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57" r:id="rId3"/>
    <p:sldId id="258" r:id="rId4"/>
    <p:sldId id="270" r:id="rId5"/>
    <p:sldId id="271" r:id="rId6"/>
    <p:sldId id="272" r:id="rId7"/>
    <p:sldId id="273" r:id="rId8"/>
    <p:sldId id="274" r:id="rId9"/>
    <p:sldId id="276" r:id="rId10"/>
    <p:sldId id="265" r:id="rId11"/>
    <p:sldId id="266" r:id="rId12"/>
    <p:sldId id="267" r:id="rId13"/>
    <p:sldId id="268" r:id="rId14"/>
    <p:sldId id="269" r:id="rId15"/>
    <p:sldId id="260" r:id="rId16"/>
    <p:sldId id="261" r:id="rId17"/>
    <p:sldId id="262" r:id="rId18"/>
    <p:sldId id="263" r:id="rId19"/>
    <p:sldId id="264" r:id="rId20"/>
    <p:sldId id="275" r:id="rId21"/>
  </p:sldIdLst>
  <p:sldSz cx="12192000"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76" autoAdjust="0"/>
    <p:restoredTop sz="94660"/>
  </p:normalViewPr>
  <p:slideViewPr>
    <p:cSldViewPr snapToGrid="0">
      <p:cViewPr>
        <p:scale>
          <a:sx n="100" d="100"/>
          <a:sy n="100" d="100"/>
        </p:scale>
        <p:origin x="1128" y="9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C14C3-FAEC-54AD-8885-81ACE4BFC8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BD774D-4B59-26A7-350D-F6CE3A486B24}"/>
              </a:ext>
            </a:extLst>
          </p:cNvPr>
          <p:cNvSpPr>
            <a:spLocks noGrp="1" noRot="1" noChangeAspect="1"/>
          </p:cNvSpPr>
          <p:nvPr>
            <p:ph type="sldImg"/>
          </p:nvPr>
        </p:nvSpPr>
        <p:spPr/>
        <p:txBody>
          <a:bodyPr/>
          <a:lstStyle/>
          <a:p>
            <a:endParaRPr lang="zh-CN" altLang="en-US"/>
          </a:p>
        </p:txBody>
      </p:sp>
      <p:sp>
        <p:nvSpPr>
          <p:cNvPr id="3" name="Notes Placeholder 2">
            <a:extLst>
              <a:ext uri="{FF2B5EF4-FFF2-40B4-BE49-F238E27FC236}">
                <a16:creationId xmlns:a16="http://schemas.microsoft.com/office/drawing/2014/main" id="{460F0E75-DFC2-C3BD-8929-99BC85548F0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6CD49110-6370-6741-86B4-DC10181193E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133686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hyperlink" Target="https://www.stranwal.xyz/"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hyperlink" Target="https://www.stranwal.xyz/" TargetMode="Externa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9.png"/><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hyperlink" Target="https://www.stranwal.xyz/"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5F3"/>
        </a:solidFill>
        <a:effectLst/>
      </p:bgPr>
    </p:bg>
    <p:spTree>
      <p:nvGrpSpPr>
        <p:cNvPr id="1" name=""/>
        <p:cNvGrpSpPr/>
        <p:nvPr/>
      </p:nvGrpSpPr>
      <p:grpSpPr>
        <a:xfrm>
          <a:off x="0" y="0"/>
          <a:ext cx="0" cy="0"/>
          <a:chOff x="0" y="0"/>
          <a:chExt cx="0" cy="0"/>
        </a:xfrm>
      </p:grpSpPr>
      <p:sp>
        <p:nvSpPr>
          <p:cNvPr id="121" name="glass-wash">
            <a:extLst>
              <a:ext uri="{FF2B5EF4-FFF2-40B4-BE49-F238E27FC236}">
                <a16:creationId xmlns:a16="http://schemas.microsoft.com/office/drawing/2014/main" id="{B4BF4A21-D00B-4FF2-8C01-33E5A26FE239}"/>
              </a:ext>
            </a:extLst>
          </p:cNvPr>
          <p:cNvSpPr>
            <a:spLocks noGrp="1"/>
          </p:cNvSpPr>
          <p:nvPr/>
        </p:nvSpPr>
        <p:spPr>
          <a:xfrm>
            <a:off x="0" y="0"/>
            <a:ext cx="12192000" cy="6858000"/>
          </a:xfrm>
          <a:prstGeom prst="rect">
            <a:avLst/>
          </a:prstGeom>
          <a:gradFill>
            <a:gsLst>
              <a:gs pos="0">
                <a:srgbClr val="FFFFFF">
                  <a:alpha val="72000"/>
                </a:srgbClr>
              </a:gs>
              <a:gs pos="48000">
                <a:srgbClr val="F5F7F6">
                  <a:alpha val="58000"/>
                </a:srgbClr>
              </a:gs>
              <a:gs pos="100000">
                <a:srgbClr val="ECEFEB">
                  <a:alpha val="66000"/>
                </a:srgbClr>
              </a:gs>
            </a:gsLst>
            <a:lin ang="6900000"/>
          </a:gradFill>
          <a:ln w="0">
            <a:noFill/>
            <a:prstDash val="solid"/>
          </a:ln>
        </p:spPr>
        <p:txBody>
          <a:bodyPr/>
          <a:lstStyle/>
          <a:p>
            <a:endParaRPr lang="zh-CN" altLang="en-US"/>
          </a:p>
        </p:txBody>
      </p:sp>
      <p:sp>
        <p:nvSpPr>
          <p:cNvPr id="2" name="glass-blob-left">
            <a:extLst>
              <a:ext uri="{FF2B5EF4-FFF2-40B4-BE49-F238E27FC236}">
                <a16:creationId xmlns:a16="http://schemas.microsoft.com/office/drawing/2014/main" id="{02D65829-362E-443F-84C9-82BE41025288}"/>
              </a:ext>
            </a:extLst>
          </p:cNvPr>
          <p:cNvSpPr>
            <a:spLocks noGrp="1"/>
          </p:cNvSpPr>
          <p:nvPr/>
        </p:nvSpPr>
        <p:spPr>
          <a:xfrm>
            <a:off x="-857250" y="400050"/>
            <a:ext cx="4095750" cy="2952750"/>
          </a:xfrm>
          <a:prstGeom prst="ellipse">
            <a:avLst/>
          </a:prstGeom>
          <a:gradFill>
            <a:gsLst>
              <a:gs pos="0">
                <a:srgbClr val="FFFFFF">
                  <a:alpha val="60000"/>
                </a:srgbClr>
              </a:gs>
              <a:gs pos="58000">
                <a:srgbClr val="D0FFF4">
                  <a:alpha val="22000"/>
                </a:srgbClr>
              </a:gs>
              <a:gs pos="80000">
                <a:srgbClr val="D0FFF4">
                  <a:alpha val="0"/>
                </a:srgbClr>
              </a:gs>
            </a:gsLst>
            <a:path path="shape"/>
          </a:gradFill>
          <a:ln w="0">
            <a:noFill/>
            <a:prstDash val="solid"/>
          </a:ln>
        </p:spPr>
        <p:txBody>
          <a:bodyPr/>
          <a:lstStyle/>
          <a:p>
            <a:endParaRPr lang="zh-CN" altLang="en-US"/>
          </a:p>
        </p:txBody>
      </p:sp>
      <p:sp>
        <p:nvSpPr>
          <p:cNvPr id="4" name="glass-blob-bottom">
            <a:extLst>
              <a:ext uri="{FF2B5EF4-FFF2-40B4-BE49-F238E27FC236}">
                <a16:creationId xmlns:a16="http://schemas.microsoft.com/office/drawing/2014/main" id="{844282E7-664B-4D12-8828-797314E73000}"/>
              </a:ext>
            </a:extLst>
          </p:cNvPr>
          <p:cNvSpPr>
            <a:spLocks noGrp="1"/>
          </p:cNvSpPr>
          <p:nvPr/>
        </p:nvSpPr>
        <p:spPr>
          <a:xfrm>
            <a:off x="4000500" y="4953000"/>
            <a:ext cx="4381500" cy="2095500"/>
          </a:xfrm>
          <a:prstGeom prst="ellipse">
            <a:avLst/>
          </a:prstGeom>
          <a:gradFill>
            <a:gsLst>
              <a:gs pos="0">
                <a:srgbClr val="FFFFFF">
                  <a:alpha val="42000"/>
                </a:srgbClr>
              </a:gs>
              <a:gs pos="58000">
                <a:srgbClr val="F6FFD2">
                  <a:alpha val="25000"/>
                </a:srgbClr>
              </a:gs>
              <a:gs pos="82000">
                <a:srgbClr val="F6FFD2">
                  <a:alpha val="0"/>
                </a:srgbClr>
              </a:gs>
            </a:gsLst>
            <a:path path="shape"/>
          </a:gradFill>
          <a:ln w="0">
            <a:noFill/>
            <a:prstDash val="solid"/>
          </a:ln>
        </p:spPr>
        <p:txBody>
          <a:bodyPr/>
          <a:lstStyle/>
          <a:p>
            <a:endParaRPr lang="zh-CN" altLang="en-US"/>
          </a:p>
        </p:txBody>
      </p:sp>
      <p:sp>
        <p:nvSpPr>
          <p:cNvPr id="5" name="grid-v">
            <a:extLst>
              <a:ext uri="{FF2B5EF4-FFF2-40B4-BE49-F238E27FC236}">
                <a16:creationId xmlns:a16="http://schemas.microsoft.com/office/drawing/2014/main" id="{D09C72D5-37DE-4199-A699-163DD83AEF70}"/>
              </a:ext>
            </a:extLst>
          </p:cNvPr>
          <p:cNvSpPr>
            <a:spLocks noGrp="1"/>
          </p:cNvSpPr>
          <p:nvPr/>
        </p:nvSpPr>
        <p:spPr>
          <a:xfrm>
            <a:off x="609600" y="0"/>
            <a:ext cx="0" cy="6858000"/>
          </a:xfrm>
          <a:prstGeom prst="line">
            <a:avLst/>
          </a:prstGeom>
          <a:noFill/>
          <a:ln w="7620">
            <a:solidFill>
              <a:srgbClr val="000000">
                <a:alpha val="6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E851912E-85A5-49D9-B9BF-94D429A2FB84}"/>
              </a:ext>
            </a:extLst>
          </p:cNvPr>
          <p:cNvSpPr>
            <a:spLocks noGrp="1"/>
          </p:cNvSpPr>
          <p:nvPr/>
        </p:nvSpPr>
        <p:spPr>
          <a:xfrm>
            <a:off x="1295400" y="0"/>
            <a:ext cx="0" cy="6858000"/>
          </a:xfrm>
          <a:prstGeom prst="line">
            <a:avLst/>
          </a:prstGeom>
          <a:noFill/>
          <a:ln w="7620">
            <a:solidFill>
              <a:srgbClr val="000000">
                <a:alpha val="6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99FDD18D-8E7E-45F5-9BEE-62CD5017D9C5}"/>
              </a:ext>
            </a:extLst>
          </p:cNvPr>
          <p:cNvSpPr>
            <a:spLocks noGrp="1"/>
          </p:cNvSpPr>
          <p:nvPr/>
        </p:nvSpPr>
        <p:spPr>
          <a:xfrm>
            <a:off x="1981200" y="0"/>
            <a:ext cx="0" cy="6858000"/>
          </a:xfrm>
          <a:prstGeom prst="line">
            <a:avLst/>
          </a:prstGeom>
          <a:noFill/>
          <a:ln w="7620">
            <a:solidFill>
              <a:srgbClr val="000000">
                <a:alpha val="6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34AF9B73-469E-455A-B967-A5E9DB4CE968}"/>
              </a:ext>
            </a:extLst>
          </p:cNvPr>
          <p:cNvSpPr>
            <a:spLocks noGrp="1"/>
          </p:cNvSpPr>
          <p:nvPr/>
        </p:nvSpPr>
        <p:spPr>
          <a:xfrm>
            <a:off x="2667000" y="0"/>
            <a:ext cx="0" cy="6858000"/>
          </a:xfrm>
          <a:prstGeom prst="line">
            <a:avLst/>
          </a:prstGeom>
          <a:noFill/>
          <a:ln w="7620">
            <a:solidFill>
              <a:srgbClr val="000000">
                <a:alpha val="6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A0507455-E0EC-40C9-892B-17F441708642}"/>
              </a:ext>
            </a:extLst>
          </p:cNvPr>
          <p:cNvSpPr>
            <a:spLocks noGrp="1"/>
          </p:cNvSpPr>
          <p:nvPr/>
        </p:nvSpPr>
        <p:spPr>
          <a:xfrm>
            <a:off x="3352800" y="0"/>
            <a:ext cx="0" cy="6858000"/>
          </a:xfrm>
          <a:prstGeom prst="line">
            <a:avLst/>
          </a:prstGeom>
          <a:noFill/>
          <a:ln w="7620">
            <a:solidFill>
              <a:srgbClr val="000000">
                <a:alpha val="6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1DDBE9D0-2B3F-4C38-A824-E1FA8B7336A8}"/>
              </a:ext>
            </a:extLst>
          </p:cNvPr>
          <p:cNvSpPr>
            <a:spLocks noGrp="1"/>
          </p:cNvSpPr>
          <p:nvPr/>
        </p:nvSpPr>
        <p:spPr>
          <a:xfrm>
            <a:off x="4038600" y="0"/>
            <a:ext cx="0" cy="6858000"/>
          </a:xfrm>
          <a:prstGeom prst="line">
            <a:avLst/>
          </a:prstGeom>
          <a:noFill/>
          <a:ln w="7620">
            <a:solidFill>
              <a:srgbClr val="000000">
                <a:alpha val="6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14A2C8BC-5489-475B-A336-C9AA694A634B}"/>
              </a:ext>
            </a:extLst>
          </p:cNvPr>
          <p:cNvSpPr>
            <a:spLocks noGrp="1"/>
          </p:cNvSpPr>
          <p:nvPr/>
        </p:nvSpPr>
        <p:spPr>
          <a:xfrm>
            <a:off x="4724400" y="0"/>
            <a:ext cx="0" cy="6858000"/>
          </a:xfrm>
          <a:prstGeom prst="line">
            <a:avLst/>
          </a:prstGeom>
          <a:noFill/>
          <a:ln w="7620">
            <a:solidFill>
              <a:srgbClr val="000000">
                <a:alpha val="6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03B77289-67CB-40BD-8B10-D08C6F725FFF}"/>
              </a:ext>
            </a:extLst>
          </p:cNvPr>
          <p:cNvSpPr>
            <a:spLocks noGrp="1"/>
          </p:cNvSpPr>
          <p:nvPr/>
        </p:nvSpPr>
        <p:spPr>
          <a:xfrm>
            <a:off x="5410200" y="0"/>
            <a:ext cx="0" cy="6858000"/>
          </a:xfrm>
          <a:prstGeom prst="line">
            <a:avLst/>
          </a:prstGeom>
          <a:noFill/>
          <a:ln w="7620">
            <a:solidFill>
              <a:srgbClr val="000000">
                <a:alpha val="6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2DA527F6-FC57-4C47-AFC4-97281E093B67}"/>
              </a:ext>
            </a:extLst>
          </p:cNvPr>
          <p:cNvSpPr>
            <a:spLocks noGrp="1"/>
          </p:cNvSpPr>
          <p:nvPr/>
        </p:nvSpPr>
        <p:spPr>
          <a:xfrm>
            <a:off x="6096000" y="0"/>
            <a:ext cx="0" cy="6858000"/>
          </a:xfrm>
          <a:prstGeom prst="line">
            <a:avLst/>
          </a:prstGeom>
          <a:noFill/>
          <a:ln w="7620">
            <a:solidFill>
              <a:srgbClr val="000000">
                <a:alpha val="6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6677510E-1BDF-42C4-BABD-F82C69860FDB}"/>
              </a:ext>
            </a:extLst>
          </p:cNvPr>
          <p:cNvSpPr>
            <a:spLocks noGrp="1"/>
          </p:cNvSpPr>
          <p:nvPr/>
        </p:nvSpPr>
        <p:spPr>
          <a:xfrm>
            <a:off x="6781800" y="0"/>
            <a:ext cx="0" cy="6858000"/>
          </a:xfrm>
          <a:prstGeom prst="line">
            <a:avLst/>
          </a:prstGeom>
          <a:noFill/>
          <a:ln w="7620">
            <a:solidFill>
              <a:srgbClr val="000000">
                <a:alpha val="6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ABF15493-9302-4185-BD0A-3EBAF0AC4352}"/>
              </a:ext>
            </a:extLst>
          </p:cNvPr>
          <p:cNvSpPr>
            <a:spLocks noGrp="1"/>
          </p:cNvSpPr>
          <p:nvPr/>
        </p:nvSpPr>
        <p:spPr>
          <a:xfrm>
            <a:off x="7467600" y="0"/>
            <a:ext cx="0" cy="6858000"/>
          </a:xfrm>
          <a:prstGeom prst="line">
            <a:avLst/>
          </a:prstGeom>
          <a:noFill/>
          <a:ln w="7620">
            <a:solidFill>
              <a:srgbClr val="000000">
                <a:alpha val="6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F22FB59B-9DF3-46F3-8554-B6A4CE861322}"/>
              </a:ext>
            </a:extLst>
          </p:cNvPr>
          <p:cNvSpPr>
            <a:spLocks noGrp="1"/>
          </p:cNvSpPr>
          <p:nvPr/>
        </p:nvSpPr>
        <p:spPr>
          <a:xfrm>
            <a:off x="8153400" y="0"/>
            <a:ext cx="0" cy="6858000"/>
          </a:xfrm>
          <a:prstGeom prst="line">
            <a:avLst/>
          </a:prstGeom>
          <a:noFill/>
          <a:ln w="7620">
            <a:solidFill>
              <a:srgbClr val="000000">
                <a:alpha val="6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B1CF8842-F105-4620-8C3E-8182D567D23B}"/>
              </a:ext>
            </a:extLst>
          </p:cNvPr>
          <p:cNvSpPr>
            <a:spLocks noGrp="1"/>
          </p:cNvSpPr>
          <p:nvPr/>
        </p:nvSpPr>
        <p:spPr>
          <a:xfrm>
            <a:off x="8839200" y="0"/>
            <a:ext cx="0" cy="6858000"/>
          </a:xfrm>
          <a:prstGeom prst="line">
            <a:avLst/>
          </a:prstGeom>
          <a:noFill/>
          <a:ln w="7620">
            <a:solidFill>
              <a:srgbClr val="000000">
                <a:alpha val="6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6CB4D4C9-D714-41A1-B425-29F0347FF3DB}"/>
              </a:ext>
            </a:extLst>
          </p:cNvPr>
          <p:cNvSpPr>
            <a:spLocks noGrp="1"/>
          </p:cNvSpPr>
          <p:nvPr/>
        </p:nvSpPr>
        <p:spPr>
          <a:xfrm>
            <a:off x="9525000" y="0"/>
            <a:ext cx="0" cy="6858000"/>
          </a:xfrm>
          <a:prstGeom prst="line">
            <a:avLst/>
          </a:prstGeom>
          <a:noFill/>
          <a:ln w="7620">
            <a:solidFill>
              <a:srgbClr val="000000">
                <a:alpha val="6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C5B9F023-7770-45C6-B57E-C4372FDFD01D}"/>
              </a:ext>
            </a:extLst>
          </p:cNvPr>
          <p:cNvSpPr>
            <a:spLocks noGrp="1"/>
          </p:cNvSpPr>
          <p:nvPr/>
        </p:nvSpPr>
        <p:spPr>
          <a:xfrm>
            <a:off x="10210800" y="0"/>
            <a:ext cx="0" cy="6858000"/>
          </a:xfrm>
          <a:prstGeom prst="line">
            <a:avLst/>
          </a:prstGeom>
          <a:noFill/>
          <a:ln w="7620">
            <a:solidFill>
              <a:srgbClr val="000000">
                <a:alpha val="6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F541A370-D9AA-4F98-9D7E-789891B19BCA}"/>
              </a:ext>
            </a:extLst>
          </p:cNvPr>
          <p:cNvSpPr>
            <a:spLocks noGrp="1"/>
          </p:cNvSpPr>
          <p:nvPr/>
        </p:nvSpPr>
        <p:spPr>
          <a:xfrm>
            <a:off x="10896600" y="0"/>
            <a:ext cx="0" cy="6858000"/>
          </a:xfrm>
          <a:prstGeom prst="line">
            <a:avLst/>
          </a:prstGeom>
          <a:noFill/>
          <a:ln w="7620">
            <a:solidFill>
              <a:srgbClr val="000000">
                <a:alpha val="6000"/>
              </a:srgbClr>
            </a:solidFill>
            <a:prstDash val="solid"/>
          </a:ln>
        </p:spPr>
        <p:txBody>
          <a:bodyPr/>
          <a:lstStyle/>
          <a:p>
            <a:endParaRPr lang="zh-CN" altLang="en-US"/>
          </a:p>
        </p:txBody>
      </p:sp>
      <p:sp>
        <p:nvSpPr>
          <p:cNvPr id="21" name="grid-v">
            <a:extLst>
              <a:ext uri="{FF2B5EF4-FFF2-40B4-BE49-F238E27FC236}">
                <a16:creationId xmlns:a16="http://schemas.microsoft.com/office/drawing/2014/main" id="{A4FBEDFD-7FF5-43FB-AF82-39F4C5FE30CE}"/>
              </a:ext>
            </a:extLst>
          </p:cNvPr>
          <p:cNvSpPr>
            <a:spLocks noGrp="1"/>
          </p:cNvSpPr>
          <p:nvPr/>
        </p:nvSpPr>
        <p:spPr>
          <a:xfrm>
            <a:off x="11582400" y="0"/>
            <a:ext cx="0" cy="6858000"/>
          </a:xfrm>
          <a:prstGeom prst="line">
            <a:avLst/>
          </a:prstGeom>
          <a:noFill/>
          <a:ln w="7620">
            <a:solidFill>
              <a:srgbClr val="000000">
                <a:alpha val="6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2ED1E39F-FC8D-4F9C-86D5-C70BA3097E44}"/>
              </a:ext>
            </a:extLst>
          </p:cNvPr>
          <p:cNvSpPr>
            <a:spLocks noGrp="1"/>
          </p:cNvSpPr>
          <p:nvPr/>
        </p:nvSpPr>
        <p:spPr>
          <a:xfrm>
            <a:off x="0" y="457200"/>
            <a:ext cx="12192000" cy="0"/>
          </a:xfrm>
          <a:prstGeom prst="line">
            <a:avLst/>
          </a:prstGeom>
          <a:noFill/>
          <a:ln w="7620">
            <a:solidFill>
              <a:srgbClr val="000000">
                <a:alpha val="6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51C523D9-C990-42CE-8513-2F09421084C4}"/>
              </a:ext>
            </a:extLst>
          </p:cNvPr>
          <p:cNvSpPr>
            <a:spLocks noGrp="1"/>
          </p:cNvSpPr>
          <p:nvPr/>
        </p:nvSpPr>
        <p:spPr>
          <a:xfrm>
            <a:off x="0" y="1143000"/>
            <a:ext cx="12192000" cy="0"/>
          </a:xfrm>
          <a:prstGeom prst="line">
            <a:avLst/>
          </a:prstGeom>
          <a:noFill/>
          <a:ln w="7620">
            <a:solidFill>
              <a:srgbClr val="000000">
                <a:alpha val="6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B62531CC-E556-46ED-8B64-631D2B85283E}"/>
              </a:ext>
            </a:extLst>
          </p:cNvPr>
          <p:cNvSpPr>
            <a:spLocks noGrp="1"/>
          </p:cNvSpPr>
          <p:nvPr/>
        </p:nvSpPr>
        <p:spPr>
          <a:xfrm>
            <a:off x="0" y="1828800"/>
            <a:ext cx="12192000" cy="0"/>
          </a:xfrm>
          <a:prstGeom prst="line">
            <a:avLst/>
          </a:prstGeom>
          <a:noFill/>
          <a:ln w="7620">
            <a:solidFill>
              <a:srgbClr val="000000">
                <a:alpha val="6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95CEA6A8-3B02-4C9B-A04B-080EAD1CBE19}"/>
              </a:ext>
            </a:extLst>
          </p:cNvPr>
          <p:cNvSpPr>
            <a:spLocks noGrp="1"/>
          </p:cNvSpPr>
          <p:nvPr/>
        </p:nvSpPr>
        <p:spPr>
          <a:xfrm>
            <a:off x="0" y="2514600"/>
            <a:ext cx="12192000" cy="0"/>
          </a:xfrm>
          <a:prstGeom prst="line">
            <a:avLst/>
          </a:prstGeom>
          <a:noFill/>
          <a:ln w="7620">
            <a:solidFill>
              <a:srgbClr val="000000">
                <a:alpha val="6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B2B83847-0468-4DDD-AF52-89873D104E9B}"/>
              </a:ext>
            </a:extLst>
          </p:cNvPr>
          <p:cNvSpPr>
            <a:spLocks noGrp="1"/>
          </p:cNvSpPr>
          <p:nvPr/>
        </p:nvSpPr>
        <p:spPr>
          <a:xfrm>
            <a:off x="0" y="3200400"/>
            <a:ext cx="12192000" cy="0"/>
          </a:xfrm>
          <a:prstGeom prst="line">
            <a:avLst/>
          </a:prstGeom>
          <a:noFill/>
          <a:ln w="7620">
            <a:solidFill>
              <a:srgbClr val="000000">
                <a:alpha val="6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871D48F2-FF06-4CEC-881C-D05865B18226}"/>
              </a:ext>
            </a:extLst>
          </p:cNvPr>
          <p:cNvSpPr>
            <a:spLocks noGrp="1"/>
          </p:cNvSpPr>
          <p:nvPr/>
        </p:nvSpPr>
        <p:spPr>
          <a:xfrm>
            <a:off x="0" y="3886200"/>
            <a:ext cx="12192000" cy="0"/>
          </a:xfrm>
          <a:prstGeom prst="line">
            <a:avLst/>
          </a:prstGeom>
          <a:noFill/>
          <a:ln w="7620">
            <a:solidFill>
              <a:srgbClr val="000000">
                <a:alpha val="6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4F581B29-3346-4D9C-844B-A47C11048886}"/>
              </a:ext>
            </a:extLst>
          </p:cNvPr>
          <p:cNvSpPr>
            <a:spLocks noGrp="1"/>
          </p:cNvSpPr>
          <p:nvPr/>
        </p:nvSpPr>
        <p:spPr>
          <a:xfrm>
            <a:off x="0" y="4572000"/>
            <a:ext cx="12192000" cy="0"/>
          </a:xfrm>
          <a:prstGeom prst="line">
            <a:avLst/>
          </a:prstGeom>
          <a:noFill/>
          <a:ln w="7620">
            <a:solidFill>
              <a:srgbClr val="000000">
                <a:alpha val="6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ED39E796-57DA-4A60-B5B5-5A625BC747CD}"/>
              </a:ext>
            </a:extLst>
          </p:cNvPr>
          <p:cNvSpPr>
            <a:spLocks noGrp="1"/>
          </p:cNvSpPr>
          <p:nvPr/>
        </p:nvSpPr>
        <p:spPr>
          <a:xfrm>
            <a:off x="0" y="5257800"/>
            <a:ext cx="12192000" cy="0"/>
          </a:xfrm>
          <a:prstGeom prst="line">
            <a:avLst/>
          </a:prstGeom>
          <a:noFill/>
          <a:ln w="7620">
            <a:solidFill>
              <a:srgbClr val="000000">
                <a:alpha val="6000"/>
              </a:srgbClr>
            </a:solidFill>
            <a:prstDash val="solid"/>
          </a:ln>
        </p:spPr>
        <p:txBody>
          <a:bodyPr/>
          <a:lstStyle/>
          <a:p>
            <a:endParaRPr lang="zh-CN" altLang="en-US"/>
          </a:p>
        </p:txBody>
      </p:sp>
      <p:sp>
        <p:nvSpPr>
          <p:cNvPr id="30" name="grid-h">
            <a:extLst>
              <a:ext uri="{FF2B5EF4-FFF2-40B4-BE49-F238E27FC236}">
                <a16:creationId xmlns:a16="http://schemas.microsoft.com/office/drawing/2014/main" id="{AE9284A0-620B-4D0B-A363-9E674B8E8283}"/>
              </a:ext>
            </a:extLst>
          </p:cNvPr>
          <p:cNvSpPr>
            <a:spLocks noGrp="1"/>
          </p:cNvSpPr>
          <p:nvPr/>
        </p:nvSpPr>
        <p:spPr>
          <a:xfrm>
            <a:off x="0" y="5943600"/>
            <a:ext cx="12192000" cy="0"/>
          </a:xfrm>
          <a:prstGeom prst="line">
            <a:avLst/>
          </a:prstGeom>
          <a:noFill/>
          <a:ln w="7620">
            <a:solidFill>
              <a:srgbClr val="000000">
                <a:alpha val="6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5B79458E-6EE1-47A3-9F9A-940F55661127}"/>
              </a:ext>
            </a:extLst>
          </p:cNvPr>
          <p:cNvSpPr>
            <a:spLocks noGrp="1"/>
          </p:cNvSpPr>
          <p:nvPr/>
        </p:nvSpPr>
        <p:spPr>
          <a:xfrm>
            <a:off x="304800" y="0"/>
            <a:ext cx="0" cy="6858000"/>
          </a:xfrm>
          <a:prstGeom prst="line">
            <a:avLst/>
          </a:prstGeom>
          <a:noFill/>
          <a:ln w="3334">
            <a:solidFill>
              <a:srgbClr val="00F0FF">
                <a:alpha val="9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A9FBCD49-513F-454C-A195-0C5214540A35}"/>
              </a:ext>
            </a:extLst>
          </p:cNvPr>
          <p:cNvSpPr>
            <a:spLocks noGrp="1"/>
          </p:cNvSpPr>
          <p:nvPr/>
        </p:nvSpPr>
        <p:spPr>
          <a:xfrm>
            <a:off x="533400" y="0"/>
            <a:ext cx="0" cy="6858000"/>
          </a:xfrm>
          <a:prstGeom prst="line">
            <a:avLst/>
          </a:prstGeom>
          <a:noFill/>
          <a:ln w="3334">
            <a:solidFill>
              <a:srgbClr val="00F0FF">
                <a:alpha val="9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D446BD3B-DFCF-4A31-B045-EE7EA9B3E008}"/>
              </a:ext>
            </a:extLst>
          </p:cNvPr>
          <p:cNvSpPr>
            <a:spLocks noGrp="1"/>
          </p:cNvSpPr>
          <p:nvPr/>
        </p:nvSpPr>
        <p:spPr>
          <a:xfrm>
            <a:off x="762000" y="0"/>
            <a:ext cx="0" cy="6858000"/>
          </a:xfrm>
          <a:prstGeom prst="line">
            <a:avLst/>
          </a:prstGeom>
          <a:noFill/>
          <a:ln w="3334">
            <a:solidFill>
              <a:srgbClr val="00F0FF">
                <a:alpha val="9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9367FCBE-B594-4AC7-9B9C-1C733A680B72}"/>
              </a:ext>
            </a:extLst>
          </p:cNvPr>
          <p:cNvSpPr>
            <a:spLocks noGrp="1"/>
          </p:cNvSpPr>
          <p:nvPr/>
        </p:nvSpPr>
        <p:spPr>
          <a:xfrm>
            <a:off x="990600" y="0"/>
            <a:ext cx="0" cy="6858000"/>
          </a:xfrm>
          <a:prstGeom prst="line">
            <a:avLst/>
          </a:prstGeom>
          <a:noFill/>
          <a:ln w="3334">
            <a:solidFill>
              <a:srgbClr val="00F0FF">
                <a:alpha val="9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A7FD830C-482D-44BC-A961-60F8195888CD}"/>
              </a:ext>
            </a:extLst>
          </p:cNvPr>
          <p:cNvSpPr>
            <a:spLocks noGrp="1"/>
          </p:cNvSpPr>
          <p:nvPr/>
        </p:nvSpPr>
        <p:spPr>
          <a:xfrm>
            <a:off x="1219200" y="0"/>
            <a:ext cx="0" cy="6858000"/>
          </a:xfrm>
          <a:prstGeom prst="line">
            <a:avLst/>
          </a:prstGeom>
          <a:noFill/>
          <a:ln w="3334">
            <a:solidFill>
              <a:srgbClr val="00F0FF">
                <a:alpha val="9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65CC90D4-9582-4A61-9A7E-1E8662669C0F}"/>
              </a:ext>
            </a:extLst>
          </p:cNvPr>
          <p:cNvSpPr>
            <a:spLocks noGrp="1"/>
          </p:cNvSpPr>
          <p:nvPr/>
        </p:nvSpPr>
        <p:spPr>
          <a:xfrm>
            <a:off x="1447800" y="0"/>
            <a:ext cx="0" cy="6858000"/>
          </a:xfrm>
          <a:prstGeom prst="line">
            <a:avLst/>
          </a:prstGeom>
          <a:noFill/>
          <a:ln w="3334">
            <a:solidFill>
              <a:srgbClr val="00F0FF">
                <a:alpha val="9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61D86C5E-C8D9-4A02-B071-D866CF7F412B}"/>
              </a:ext>
            </a:extLst>
          </p:cNvPr>
          <p:cNvSpPr>
            <a:spLocks noGrp="1"/>
          </p:cNvSpPr>
          <p:nvPr/>
        </p:nvSpPr>
        <p:spPr>
          <a:xfrm>
            <a:off x="1676400" y="0"/>
            <a:ext cx="0" cy="6858000"/>
          </a:xfrm>
          <a:prstGeom prst="line">
            <a:avLst/>
          </a:prstGeom>
          <a:noFill/>
          <a:ln w="3334">
            <a:solidFill>
              <a:srgbClr val="00F0FF">
                <a:alpha val="9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2C1C4917-F1A0-4A93-9C85-87CD056E7358}"/>
              </a:ext>
            </a:extLst>
          </p:cNvPr>
          <p:cNvSpPr>
            <a:spLocks noGrp="1"/>
          </p:cNvSpPr>
          <p:nvPr/>
        </p:nvSpPr>
        <p:spPr>
          <a:xfrm>
            <a:off x="1905000" y="0"/>
            <a:ext cx="0" cy="6858000"/>
          </a:xfrm>
          <a:prstGeom prst="line">
            <a:avLst/>
          </a:prstGeom>
          <a:noFill/>
          <a:ln w="3334">
            <a:solidFill>
              <a:srgbClr val="00F0FF">
                <a:alpha val="9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8245C3F3-D919-4F05-93BD-BF87CAD9A093}"/>
              </a:ext>
            </a:extLst>
          </p:cNvPr>
          <p:cNvSpPr>
            <a:spLocks noGrp="1"/>
          </p:cNvSpPr>
          <p:nvPr/>
        </p:nvSpPr>
        <p:spPr>
          <a:xfrm>
            <a:off x="2133600" y="0"/>
            <a:ext cx="0" cy="6858000"/>
          </a:xfrm>
          <a:prstGeom prst="line">
            <a:avLst/>
          </a:prstGeom>
          <a:noFill/>
          <a:ln w="3334">
            <a:solidFill>
              <a:srgbClr val="00F0FF">
                <a:alpha val="9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80ACFDA4-3850-440B-BEEC-FCD1A1BCB243}"/>
              </a:ext>
            </a:extLst>
          </p:cNvPr>
          <p:cNvSpPr>
            <a:spLocks noGrp="1"/>
          </p:cNvSpPr>
          <p:nvPr/>
        </p:nvSpPr>
        <p:spPr>
          <a:xfrm>
            <a:off x="2362200" y="0"/>
            <a:ext cx="0" cy="6858000"/>
          </a:xfrm>
          <a:prstGeom prst="line">
            <a:avLst/>
          </a:prstGeom>
          <a:noFill/>
          <a:ln w="3334">
            <a:solidFill>
              <a:srgbClr val="00F0FF">
                <a:alpha val="9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3D6B0077-EECE-4F3D-B4BD-462F9F057D7A}"/>
              </a:ext>
            </a:extLst>
          </p:cNvPr>
          <p:cNvSpPr>
            <a:spLocks noGrp="1"/>
          </p:cNvSpPr>
          <p:nvPr/>
        </p:nvSpPr>
        <p:spPr>
          <a:xfrm>
            <a:off x="2590800" y="0"/>
            <a:ext cx="0" cy="6858000"/>
          </a:xfrm>
          <a:prstGeom prst="line">
            <a:avLst/>
          </a:prstGeom>
          <a:noFill/>
          <a:ln w="3334">
            <a:solidFill>
              <a:srgbClr val="00F0FF">
                <a:alpha val="9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2764CCF6-91FB-4AD3-9DFE-67CD832998AF}"/>
              </a:ext>
            </a:extLst>
          </p:cNvPr>
          <p:cNvSpPr>
            <a:spLocks noGrp="1"/>
          </p:cNvSpPr>
          <p:nvPr/>
        </p:nvSpPr>
        <p:spPr>
          <a:xfrm>
            <a:off x="2819400" y="0"/>
            <a:ext cx="0" cy="6858000"/>
          </a:xfrm>
          <a:prstGeom prst="line">
            <a:avLst/>
          </a:prstGeom>
          <a:noFill/>
          <a:ln w="3334">
            <a:solidFill>
              <a:srgbClr val="00F0FF">
                <a:alpha val="9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13EC28B7-B0D5-454D-90E1-6E2F385717EC}"/>
              </a:ext>
            </a:extLst>
          </p:cNvPr>
          <p:cNvSpPr>
            <a:spLocks noGrp="1"/>
          </p:cNvSpPr>
          <p:nvPr/>
        </p:nvSpPr>
        <p:spPr>
          <a:xfrm>
            <a:off x="3048000" y="0"/>
            <a:ext cx="0" cy="6858000"/>
          </a:xfrm>
          <a:prstGeom prst="line">
            <a:avLst/>
          </a:prstGeom>
          <a:noFill/>
          <a:ln w="3334">
            <a:solidFill>
              <a:srgbClr val="00F0FF">
                <a:alpha val="9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639F72C6-23A6-4532-B27A-AC526A255FFA}"/>
              </a:ext>
            </a:extLst>
          </p:cNvPr>
          <p:cNvSpPr>
            <a:spLocks noGrp="1"/>
          </p:cNvSpPr>
          <p:nvPr/>
        </p:nvSpPr>
        <p:spPr>
          <a:xfrm>
            <a:off x="3276600" y="0"/>
            <a:ext cx="0" cy="6858000"/>
          </a:xfrm>
          <a:prstGeom prst="line">
            <a:avLst/>
          </a:prstGeom>
          <a:noFill/>
          <a:ln w="3334">
            <a:solidFill>
              <a:srgbClr val="00F0FF">
                <a:alpha val="9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90710694-8B66-49BE-89EB-C2D8683BB8F5}"/>
              </a:ext>
            </a:extLst>
          </p:cNvPr>
          <p:cNvSpPr>
            <a:spLocks noGrp="1"/>
          </p:cNvSpPr>
          <p:nvPr/>
        </p:nvSpPr>
        <p:spPr>
          <a:xfrm>
            <a:off x="3505200" y="0"/>
            <a:ext cx="0" cy="6858000"/>
          </a:xfrm>
          <a:prstGeom prst="line">
            <a:avLst/>
          </a:prstGeom>
          <a:noFill/>
          <a:ln w="3334">
            <a:solidFill>
              <a:srgbClr val="00F0FF">
                <a:alpha val="9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D6C3F0E0-908F-41F7-AF9E-167493FDD26B}"/>
              </a:ext>
            </a:extLst>
          </p:cNvPr>
          <p:cNvSpPr>
            <a:spLocks noGrp="1"/>
          </p:cNvSpPr>
          <p:nvPr/>
        </p:nvSpPr>
        <p:spPr>
          <a:xfrm>
            <a:off x="3733800" y="0"/>
            <a:ext cx="0" cy="6858000"/>
          </a:xfrm>
          <a:prstGeom prst="line">
            <a:avLst/>
          </a:prstGeom>
          <a:noFill/>
          <a:ln w="3334">
            <a:solidFill>
              <a:srgbClr val="00F0FF">
                <a:alpha val="9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9C7494EA-9C0D-44EE-8B3A-CA5B6185690B}"/>
              </a:ext>
            </a:extLst>
          </p:cNvPr>
          <p:cNvSpPr>
            <a:spLocks noGrp="1"/>
          </p:cNvSpPr>
          <p:nvPr/>
        </p:nvSpPr>
        <p:spPr>
          <a:xfrm>
            <a:off x="3962400" y="0"/>
            <a:ext cx="0" cy="6858000"/>
          </a:xfrm>
          <a:prstGeom prst="line">
            <a:avLst/>
          </a:prstGeom>
          <a:noFill/>
          <a:ln w="3334">
            <a:solidFill>
              <a:srgbClr val="00F0FF">
                <a:alpha val="9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0FB07F95-46D2-4EF7-8F25-B4E704DAF717}"/>
              </a:ext>
            </a:extLst>
          </p:cNvPr>
          <p:cNvSpPr>
            <a:spLocks noGrp="1"/>
          </p:cNvSpPr>
          <p:nvPr/>
        </p:nvSpPr>
        <p:spPr>
          <a:xfrm>
            <a:off x="4191000" y="0"/>
            <a:ext cx="0" cy="6858000"/>
          </a:xfrm>
          <a:prstGeom prst="line">
            <a:avLst/>
          </a:prstGeom>
          <a:noFill/>
          <a:ln w="3334">
            <a:solidFill>
              <a:srgbClr val="00F0FF">
                <a:alpha val="9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582B9301-017B-44CC-9F2E-7D727712FB7C}"/>
              </a:ext>
            </a:extLst>
          </p:cNvPr>
          <p:cNvSpPr>
            <a:spLocks noGrp="1"/>
          </p:cNvSpPr>
          <p:nvPr/>
        </p:nvSpPr>
        <p:spPr>
          <a:xfrm>
            <a:off x="4419600" y="0"/>
            <a:ext cx="0" cy="6858000"/>
          </a:xfrm>
          <a:prstGeom prst="line">
            <a:avLst/>
          </a:prstGeom>
          <a:noFill/>
          <a:ln w="3334">
            <a:solidFill>
              <a:srgbClr val="00F0FF">
                <a:alpha val="9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4AD432F9-DEA2-490D-87B1-E6CFC10BE65F}"/>
              </a:ext>
            </a:extLst>
          </p:cNvPr>
          <p:cNvSpPr>
            <a:spLocks noGrp="1"/>
          </p:cNvSpPr>
          <p:nvPr/>
        </p:nvSpPr>
        <p:spPr>
          <a:xfrm>
            <a:off x="4648200" y="0"/>
            <a:ext cx="0" cy="6858000"/>
          </a:xfrm>
          <a:prstGeom prst="line">
            <a:avLst/>
          </a:prstGeom>
          <a:noFill/>
          <a:ln w="3334">
            <a:solidFill>
              <a:srgbClr val="00F0FF">
                <a:alpha val="9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5CA49121-C14F-4116-98E3-5B35898009CC}"/>
              </a:ext>
            </a:extLst>
          </p:cNvPr>
          <p:cNvSpPr>
            <a:spLocks noGrp="1"/>
          </p:cNvSpPr>
          <p:nvPr/>
        </p:nvSpPr>
        <p:spPr>
          <a:xfrm>
            <a:off x="4876800" y="0"/>
            <a:ext cx="0" cy="6858000"/>
          </a:xfrm>
          <a:prstGeom prst="line">
            <a:avLst/>
          </a:prstGeom>
          <a:noFill/>
          <a:ln w="3334">
            <a:solidFill>
              <a:srgbClr val="00F0FF">
                <a:alpha val="9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41425CB5-0461-45B2-91F7-B8A8C1E3D1D1}"/>
              </a:ext>
            </a:extLst>
          </p:cNvPr>
          <p:cNvSpPr>
            <a:spLocks noGrp="1"/>
          </p:cNvSpPr>
          <p:nvPr/>
        </p:nvSpPr>
        <p:spPr>
          <a:xfrm>
            <a:off x="5105400" y="0"/>
            <a:ext cx="0" cy="6858000"/>
          </a:xfrm>
          <a:prstGeom prst="line">
            <a:avLst/>
          </a:prstGeom>
          <a:noFill/>
          <a:ln w="3334">
            <a:solidFill>
              <a:srgbClr val="00F0FF">
                <a:alpha val="9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FDA4570E-F2D4-4AD5-BDC5-C73BAE720F5A}"/>
              </a:ext>
            </a:extLst>
          </p:cNvPr>
          <p:cNvSpPr>
            <a:spLocks noGrp="1"/>
          </p:cNvSpPr>
          <p:nvPr/>
        </p:nvSpPr>
        <p:spPr>
          <a:xfrm>
            <a:off x="5334000" y="0"/>
            <a:ext cx="0" cy="6858000"/>
          </a:xfrm>
          <a:prstGeom prst="line">
            <a:avLst/>
          </a:prstGeom>
          <a:noFill/>
          <a:ln w="3334">
            <a:solidFill>
              <a:srgbClr val="00F0FF">
                <a:alpha val="9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A29E71B8-4859-404D-990E-377BF27A747E}"/>
              </a:ext>
            </a:extLst>
          </p:cNvPr>
          <p:cNvSpPr>
            <a:spLocks noGrp="1"/>
          </p:cNvSpPr>
          <p:nvPr/>
        </p:nvSpPr>
        <p:spPr>
          <a:xfrm>
            <a:off x="5562600" y="0"/>
            <a:ext cx="0" cy="6858000"/>
          </a:xfrm>
          <a:prstGeom prst="line">
            <a:avLst/>
          </a:prstGeom>
          <a:noFill/>
          <a:ln w="3334">
            <a:solidFill>
              <a:srgbClr val="00F0FF">
                <a:alpha val="9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E3EBF055-4F85-4B10-8587-AD4A7453385B}"/>
              </a:ext>
            </a:extLst>
          </p:cNvPr>
          <p:cNvSpPr>
            <a:spLocks noGrp="1"/>
          </p:cNvSpPr>
          <p:nvPr/>
        </p:nvSpPr>
        <p:spPr>
          <a:xfrm>
            <a:off x="5791200" y="0"/>
            <a:ext cx="0" cy="6858000"/>
          </a:xfrm>
          <a:prstGeom prst="line">
            <a:avLst/>
          </a:prstGeom>
          <a:noFill/>
          <a:ln w="3334">
            <a:solidFill>
              <a:srgbClr val="00F0FF">
                <a:alpha val="9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A0374BD9-3325-42AC-85CE-8400F93BDC8E}"/>
              </a:ext>
            </a:extLst>
          </p:cNvPr>
          <p:cNvSpPr>
            <a:spLocks noGrp="1"/>
          </p:cNvSpPr>
          <p:nvPr/>
        </p:nvSpPr>
        <p:spPr>
          <a:xfrm>
            <a:off x="6019800" y="0"/>
            <a:ext cx="0" cy="6858000"/>
          </a:xfrm>
          <a:prstGeom prst="line">
            <a:avLst/>
          </a:prstGeom>
          <a:noFill/>
          <a:ln w="3334">
            <a:solidFill>
              <a:srgbClr val="00F0FF">
                <a:alpha val="9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7A1B8D61-990E-4452-A76E-30CBA5162EE3}"/>
              </a:ext>
            </a:extLst>
          </p:cNvPr>
          <p:cNvSpPr>
            <a:spLocks noGrp="1"/>
          </p:cNvSpPr>
          <p:nvPr/>
        </p:nvSpPr>
        <p:spPr>
          <a:xfrm>
            <a:off x="6248400" y="0"/>
            <a:ext cx="0" cy="6858000"/>
          </a:xfrm>
          <a:prstGeom prst="line">
            <a:avLst/>
          </a:prstGeom>
          <a:noFill/>
          <a:ln w="3334">
            <a:solidFill>
              <a:srgbClr val="00F0FF">
                <a:alpha val="9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8B425975-4AE3-42B8-86DF-B61CF4C22BB4}"/>
              </a:ext>
            </a:extLst>
          </p:cNvPr>
          <p:cNvSpPr>
            <a:spLocks noGrp="1"/>
          </p:cNvSpPr>
          <p:nvPr/>
        </p:nvSpPr>
        <p:spPr>
          <a:xfrm>
            <a:off x="6477000" y="0"/>
            <a:ext cx="0" cy="6858000"/>
          </a:xfrm>
          <a:prstGeom prst="line">
            <a:avLst/>
          </a:prstGeom>
          <a:noFill/>
          <a:ln w="3334">
            <a:solidFill>
              <a:srgbClr val="00F0FF">
                <a:alpha val="9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53539018-4201-4BC1-B666-874F09A4E447}"/>
              </a:ext>
            </a:extLst>
          </p:cNvPr>
          <p:cNvSpPr>
            <a:spLocks noGrp="1"/>
          </p:cNvSpPr>
          <p:nvPr/>
        </p:nvSpPr>
        <p:spPr>
          <a:xfrm>
            <a:off x="6705600" y="0"/>
            <a:ext cx="0" cy="6858000"/>
          </a:xfrm>
          <a:prstGeom prst="line">
            <a:avLst/>
          </a:prstGeom>
          <a:noFill/>
          <a:ln w="3334">
            <a:solidFill>
              <a:srgbClr val="00F0FF">
                <a:alpha val="9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149F4801-0B6B-41D4-8CA5-87CC9E565711}"/>
              </a:ext>
            </a:extLst>
          </p:cNvPr>
          <p:cNvSpPr>
            <a:spLocks noGrp="1"/>
          </p:cNvSpPr>
          <p:nvPr/>
        </p:nvSpPr>
        <p:spPr>
          <a:xfrm>
            <a:off x="6934200" y="0"/>
            <a:ext cx="0" cy="6858000"/>
          </a:xfrm>
          <a:prstGeom prst="line">
            <a:avLst/>
          </a:prstGeom>
          <a:noFill/>
          <a:ln w="3334">
            <a:solidFill>
              <a:srgbClr val="00F0FF">
                <a:alpha val="9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FB87D50C-B43F-4416-98CB-03C4098DFCEE}"/>
              </a:ext>
            </a:extLst>
          </p:cNvPr>
          <p:cNvSpPr>
            <a:spLocks noGrp="1"/>
          </p:cNvSpPr>
          <p:nvPr/>
        </p:nvSpPr>
        <p:spPr>
          <a:xfrm>
            <a:off x="7162800" y="0"/>
            <a:ext cx="0" cy="6858000"/>
          </a:xfrm>
          <a:prstGeom prst="line">
            <a:avLst/>
          </a:prstGeom>
          <a:noFill/>
          <a:ln w="3334">
            <a:solidFill>
              <a:srgbClr val="00F0FF">
                <a:alpha val="9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F331298A-03EA-4CC6-ABEC-4DEBDEFEB6BD}"/>
              </a:ext>
            </a:extLst>
          </p:cNvPr>
          <p:cNvSpPr>
            <a:spLocks noGrp="1"/>
          </p:cNvSpPr>
          <p:nvPr/>
        </p:nvSpPr>
        <p:spPr>
          <a:xfrm>
            <a:off x="7391400" y="0"/>
            <a:ext cx="0" cy="6858000"/>
          </a:xfrm>
          <a:prstGeom prst="line">
            <a:avLst/>
          </a:prstGeom>
          <a:noFill/>
          <a:ln w="3334">
            <a:solidFill>
              <a:srgbClr val="00F0FF">
                <a:alpha val="9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D70050C9-FFFD-4A99-BD77-E67CEB13E3F5}"/>
              </a:ext>
            </a:extLst>
          </p:cNvPr>
          <p:cNvSpPr>
            <a:spLocks noGrp="1"/>
          </p:cNvSpPr>
          <p:nvPr/>
        </p:nvSpPr>
        <p:spPr>
          <a:xfrm>
            <a:off x="7620000" y="0"/>
            <a:ext cx="0" cy="6858000"/>
          </a:xfrm>
          <a:prstGeom prst="line">
            <a:avLst/>
          </a:prstGeom>
          <a:noFill/>
          <a:ln w="3334">
            <a:solidFill>
              <a:srgbClr val="00F0FF">
                <a:alpha val="9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DADD85F1-A078-4915-9DBF-402B6DA3F9C8}"/>
              </a:ext>
            </a:extLst>
          </p:cNvPr>
          <p:cNvSpPr>
            <a:spLocks noGrp="1"/>
          </p:cNvSpPr>
          <p:nvPr/>
        </p:nvSpPr>
        <p:spPr>
          <a:xfrm>
            <a:off x="7848600" y="0"/>
            <a:ext cx="0" cy="6858000"/>
          </a:xfrm>
          <a:prstGeom prst="line">
            <a:avLst/>
          </a:prstGeom>
          <a:noFill/>
          <a:ln w="3334">
            <a:solidFill>
              <a:srgbClr val="00F0FF">
                <a:alpha val="9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910D6185-F0A9-4596-BCB3-22014313A8B6}"/>
              </a:ext>
            </a:extLst>
          </p:cNvPr>
          <p:cNvSpPr>
            <a:spLocks noGrp="1"/>
          </p:cNvSpPr>
          <p:nvPr/>
        </p:nvSpPr>
        <p:spPr>
          <a:xfrm>
            <a:off x="8077200" y="0"/>
            <a:ext cx="0" cy="6858000"/>
          </a:xfrm>
          <a:prstGeom prst="line">
            <a:avLst/>
          </a:prstGeom>
          <a:noFill/>
          <a:ln w="3334">
            <a:solidFill>
              <a:srgbClr val="00F0FF">
                <a:alpha val="9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628418DD-37CA-4E6D-AEA4-C6C72D67D894}"/>
              </a:ext>
            </a:extLst>
          </p:cNvPr>
          <p:cNvSpPr>
            <a:spLocks noGrp="1"/>
          </p:cNvSpPr>
          <p:nvPr/>
        </p:nvSpPr>
        <p:spPr>
          <a:xfrm>
            <a:off x="8305800" y="0"/>
            <a:ext cx="0" cy="6858000"/>
          </a:xfrm>
          <a:prstGeom prst="line">
            <a:avLst/>
          </a:prstGeom>
          <a:noFill/>
          <a:ln w="3334">
            <a:solidFill>
              <a:srgbClr val="00F0FF">
                <a:alpha val="9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55D98005-A59D-486C-B8B0-8C1C0096B264}"/>
              </a:ext>
            </a:extLst>
          </p:cNvPr>
          <p:cNvSpPr>
            <a:spLocks noGrp="1"/>
          </p:cNvSpPr>
          <p:nvPr/>
        </p:nvSpPr>
        <p:spPr>
          <a:xfrm>
            <a:off x="8534400" y="0"/>
            <a:ext cx="0" cy="6858000"/>
          </a:xfrm>
          <a:prstGeom prst="line">
            <a:avLst/>
          </a:prstGeom>
          <a:noFill/>
          <a:ln w="3334">
            <a:solidFill>
              <a:srgbClr val="00F0FF">
                <a:alpha val="9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6576CAE0-2283-4D2A-83D2-83C6F4CDFCB4}"/>
              </a:ext>
            </a:extLst>
          </p:cNvPr>
          <p:cNvSpPr>
            <a:spLocks noGrp="1"/>
          </p:cNvSpPr>
          <p:nvPr/>
        </p:nvSpPr>
        <p:spPr>
          <a:xfrm>
            <a:off x="8763000" y="0"/>
            <a:ext cx="0" cy="6858000"/>
          </a:xfrm>
          <a:prstGeom prst="line">
            <a:avLst/>
          </a:prstGeom>
          <a:noFill/>
          <a:ln w="3334">
            <a:solidFill>
              <a:srgbClr val="00F0FF">
                <a:alpha val="9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0B6F989A-8224-4C70-9F0A-B871678CB10E}"/>
              </a:ext>
            </a:extLst>
          </p:cNvPr>
          <p:cNvSpPr>
            <a:spLocks noGrp="1"/>
          </p:cNvSpPr>
          <p:nvPr/>
        </p:nvSpPr>
        <p:spPr>
          <a:xfrm>
            <a:off x="8991600" y="0"/>
            <a:ext cx="0" cy="6858000"/>
          </a:xfrm>
          <a:prstGeom prst="line">
            <a:avLst/>
          </a:prstGeom>
          <a:noFill/>
          <a:ln w="3334">
            <a:solidFill>
              <a:srgbClr val="00F0FF">
                <a:alpha val="9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728A8E50-EE05-42AB-81DB-B0DEA706E2D1}"/>
              </a:ext>
            </a:extLst>
          </p:cNvPr>
          <p:cNvSpPr>
            <a:spLocks noGrp="1"/>
          </p:cNvSpPr>
          <p:nvPr/>
        </p:nvSpPr>
        <p:spPr>
          <a:xfrm>
            <a:off x="9220200" y="0"/>
            <a:ext cx="0" cy="6858000"/>
          </a:xfrm>
          <a:prstGeom prst="line">
            <a:avLst/>
          </a:prstGeom>
          <a:noFill/>
          <a:ln w="3334">
            <a:solidFill>
              <a:srgbClr val="00F0FF">
                <a:alpha val="9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7FDDBA61-6ABB-437A-AE32-13C412C3603B}"/>
              </a:ext>
            </a:extLst>
          </p:cNvPr>
          <p:cNvSpPr>
            <a:spLocks noGrp="1"/>
          </p:cNvSpPr>
          <p:nvPr/>
        </p:nvSpPr>
        <p:spPr>
          <a:xfrm>
            <a:off x="9448800" y="0"/>
            <a:ext cx="0" cy="6858000"/>
          </a:xfrm>
          <a:prstGeom prst="line">
            <a:avLst/>
          </a:prstGeom>
          <a:noFill/>
          <a:ln w="3334">
            <a:solidFill>
              <a:srgbClr val="00F0FF">
                <a:alpha val="9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B87778C9-3597-48C0-B5C0-5C6F85B25DB1}"/>
              </a:ext>
            </a:extLst>
          </p:cNvPr>
          <p:cNvSpPr>
            <a:spLocks noGrp="1"/>
          </p:cNvSpPr>
          <p:nvPr/>
        </p:nvSpPr>
        <p:spPr>
          <a:xfrm>
            <a:off x="9677400" y="0"/>
            <a:ext cx="0" cy="6858000"/>
          </a:xfrm>
          <a:prstGeom prst="line">
            <a:avLst/>
          </a:prstGeom>
          <a:noFill/>
          <a:ln w="3334">
            <a:solidFill>
              <a:srgbClr val="00F0FF">
                <a:alpha val="9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D023FA6E-5256-4AB4-95B9-462C83667E10}"/>
              </a:ext>
            </a:extLst>
          </p:cNvPr>
          <p:cNvSpPr>
            <a:spLocks noGrp="1"/>
          </p:cNvSpPr>
          <p:nvPr/>
        </p:nvSpPr>
        <p:spPr>
          <a:xfrm>
            <a:off x="9906000" y="0"/>
            <a:ext cx="0" cy="6858000"/>
          </a:xfrm>
          <a:prstGeom prst="line">
            <a:avLst/>
          </a:prstGeom>
          <a:noFill/>
          <a:ln w="3334">
            <a:solidFill>
              <a:srgbClr val="00F0FF">
                <a:alpha val="9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7BB4E99D-3426-4A83-ADF4-3D9132870758}"/>
              </a:ext>
            </a:extLst>
          </p:cNvPr>
          <p:cNvSpPr>
            <a:spLocks noGrp="1"/>
          </p:cNvSpPr>
          <p:nvPr/>
        </p:nvSpPr>
        <p:spPr>
          <a:xfrm>
            <a:off x="10134600" y="0"/>
            <a:ext cx="0" cy="6858000"/>
          </a:xfrm>
          <a:prstGeom prst="line">
            <a:avLst/>
          </a:prstGeom>
          <a:noFill/>
          <a:ln w="3334">
            <a:solidFill>
              <a:srgbClr val="00F0FF">
                <a:alpha val="9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E8625424-9C0C-4A4A-8A6D-954124CADB86}"/>
              </a:ext>
            </a:extLst>
          </p:cNvPr>
          <p:cNvSpPr>
            <a:spLocks noGrp="1"/>
          </p:cNvSpPr>
          <p:nvPr/>
        </p:nvSpPr>
        <p:spPr>
          <a:xfrm>
            <a:off x="10363200" y="0"/>
            <a:ext cx="0" cy="6858000"/>
          </a:xfrm>
          <a:prstGeom prst="line">
            <a:avLst/>
          </a:prstGeom>
          <a:noFill/>
          <a:ln w="3334">
            <a:solidFill>
              <a:srgbClr val="00F0FF">
                <a:alpha val="9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54BFA881-7EC9-4B24-866D-FEF44DD9EC5A}"/>
              </a:ext>
            </a:extLst>
          </p:cNvPr>
          <p:cNvSpPr>
            <a:spLocks noGrp="1"/>
          </p:cNvSpPr>
          <p:nvPr/>
        </p:nvSpPr>
        <p:spPr>
          <a:xfrm>
            <a:off x="10591800" y="0"/>
            <a:ext cx="0" cy="6858000"/>
          </a:xfrm>
          <a:prstGeom prst="line">
            <a:avLst/>
          </a:prstGeom>
          <a:noFill/>
          <a:ln w="3334">
            <a:solidFill>
              <a:srgbClr val="00F0FF">
                <a:alpha val="9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161B638E-2201-476F-B6B6-87113C80C98F}"/>
              </a:ext>
            </a:extLst>
          </p:cNvPr>
          <p:cNvSpPr>
            <a:spLocks noGrp="1"/>
          </p:cNvSpPr>
          <p:nvPr/>
        </p:nvSpPr>
        <p:spPr>
          <a:xfrm>
            <a:off x="10820400" y="0"/>
            <a:ext cx="0" cy="6858000"/>
          </a:xfrm>
          <a:prstGeom prst="line">
            <a:avLst/>
          </a:prstGeom>
          <a:noFill/>
          <a:ln w="3334">
            <a:solidFill>
              <a:srgbClr val="00F0FF">
                <a:alpha val="9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31C15029-8346-4E12-834E-B975BAB933F7}"/>
              </a:ext>
            </a:extLst>
          </p:cNvPr>
          <p:cNvSpPr>
            <a:spLocks noGrp="1"/>
          </p:cNvSpPr>
          <p:nvPr/>
        </p:nvSpPr>
        <p:spPr>
          <a:xfrm>
            <a:off x="11049000" y="0"/>
            <a:ext cx="0" cy="6858000"/>
          </a:xfrm>
          <a:prstGeom prst="line">
            <a:avLst/>
          </a:prstGeom>
          <a:noFill/>
          <a:ln w="3334">
            <a:solidFill>
              <a:srgbClr val="00F0FF">
                <a:alpha val="9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561F9B58-8139-471C-8A11-09313344D9E1}"/>
              </a:ext>
            </a:extLst>
          </p:cNvPr>
          <p:cNvSpPr>
            <a:spLocks noGrp="1"/>
          </p:cNvSpPr>
          <p:nvPr/>
        </p:nvSpPr>
        <p:spPr>
          <a:xfrm>
            <a:off x="11277600" y="0"/>
            <a:ext cx="0" cy="6858000"/>
          </a:xfrm>
          <a:prstGeom prst="line">
            <a:avLst/>
          </a:prstGeom>
          <a:noFill/>
          <a:ln w="3334">
            <a:solidFill>
              <a:srgbClr val="00F0FF">
                <a:alpha val="9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F7469022-4DF5-4AA1-982D-8ABAFC160B9E}"/>
              </a:ext>
            </a:extLst>
          </p:cNvPr>
          <p:cNvSpPr>
            <a:spLocks noGrp="1"/>
          </p:cNvSpPr>
          <p:nvPr/>
        </p:nvSpPr>
        <p:spPr>
          <a:xfrm>
            <a:off x="11506200" y="0"/>
            <a:ext cx="0" cy="6858000"/>
          </a:xfrm>
          <a:prstGeom prst="line">
            <a:avLst/>
          </a:prstGeom>
          <a:noFill/>
          <a:ln w="3334">
            <a:solidFill>
              <a:srgbClr val="00F0FF">
                <a:alpha val="9000"/>
              </a:srgbClr>
            </a:solidFill>
            <a:prstDash val="solid"/>
          </a:ln>
        </p:spPr>
        <p:txBody>
          <a:bodyPr/>
          <a:lstStyle/>
          <a:p>
            <a:endParaRPr lang="zh-CN" altLang="en-US"/>
          </a:p>
        </p:txBody>
      </p:sp>
      <p:sp>
        <p:nvSpPr>
          <p:cNvPr id="81" name="grid-minor-v">
            <a:extLst>
              <a:ext uri="{FF2B5EF4-FFF2-40B4-BE49-F238E27FC236}">
                <a16:creationId xmlns:a16="http://schemas.microsoft.com/office/drawing/2014/main" id="{B373289C-E6B7-4717-AB65-40215A789D0B}"/>
              </a:ext>
            </a:extLst>
          </p:cNvPr>
          <p:cNvSpPr>
            <a:spLocks noGrp="1"/>
          </p:cNvSpPr>
          <p:nvPr/>
        </p:nvSpPr>
        <p:spPr>
          <a:xfrm>
            <a:off x="11734800" y="0"/>
            <a:ext cx="0" cy="6858000"/>
          </a:xfrm>
          <a:prstGeom prst="line">
            <a:avLst/>
          </a:prstGeom>
          <a:noFill/>
          <a:ln w="3334">
            <a:solidFill>
              <a:srgbClr val="00F0FF">
                <a:alpha val="9000"/>
              </a:srgbClr>
            </a:solidFill>
            <a:prstDash val="solid"/>
          </a:ln>
        </p:spPr>
        <p:txBody>
          <a:bodyPr/>
          <a:lstStyle/>
          <a:p>
            <a:endParaRPr lang="zh-CN" altLang="en-US"/>
          </a:p>
        </p:txBody>
      </p:sp>
      <p:sp>
        <p:nvSpPr>
          <p:cNvPr id="82" name="top-rule">
            <a:extLst>
              <a:ext uri="{FF2B5EF4-FFF2-40B4-BE49-F238E27FC236}">
                <a16:creationId xmlns:a16="http://schemas.microsoft.com/office/drawing/2014/main" id="{F738FF5A-BF5E-422A-BF10-5585F5FBFFFB}"/>
              </a:ext>
            </a:extLst>
          </p:cNvPr>
          <p:cNvSpPr>
            <a:spLocks noGrp="1"/>
          </p:cNvSpPr>
          <p:nvPr/>
        </p:nvSpPr>
        <p:spPr>
          <a:xfrm>
            <a:off x="533400" y="400050"/>
            <a:ext cx="11125200" cy="0"/>
          </a:xfrm>
          <a:prstGeom prst="line">
            <a:avLst/>
          </a:prstGeom>
          <a:noFill/>
          <a:ln w="9525">
            <a:solidFill>
              <a:srgbClr val="D8D8D2"/>
            </a:solidFill>
            <a:prstDash val="solid"/>
          </a:ln>
        </p:spPr>
        <p:txBody>
          <a:bodyPr/>
          <a:lstStyle/>
          <a:p>
            <a:endParaRPr lang="zh-CN" altLang="en-US"/>
          </a:p>
        </p:txBody>
      </p:sp>
      <p:sp>
        <p:nvSpPr>
          <p:cNvPr id="83" name="bottom-rule">
            <a:extLst>
              <a:ext uri="{FF2B5EF4-FFF2-40B4-BE49-F238E27FC236}">
                <a16:creationId xmlns:a16="http://schemas.microsoft.com/office/drawing/2014/main" id="{B39A413D-BE41-4902-913B-6DEA88EDACDD}"/>
              </a:ext>
            </a:extLst>
          </p:cNvPr>
          <p:cNvSpPr>
            <a:spLocks noGrp="1"/>
          </p:cNvSpPr>
          <p:nvPr/>
        </p:nvSpPr>
        <p:spPr>
          <a:xfrm>
            <a:off x="533400" y="6457950"/>
            <a:ext cx="11125200" cy="0"/>
          </a:xfrm>
          <a:prstGeom prst="line">
            <a:avLst/>
          </a:prstGeom>
          <a:noFill/>
          <a:ln w="9525">
            <a:solidFill>
              <a:srgbClr val="D8D8D2"/>
            </a:solidFill>
            <a:prstDash val="solid"/>
          </a:ln>
        </p:spPr>
        <p:txBody>
          <a:bodyPr/>
          <a:lstStyle/>
          <a:p>
            <a:endParaRPr lang="zh-CN" altLang="en-US"/>
          </a:p>
        </p:txBody>
      </p:sp>
      <p:sp>
        <p:nvSpPr>
          <p:cNvPr id="84" name="nav-dot">
            <a:extLst>
              <a:ext uri="{FF2B5EF4-FFF2-40B4-BE49-F238E27FC236}">
                <a16:creationId xmlns:a16="http://schemas.microsoft.com/office/drawing/2014/main" id="{328B5AFF-592F-4257-BA8A-C8C9B4023FDB}"/>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5" name="brand">
            <a:extLst>
              <a:ext uri="{FF2B5EF4-FFF2-40B4-BE49-F238E27FC236}">
                <a16:creationId xmlns:a16="http://schemas.microsoft.com/office/drawing/2014/main" id="{D8BC7BB6-5EA5-492C-AED6-D022DABD6BBD}"/>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111111"/>
                </a:solidFill>
                <a:latin typeface="Arial"/>
                <a:ea typeface="Arial"/>
                <a:cs typeface="Arial"/>
              </a:defRPr>
            </a:pPr>
            <a:r>
              <a:rPr sz="975" b="1" i="0">
                <a:solidFill>
                  <a:srgbClr val="111111"/>
                </a:solidFill>
                <a:latin typeface="Arial"/>
                <a:ea typeface="Arial"/>
                <a:cs typeface="Arial"/>
              </a:rPr>
              <a:t>ZONG ZHI</a:t>
            </a:r>
          </a:p>
        </p:txBody>
      </p:sp>
      <p:sp>
        <p:nvSpPr>
          <p:cNvPr id="86" name="slide-kicker">
            <a:extLst>
              <a:ext uri="{FF2B5EF4-FFF2-40B4-BE49-F238E27FC236}">
                <a16:creationId xmlns:a16="http://schemas.microsoft.com/office/drawing/2014/main" id="{ED53BF76-FDE4-441E-8817-77AC606F8590}"/>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CN / 2026 / PORTFOLIO TEMPLATE</a:t>
            </a:r>
          </a:p>
        </p:txBody>
      </p:sp>
      <p:sp>
        <p:nvSpPr>
          <p:cNvPr id="87" name="page-num">
            <a:extLst>
              <a:ext uri="{FF2B5EF4-FFF2-40B4-BE49-F238E27FC236}">
                <a16:creationId xmlns:a16="http://schemas.microsoft.com/office/drawing/2014/main" id="{7D9BBCA7-74DF-4E82-904B-3F2F99C246F4}"/>
              </a:ext>
            </a:extLst>
          </p:cNvPr>
          <p:cNvSpPr>
            <a:spLocks noGrp="1"/>
          </p:cNvSpPr>
          <p:nvPr/>
        </p:nvSpPr>
        <p:spPr>
          <a:xfrm>
            <a:off x="10725150" y="6543675"/>
            <a:ext cx="933450" cy="171450"/>
          </a:xfrm>
          <a:prstGeom prst="rect">
            <a:avLst/>
          </a:prstGeom>
          <a:noFill/>
          <a:ln w="0">
            <a:noFill/>
            <a:prstDash val="solid"/>
          </a:ln>
        </p:spPr>
        <p:txBody>
          <a:bodyPr wrap="square" lIns="0" tIns="0" rIns="0" bIns="0" anchor="t">
            <a:normAutofit/>
          </a:bodyPr>
          <a:lstStyle/>
          <a:p>
            <a:pPr algn="r">
              <a:defRPr sz="900" b="0" i="0">
                <a:solidFill>
                  <a:srgbClr val="666666"/>
                </a:solidFill>
                <a:latin typeface="Arial"/>
                <a:ea typeface="Arial"/>
                <a:cs typeface="Arial"/>
              </a:defRPr>
            </a:pPr>
            <a:r>
              <a:rPr sz="900" b="0" i="0">
                <a:solidFill>
                  <a:srgbClr val="666666"/>
                </a:solidFill>
                <a:latin typeface="Arial"/>
                <a:ea typeface="Arial"/>
                <a:cs typeface="Arial"/>
              </a:rPr>
              <a:t>01 / 20</a:t>
            </a:r>
          </a:p>
        </p:txBody>
      </p:sp>
      <p:sp>
        <p:nvSpPr>
          <p:cNvPr id="88" name="section-label">
            <a:extLst>
              <a:ext uri="{FF2B5EF4-FFF2-40B4-BE49-F238E27FC236}">
                <a16:creationId xmlns:a16="http://schemas.microsoft.com/office/drawing/2014/main" id="{FAC04C6E-5FCC-4344-ADAE-218B8BE1CC6B}"/>
              </a:ext>
            </a:extLst>
          </p:cNvPr>
          <p:cNvSpPr>
            <a:spLocks noGrp="1"/>
          </p:cNvSpPr>
          <p:nvPr/>
        </p:nvSpPr>
        <p:spPr>
          <a:xfrm>
            <a:off x="685800" y="914400"/>
            <a:ext cx="2095500" cy="209550"/>
          </a:xfrm>
          <a:prstGeom prst="rect">
            <a:avLst/>
          </a:prstGeom>
          <a:noFill/>
          <a:ln w="0">
            <a:noFill/>
            <a:prstDash val="solid"/>
          </a:ln>
        </p:spPr>
        <p:txBody>
          <a:bodyPr wrap="square" lIns="0" tIns="0" rIns="0" bIns="0" anchor="t">
            <a:normAutofit/>
          </a:bodyPr>
          <a:lstStyle/>
          <a:p>
            <a:pPr algn="l">
              <a:defRPr sz="900" b="1" i="0">
                <a:solidFill>
                  <a:srgbClr val="666666"/>
                </a:solidFill>
                <a:latin typeface="Arial"/>
                <a:ea typeface="Arial"/>
                <a:cs typeface="Arial"/>
              </a:defRPr>
            </a:pPr>
            <a:r>
              <a:rPr sz="900" b="1" i="0">
                <a:solidFill>
                  <a:srgbClr val="666666"/>
                </a:solidFill>
                <a:latin typeface="Arial"/>
                <a:ea typeface="Arial"/>
                <a:cs typeface="Arial"/>
              </a:rPr>
              <a:t>Digital Media Artist · Based in China</a:t>
            </a:r>
          </a:p>
        </p:txBody>
      </p:sp>
      <p:sp>
        <p:nvSpPr>
          <p:cNvPr id="89" name="section-label-rule">
            <a:extLst>
              <a:ext uri="{FF2B5EF4-FFF2-40B4-BE49-F238E27FC236}">
                <a16:creationId xmlns:a16="http://schemas.microsoft.com/office/drawing/2014/main" id="{90ADD08D-7F71-4D6E-ABE0-09AB93C1C80E}"/>
              </a:ext>
            </a:extLst>
          </p:cNvPr>
          <p:cNvSpPr>
            <a:spLocks noGrp="1"/>
          </p:cNvSpPr>
          <p:nvPr/>
        </p:nvSpPr>
        <p:spPr>
          <a:xfrm>
            <a:off x="685800" y="1181100"/>
            <a:ext cx="1428750" cy="0"/>
          </a:xfrm>
          <a:prstGeom prst="line">
            <a:avLst/>
          </a:prstGeom>
          <a:noFill/>
          <a:ln w="9525">
            <a:solidFill>
              <a:srgbClr val="D8D8D2"/>
            </a:solidFill>
            <a:prstDash val="solid"/>
          </a:ln>
        </p:spPr>
        <p:txBody>
          <a:bodyPr/>
          <a:lstStyle/>
          <a:p>
            <a:endParaRPr lang="zh-CN" altLang="en-US"/>
          </a:p>
        </p:txBody>
      </p:sp>
      <p:sp>
        <p:nvSpPr>
          <p:cNvPr id="90" name="cover-title-0">
            <a:extLst>
              <a:ext uri="{FF2B5EF4-FFF2-40B4-BE49-F238E27FC236}">
                <a16:creationId xmlns:a16="http://schemas.microsoft.com/office/drawing/2014/main" id="{F68544BE-4520-40A8-8AD2-46CC81429FFC}"/>
              </a:ext>
            </a:extLst>
          </p:cNvPr>
          <p:cNvSpPr>
            <a:spLocks noGrp="1"/>
          </p:cNvSpPr>
          <p:nvPr/>
        </p:nvSpPr>
        <p:spPr>
          <a:xfrm>
            <a:off x="685800" y="1409700"/>
            <a:ext cx="6191250" cy="615315"/>
          </a:xfrm>
          <a:prstGeom prst="rect">
            <a:avLst/>
          </a:prstGeom>
          <a:noFill/>
          <a:ln w="0">
            <a:noFill/>
            <a:prstDash val="solid"/>
          </a:ln>
        </p:spPr>
        <p:txBody>
          <a:bodyPr wrap="square" lIns="0" tIns="0" rIns="0" bIns="0" anchor="t">
            <a:normAutofit fontScale="91825" lnSpcReduction="10000"/>
          </a:bodyPr>
          <a:lstStyle/>
          <a:p>
            <a:pPr algn="l">
              <a:lnSpc>
                <a:spcPct val="84000"/>
              </a:lnSpc>
              <a:buNone/>
              <a:defRPr sz="5700" b="1" i="0">
                <a:solidFill>
                  <a:srgbClr val="111111"/>
                </a:solidFill>
                <a:latin typeface="Arial"/>
                <a:ea typeface="Arial"/>
                <a:cs typeface="Arial"/>
              </a:defRPr>
            </a:pPr>
            <a:r>
              <a:rPr sz="5700" b="1" i="0" dirty="0">
                <a:solidFill>
                  <a:srgbClr val="111111"/>
                </a:solidFill>
                <a:latin typeface="Arial"/>
                <a:ea typeface="Arial"/>
                <a:cs typeface="Arial"/>
              </a:rPr>
              <a:t>VISUAL</a:t>
            </a:r>
          </a:p>
        </p:txBody>
      </p:sp>
      <p:sp>
        <p:nvSpPr>
          <p:cNvPr id="91" name="cover-title-1">
            <a:extLst>
              <a:ext uri="{FF2B5EF4-FFF2-40B4-BE49-F238E27FC236}">
                <a16:creationId xmlns:a16="http://schemas.microsoft.com/office/drawing/2014/main" id="{C9E5858D-D6FB-48A7-880E-C01A6392198C}"/>
              </a:ext>
            </a:extLst>
          </p:cNvPr>
          <p:cNvSpPr>
            <a:spLocks noGrp="1"/>
          </p:cNvSpPr>
          <p:nvPr/>
        </p:nvSpPr>
        <p:spPr>
          <a:xfrm>
            <a:off x="685800" y="2046732"/>
            <a:ext cx="6191250" cy="615315"/>
          </a:xfrm>
          <a:prstGeom prst="rect">
            <a:avLst/>
          </a:prstGeom>
          <a:noFill/>
          <a:ln w="0">
            <a:noFill/>
            <a:prstDash val="solid"/>
          </a:ln>
        </p:spPr>
        <p:txBody>
          <a:bodyPr wrap="square" lIns="0" tIns="0" rIns="0" bIns="0" anchor="t">
            <a:normAutofit fontScale="91825" lnSpcReduction="10000"/>
          </a:bodyPr>
          <a:lstStyle/>
          <a:p>
            <a:pPr algn="l">
              <a:lnSpc>
                <a:spcPct val="84000"/>
              </a:lnSpc>
              <a:buNone/>
              <a:defRPr sz="5700" b="1" i="0">
                <a:solidFill>
                  <a:srgbClr val="111111"/>
                </a:solidFill>
                <a:latin typeface="Arial"/>
                <a:ea typeface="Arial"/>
                <a:cs typeface="Arial"/>
              </a:defRPr>
            </a:pPr>
            <a:r>
              <a:rPr sz="5700" b="1" i="0" dirty="0">
                <a:solidFill>
                  <a:srgbClr val="111111"/>
                </a:solidFill>
                <a:latin typeface="Arial"/>
                <a:ea typeface="Arial"/>
                <a:cs typeface="Arial"/>
              </a:rPr>
              <a:t>DESIGN &amp;</a:t>
            </a:r>
          </a:p>
        </p:txBody>
      </p:sp>
      <p:sp>
        <p:nvSpPr>
          <p:cNvPr id="92" name="cover-title-2">
            <a:extLst>
              <a:ext uri="{FF2B5EF4-FFF2-40B4-BE49-F238E27FC236}">
                <a16:creationId xmlns:a16="http://schemas.microsoft.com/office/drawing/2014/main" id="{6B6C933A-5718-4324-8833-1088E0558F56}"/>
              </a:ext>
            </a:extLst>
          </p:cNvPr>
          <p:cNvSpPr>
            <a:spLocks noGrp="1"/>
          </p:cNvSpPr>
          <p:nvPr/>
        </p:nvSpPr>
        <p:spPr>
          <a:xfrm>
            <a:off x="685800" y="2683764"/>
            <a:ext cx="6191250" cy="615315"/>
          </a:xfrm>
          <a:prstGeom prst="rect">
            <a:avLst/>
          </a:prstGeom>
          <a:noFill/>
          <a:ln w="0">
            <a:noFill/>
            <a:prstDash val="solid"/>
          </a:ln>
        </p:spPr>
        <p:txBody>
          <a:bodyPr wrap="square" lIns="0" tIns="0" rIns="0" bIns="0" anchor="t">
            <a:normAutofit fontScale="91825" lnSpcReduction="10000"/>
          </a:bodyPr>
          <a:lstStyle/>
          <a:p>
            <a:pPr algn="l">
              <a:lnSpc>
                <a:spcPct val="84000"/>
              </a:lnSpc>
              <a:buNone/>
              <a:defRPr sz="5700" b="1" i="0">
                <a:solidFill>
                  <a:srgbClr val="111111"/>
                </a:solidFill>
                <a:latin typeface="Arial"/>
                <a:ea typeface="Arial"/>
                <a:cs typeface="Arial"/>
              </a:defRPr>
            </a:pPr>
            <a:r>
              <a:rPr sz="5700" b="1" i="0" dirty="0">
                <a:solidFill>
                  <a:srgbClr val="111111"/>
                </a:solidFill>
                <a:latin typeface="Arial"/>
                <a:ea typeface="Arial"/>
                <a:cs typeface="Arial"/>
              </a:rPr>
              <a:t>DIGITAL</a:t>
            </a:r>
          </a:p>
        </p:txBody>
      </p:sp>
      <p:sp>
        <p:nvSpPr>
          <p:cNvPr id="93" name="cover-title-3">
            <a:extLst>
              <a:ext uri="{FF2B5EF4-FFF2-40B4-BE49-F238E27FC236}">
                <a16:creationId xmlns:a16="http://schemas.microsoft.com/office/drawing/2014/main" id="{9E76950D-AB4F-42EB-99CF-160C5713E7E6}"/>
              </a:ext>
            </a:extLst>
          </p:cNvPr>
          <p:cNvSpPr>
            <a:spLocks noGrp="1"/>
          </p:cNvSpPr>
          <p:nvPr/>
        </p:nvSpPr>
        <p:spPr>
          <a:xfrm>
            <a:off x="685800" y="3320796"/>
            <a:ext cx="6191250" cy="615315"/>
          </a:xfrm>
          <a:prstGeom prst="rect">
            <a:avLst/>
          </a:prstGeom>
          <a:noFill/>
          <a:ln w="0">
            <a:noFill/>
            <a:prstDash val="solid"/>
          </a:ln>
        </p:spPr>
        <p:txBody>
          <a:bodyPr wrap="square" lIns="0" tIns="0" rIns="0" bIns="0" anchor="t">
            <a:normAutofit fontScale="99325"/>
          </a:bodyPr>
          <a:lstStyle/>
          <a:p>
            <a:pPr algn="l">
              <a:lnSpc>
                <a:spcPct val="84000"/>
              </a:lnSpc>
              <a:buNone/>
              <a:defRPr sz="5700" b="1" i="0">
                <a:solidFill>
                  <a:srgbClr val="111111"/>
                </a:solidFill>
                <a:latin typeface="Arial"/>
                <a:ea typeface="Arial"/>
                <a:cs typeface="Arial"/>
              </a:defRPr>
            </a:pPr>
            <a:r>
              <a:rPr lang="zh-CN" altLang="en-US" sz="4000" b="1" dirty="0">
                <a:solidFill>
                  <a:srgbClr val="111111"/>
                </a:solidFill>
                <a:latin typeface="Arial"/>
                <a:ea typeface="Arial"/>
                <a:cs typeface="Arial"/>
              </a:rPr>
              <a:t>林逸辉作品集</a:t>
            </a:r>
            <a:endParaRPr sz="4000" b="1" i="0" dirty="0">
              <a:solidFill>
                <a:srgbClr val="111111"/>
              </a:solidFill>
              <a:latin typeface="Arial"/>
              <a:ea typeface="Arial"/>
              <a:cs typeface="Arial"/>
            </a:endParaRPr>
          </a:p>
        </p:txBody>
      </p:sp>
      <p:sp>
        <p:nvSpPr>
          <p:cNvPr id="94" name="cover-cn">
            <a:extLst>
              <a:ext uri="{FF2B5EF4-FFF2-40B4-BE49-F238E27FC236}">
                <a16:creationId xmlns:a16="http://schemas.microsoft.com/office/drawing/2014/main" id="{E87E72A5-78DA-41C0-B7B1-C62FBB01DD69}"/>
              </a:ext>
            </a:extLst>
          </p:cNvPr>
          <p:cNvSpPr>
            <a:spLocks noGrp="1"/>
          </p:cNvSpPr>
          <p:nvPr/>
        </p:nvSpPr>
        <p:spPr>
          <a:xfrm>
            <a:off x="742950" y="4229100"/>
            <a:ext cx="4381500" cy="304800"/>
          </a:xfrm>
          <a:prstGeom prst="rect">
            <a:avLst/>
          </a:prstGeom>
          <a:noFill/>
          <a:ln w="0">
            <a:noFill/>
            <a:prstDash val="solid"/>
          </a:ln>
        </p:spPr>
        <p:txBody>
          <a:bodyPr wrap="square" lIns="0" tIns="0" rIns="0" bIns="0" anchor="t">
            <a:normAutofit/>
          </a:bodyPr>
          <a:lstStyle/>
          <a:p>
            <a:pPr algn="l">
              <a:defRPr sz="1350" b="0" i="0">
                <a:solidFill>
                  <a:srgbClr val="666666"/>
                </a:solidFill>
                <a:latin typeface="Microsoft YaHei"/>
                <a:ea typeface="Microsoft YaHei"/>
                <a:cs typeface="Microsoft YaHei"/>
              </a:defRPr>
            </a:pPr>
            <a:r>
              <a:rPr sz="1350" b="0" i="0">
                <a:solidFill>
                  <a:srgbClr val="666666"/>
                </a:solidFill>
                <a:latin typeface="Microsoft YaHei"/>
                <a:ea typeface="Microsoft YaHei"/>
                <a:cs typeface="Microsoft YaHei"/>
              </a:rPr>
              <a:t>视觉设计 · 数字媒体 · 创意研究</a:t>
            </a:r>
          </a:p>
        </p:txBody>
      </p:sp>
      <p:sp>
        <p:nvSpPr>
          <p:cNvPr id="95" name="accent-bar">
            <a:extLst>
              <a:ext uri="{FF2B5EF4-FFF2-40B4-BE49-F238E27FC236}">
                <a16:creationId xmlns:a16="http://schemas.microsoft.com/office/drawing/2014/main" id="{AE8BC16F-83AC-41A7-BA75-F79E76318B74}"/>
              </a:ext>
            </a:extLst>
          </p:cNvPr>
          <p:cNvSpPr>
            <a:spLocks noGrp="1"/>
          </p:cNvSpPr>
          <p:nvPr/>
        </p:nvSpPr>
        <p:spPr>
          <a:xfrm>
            <a:off x="685800" y="4705350"/>
            <a:ext cx="1162050" cy="76200"/>
          </a:xfrm>
          <a:prstGeom prst="rect">
            <a:avLst/>
          </a:prstGeom>
          <a:solidFill>
            <a:srgbClr val="E8FF2A"/>
          </a:solidFill>
          <a:ln w="0">
            <a:noFill/>
            <a:prstDash val="solid"/>
          </a:ln>
        </p:spPr>
        <p:txBody>
          <a:bodyPr/>
          <a:lstStyle/>
          <a:p>
            <a:endParaRPr lang="zh-CN" altLang="en-US"/>
          </a:p>
        </p:txBody>
      </p:sp>
      <p:sp>
        <p:nvSpPr>
          <p:cNvPr id="96" name="accent-bar-tail">
            <a:extLst>
              <a:ext uri="{FF2B5EF4-FFF2-40B4-BE49-F238E27FC236}">
                <a16:creationId xmlns:a16="http://schemas.microsoft.com/office/drawing/2014/main" id="{15C0019E-9D1D-4AC6-B158-10C4BD937B4E}"/>
              </a:ext>
            </a:extLst>
          </p:cNvPr>
          <p:cNvSpPr>
            <a:spLocks noGrp="1"/>
          </p:cNvSpPr>
          <p:nvPr/>
        </p:nvSpPr>
        <p:spPr>
          <a:xfrm>
            <a:off x="1905000" y="4705350"/>
            <a:ext cx="190500" cy="76200"/>
          </a:xfrm>
          <a:prstGeom prst="rect">
            <a:avLst/>
          </a:prstGeom>
          <a:solidFill>
            <a:srgbClr val="111111"/>
          </a:solidFill>
          <a:ln w="0">
            <a:noFill/>
            <a:prstDash val="solid"/>
          </a:ln>
        </p:spPr>
        <p:txBody>
          <a:bodyPr/>
          <a:lstStyle/>
          <a:p>
            <a:endParaRPr lang="zh-CN" altLang="en-US"/>
          </a:p>
        </p:txBody>
      </p:sp>
      <p:sp>
        <p:nvSpPr>
          <p:cNvPr id="97" name="accent-bar-dot">
            <a:extLst>
              <a:ext uri="{FF2B5EF4-FFF2-40B4-BE49-F238E27FC236}">
                <a16:creationId xmlns:a16="http://schemas.microsoft.com/office/drawing/2014/main" id="{EBBDB818-2633-4D9F-8F47-52BC9285D463}"/>
              </a:ext>
            </a:extLst>
          </p:cNvPr>
          <p:cNvSpPr>
            <a:spLocks noGrp="1"/>
          </p:cNvSpPr>
          <p:nvPr/>
        </p:nvSpPr>
        <p:spPr>
          <a:xfrm>
            <a:off x="2152650" y="4705350"/>
            <a:ext cx="76200" cy="76200"/>
          </a:xfrm>
          <a:prstGeom prst="rect">
            <a:avLst/>
          </a:prstGeom>
          <a:solidFill>
            <a:srgbClr val="FF2A2A"/>
          </a:solidFill>
          <a:ln w="0">
            <a:noFill/>
            <a:prstDash val="solid"/>
          </a:ln>
        </p:spPr>
        <p:txBody>
          <a:bodyPr/>
          <a:lstStyle/>
          <a:p>
            <a:endParaRPr lang="zh-CN" altLang="en-US"/>
          </a:p>
        </p:txBody>
      </p:sp>
      <p:sp>
        <p:nvSpPr>
          <p:cNvPr id="115" name="meta-label">
            <a:extLst>
              <a:ext uri="{FF2B5EF4-FFF2-40B4-BE49-F238E27FC236}">
                <a16:creationId xmlns:a16="http://schemas.microsoft.com/office/drawing/2014/main" id="{B195AC31-A70E-46CD-81DE-746B866C39DE}"/>
              </a:ext>
            </a:extLst>
          </p:cNvPr>
          <p:cNvSpPr>
            <a:spLocks noGrp="1"/>
          </p:cNvSpPr>
          <p:nvPr/>
        </p:nvSpPr>
        <p:spPr>
          <a:xfrm>
            <a:off x="685800" y="5257800"/>
            <a:ext cx="1047750" cy="1714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PROJECTS</a:t>
            </a:r>
          </a:p>
        </p:txBody>
      </p:sp>
      <p:sp>
        <p:nvSpPr>
          <p:cNvPr id="116" name="meta-value">
            <a:extLst>
              <a:ext uri="{FF2B5EF4-FFF2-40B4-BE49-F238E27FC236}">
                <a16:creationId xmlns:a16="http://schemas.microsoft.com/office/drawing/2014/main" id="{054793EB-80AF-460E-BA91-D7DB79439355}"/>
              </a:ext>
            </a:extLst>
          </p:cNvPr>
          <p:cNvSpPr>
            <a:spLocks noGrp="1"/>
          </p:cNvSpPr>
          <p:nvPr/>
        </p:nvSpPr>
        <p:spPr>
          <a:xfrm>
            <a:off x="1866900" y="5238750"/>
            <a:ext cx="2476500" cy="228600"/>
          </a:xfrm>
          <a:prstGeom prst="rect">
            <a:avLst/>
          </a:prstGeom>
          <a:noFill/>
          <a:ln w="0">
            <a:noFill/>
            <a:prstDash val="solid"/>
          </a:ln>
        </p:spPr>
        <p:txBody>
          <a:bodyPr wrap="square" lIns="0" tIns="0" rIns="0" bIns="0" anchor="t">
            <a:normAutofit/>
          </a:bodyPr>
          <a:lstStyle/>
          <a:p>
            <a:pPr algn="l">
              <a:defRPr sz="1275" b="1" i="0">
                <a:solidFill>
                  <a:srgbClr val="111111"/>
                </a:solidFill>
                <a:latin typeface="Arial"/>
                <a:ea typeface="Arial"/>
                <a:cs typeface="Arial"/>
              </a:defRPr>
            </a:pPr>
            <a:r>
              <a:rPr lang="en-US" sz="1275" b="1" i="0" dirty="0">
                <a:solidFill>
                  <a:srgbClr val="111111"/>
                </a:solidFill>
                <a:latin typeface="Arial"/>
                <a:ea typeface="Arial"/>
                <a:cs typeface="Arial"/>
              </a:rPr>
              <a:t>15</a:t>
            </a:r>
            <a:r>
              <a:rPr sz="1275" b="1" i="0" dirty="0">
                <a:solidFill>
                  <a:srgbClr val="111111"/>
                </a:solidFill>
                <a:latin typeface="Arial"/>
                <a:ea typeface="Arial"/>
                <a:cs typeface="Arial"/>
              </a:rPr>
              <a:t>+</a:t>
            </a:r>
          </a:p>
        </p:txBody>
      </p:sp>
      <p:sp>
        <p:nvSpPr>
          <p:cNvPr id="117" name="meta-label">
            <a:extLst>
              <a:ext uri="{FF2B5EF4-FFF2-40B4-BE49-F238E27FC236}">
                <a16:creationId xmlns:a16="http://schemas.microsoft.com/office/drawing/2014/main" id="{13817C40-2DAC-4D65-8E72-AB68AB964FC2}"/>
              </a:ext>
            </a:extLst>
          </p:cNvPr>
          <p:cNvSpPr>
            <a:spLocks noGrp="1"/>
          </p:cNvSpPr>
          <p:nvPr/>
        </p:nvSpPr>
        <p:spPr>
          <a:xfrm>
            <a:off x="685800" y="5657850"/>
            <a:ext cx="1047750" cy="1714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FOCUS</a:t>
            </a:r>
          </a:p>
        </p:txBody>
      </p:sp>
      <p:sp>
        <p:nvSpPr>
          <p:cNvPr id="118" name="meta-value">
            <a:extLst>
              <a:ext uri="{FF2B5EF4-FFF2-40B4-BE49-F238E27FC236}">
                <a16:creationId xmlns:a16="http://schemas.microsoft.com/office/drawing/2014/main" id="{E7EDD65F-B5D4-4E87-9C25-CF3C00025B3E}"/>
              </a:ext>
            </a:extLst>
          </p:cNvPr>
          <p:cNvSpPr>
            <a:spLocks noGrp="1"/>
          </p:cNvSpPr>
          <p:nvPr/>
        </p:nvSpPr>
        <p:spPr>
          <a:xfrm>
            <a:off x="1866900" y="5638800"/>
            <a:ext cx="2476500" cy="228600"/>
          </a:xfrm>
          <a:prstGeom prst="rect">
            <a:avLst/>
          </a:prstGeom>
          <a:noFill/>
          <a:ln w="0">
            <a:noFill/>
            <a:prstDash val="solid"/>
          </a:ln>
        </p:spPr>
        <p:txBody>
          <a:bodyPr wrap="square" lIns="0" tIns="0" rIns="0" bIns="0" anchor="t">
            <a:normAutofit/>
          </a:bodyPr>
          <a:lstStyle/>
          <a:p>
            <a:pPr algn="l">
              <a:defRPr sz="1275" b="1" i="0">
                <a:solidFill>
                  <a:srgbClr val="111111"/>
                </a:solidFill>
                <a:latin typeface="Arial"/>
                <a:ea typeface="Arial"/>
                <a:cs typeface="Arial"/>
              </a:defRPr>
            </a:pPr>
            <a:r>
              <a:rPr sz="1275" b="1" i="0">
                <a:solidFill>
                  <a:srgbClr val="111111"/>
                </a:solidFill>
                <a:latin typeface="Arial"/>
                <a:ea typeface="Arial"/>
                <a:cs typeface="Arial"/>
              </a:rPr>
              <a:t>Visual · Motion · 3D</a:t>
            </a:r>
          </a:p>
        </p:txBody>
      </p:sp>
      <p:sp>
        <p:nvSpPr>
          <p:cNvPr id="119" name="meta-label">
            <a:extLst>
              <a:ext uri="{FF2B5EF4-FFF2-40B4-BE49-F238E27FC236}">
                <a16:creationId xmlns:a16="http://schemas.microsoft.com/office/drawing/2014/main" id="{2B670F96-6DC4-44FD-ADD5-6A9C6AE700B0}"/>
              </a:ext>
            </a:extLst>
          </p:cNvPr>
          <p:cNvSpPr>
            <a:spLocks noGrp="1"/>
          </p:cNvSpPr>
          <p:nvPr/>
        </p:nvSpPr>
        <p:spPr>
          <a:xfrm>
            <a:off x="685800" y="6057900"/>
            <a:ext cx="1047750" cy="1714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VERSION</a:t>
            </a:r>
          </a:p>
        </p:txBody>
      </p:sp>
      <p:sp>
        <p:nvSpPr>
          <p:cNvPr id="120" name="meta-value">
            <a:extLst>
              <a:ext uri="{FF2B5EF4-FFF2-40B4-BE49-F238E27FC236}">
                <a16:creationId xmlns:a16="http://schemas.microsoft.com/office/drawing/2014/main" id="{CE220142-BD1A-4D9B-B3F9-F9A205201D06}"/>
              </a:ext>
            </a:extLst>
          </p:cNvPr>
          <p:cNvSpPr>
            <a:spLocks noGrp="1"/>
          </p:cNvSpPr>
          <p:nvPr/>
        </p:nvSpPr>
        <p:spPr>
          <a:xfrm>
            <a:off x="1866900" y="6038850"/>
            <a:ext cx="2476500" cy="228600"/>
          </a:xfrm>
          <a:prstGeom prst="rect">
            <a:avLst/>
          </a:prstGeom>
          <a:noFill/>
          <a:ln w="0">
            <a:noFill/>
            <a:prstDash val="solid"/>
          </a:ln>
        </p:spPr>
        <p:txBody>
          <a:bodyPr wrap="square" lIns="0" tIns="0" rIns="0" bIns="0" anchor="t">
            <a:normAutofit/>
          </a:bodyPr>
          <a:lstStyle/>
          <a:p>
            <a:pPr algn="l">
              <a:defRPr sz="1275" b="1" i="0">
                <a:solidFill>
                  <a:srgbClr val="111111"/>
                </a:solidFill>
                <a:latin typeface="Arial"/>
                <a:ea typeface="Arial"/>
                <a:cs typeface="Arial"/>
              </a:defRPr>
            </a:pPr>
            <a:r>
              <a:rPr sz="1275" b="1" i="0">
                <a:solidFill>
                  <a:srgbClr val="111111"/>
                </a:solidFill>
                <a:latin typeface="Arial"/>
                <a:ea typeface="Arial"/>
                <a:cs typeface="Arial"/>
              </a:rPr>
              <a:t>Portfolio Template V1.0</a:t>
            </a:r>
          </a:p>
        </p:txBody>
      </p:sp>
      <p:pic>
        <p:nvPicPr>
          <p:cNvPr id="123" name="图片 122">
            <a:extLst>
              <a:ext uri="{FF2B5EF4-FFF2-40B4-BE49-F238E27FC236}">
                <a16:creationId xmlns:a16="http://schemas.microsoft.com/office/drawing/2014/main" id="{9FCC624A-7CB9-EA99-C7B2-B618ABB67BE4}"/>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114550" y="-86978"/>
            <a:ext cx="10725150" cy="7031956"/>
          </a:xfrm>
          <a:prstGeom prst="rect">
            <a:avLst/>
          </a:prstGeom>
          <a:effectLst>
            <a:softEdge rad="1270000"/>
          </a:effectLst>
        </p:spPr>
      </p:pic>
    </p:spTree>
    <p:extLst>
      <p:ext uri="{BB962C8B-B14F-4D97-AF65-F5344CB8AC3E}">
        <p14:creationId xmlns:p14="http://schemas.microsoft.com/office/powerpoint/2010/main" val="799730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5F3"/>
        </a:solidFill>
        <a:effectLst/>
      </p:bgPr>
    </p:bg>
    <p:spTree>
      <p:nvGrpSpPr>
        <p:cNvPr id="1" name=""/>
        <p:cNvGrpSpPr/>
        <p:nvPr/>
      </p:nvGrpSpPr>
      <p:grpSpPr>
        <a:xfrm>
          <a:off x="0" y="0"/>
          <a:ext cx="0" cy="0"/>
          <a:chOff x="0" y="0"/>
          <a:chExt cx="0" cy="0"/>
        </a:xfrm>
      </p:grpSpPr>
      <p:sp>
        <p:nvSpPr>
          <p:cNvPr id="125" name="glass-wash">
            <a:extLst>
              <a:ext uri="{FF2B5EF4-FFF2-40B4-BE49-F238E27FC236}">
                <a16:creationId xmlns:a16="http://schemas.microsoft.com/office/drawing/2014/main" id="{03077501-E816-4B27-9575-DE740BB3E67A}"/>
              </a:ext>
            </a:extLst>
          </p:cNvPr>
          <p:cNvSpPr>
            <a:spLocks noGrp="1"/>
          </p:cNvSpPr>
          <p:nvPr/>
        </p:nvSpPr>
        <p:spPr>
          <a:xfrm>
            <a:off x="0" y="0"/>
            <a:ext cx="12192000" cy="6858000"/>
          </a:xfrm>
          <a:prstGeom prst="rect">
            <a:avLst/>
          </a:prstGeom>
          <a:gradFill>
            <a:gsLst>
              <a:gs pos="0">
                <a:srgbClr val="FFFFFF">
                  <a:alpha val="72000"/>
                </a:srgbClr>
              </a:gs>
              <a:gs pos="48000">
                <a:srgbClr val="F5F7F6">
                  <a:alpha val="58000"/>
                </a:srgbClr>
              </a:gs>
              <a:gs pos="100000">
                <a:srgbClr val="ECEFEB">
                  <a:alpha val="66000"/>
                </a:srgbClr>
              </a:gs>
            </a:gsLst>
            <a:lin ang="6900000"/>
          </a:gradFill>
          <a:ln w="0">
            <a:noFill/>
            <a:prstDash val="solid"/>
          </a:ln>
        </p:spPr>
        <p:txBody>
          <a:bodyPr/>
          <a:lstStyle/>
          <a:p>
            <a:endParaRPr lang="zh-CN" altLang="en-US"/>
          </a:p>
        </p:txBody>
      </p:sp>
      <p:sp>
        <p:nvSpPr>
          <p:cNvPr id="2" name="glass-blob-left">
            <a:extLst>
              <a:ext uri="{FF2B5EF4-FFF2-40B4-BE49-F238E27FC236}">
                <a16:creationId xmlns:a16="http://schemas.microsoft.com/office/drawing/2014/main" id="{7BDAB985-CEB8-403E-9C53-D288A35C5F20}"/>
              </a:ext>
            </a:extLst>
          </p:cNvPr>
          <p:cNvSpPr>
            <a:spLocks noGrp="1"/>
          </p:cNvSpPr>
          <p:nvPr/>
        </p:nvSpPr>
        <p:spPr>
          <a:xfrm>
            <a:off x="-857250" y="400050"/>
            <a:ext cx="4095750" cy="2952750"/>
          </a:xfrm>
          <a:prstGeom prst="ellipse">
            <a:avLst/>
          </a:prstGeom>
          <a:gradFill>
            <a:gsLst>
              <a:gs pos="0">
                <a:srgbClr val="FFFFFF">
                  <a:alpha val="60000"/>
                </a:srgbClr>
              </a:gs>
              <a:gs pos="58000">
                <a:srgbClr val="D0FFF4">
                  <a:alpha val="22000"/>
                </a:srgbClr>
              </a:gs>
              <a:gs pos="80000">
                <a:srgbClr val="D0FFF4">
                  <a:alpha val="0"/>
                </a:srgbClr>
              </a:gs>
            </a:gsLst>
            <a:path path="shape"/>
          </a:gradFill>
          <a:ln w="0">
            <a:noFill/>
            <a:prstDash val="solid"/>
          </a:ln>
        </p:spPr>
        <p:txBody>
          <a:bodyPr/>
          <a:lstStyle/>
          <a:p>
            <a:endParaRPr lang="zh-CN" altLang="en-US"/>
          </a:p>
        </p:txBody>
      </p:sp>
      <p:sp>
        <p:nvSpPr>
          <p:cNvPr id="3" name="glass-blob-right">
            <a:extLst>
              <a:ext uri="{FF2B5EF4-FFF2-40B4-BE49-F238E27FC236}">
                <a16:creationId xmlns:a16="http://schemas.microsoft.com/office/drawing/2014/main" id="{5CCE165F-FBBA-4297-91D4-D1C37365AC9B}"/>
              </a:ext>
            </a:extLst>
          </p:cNvPr>
          <p:cNvSpPr>
            <a:spLocks noGrp="1"/>
          </p:cNvSpPr>
          <p:nvPr/>
        </p:nvSpPr>
        <p:spPr>
          <a:xfrm>
            <a:off x="8763000" y="1143000"/>
            <a:ext cx="4000500" cy="3429000"/>
          </a:xfrm>
          <a:prstGeom prst="ellipse">
            <a:avLst/>
          </a:prstGeom>
          <a:gradFill>
            <a:gsLst>
              <a:gs pos="0">
                <a:srgbClr val="FFFFFF">
                  <a:alpha val="55000"/>
                </a:srgbClr>
              </a:gs>
              <a:gs pos="60000">
                <a:srgbClr val="E1E8FF">
                  <a:alpha val="22000"/>
                </a:srgbClr>
              </a:gs>
              <a:gs pos="82000">
                <a:srgbClr val="E1E8FF">
                  <a:alpha val="0"/>
                </a:srgbClr>
              </a:gs>
            </a:gsLst>
            <a:path path="shape"/>
          </a:gradFill>
          <a:ln w="0">
            <a:noFill/>
            <a:prstDash val="solid"/>
          </a:ln>
        </p:spPr>
        <p:txBody>
          <a:bodyPr/>
          <a:lstStyle/>
          <a:p>
            <a:endParaRPr lang="zh-CN" altLang="en-US"/>
          </a:p>
        </p:txBody>
      </p:sp>
      <p:sp>
        <p:nvSpPr>
          <p:cNvPr id="4" name="glass-blob-bottom">
            <a:extLst>
              <a:ext uri="{FF2B5EF4-FFF2-40B4-BE49-F238E27FC236}">
                <a16:creationId xmlns:a16="http://schemas.microsoft.com/office/drawing/2014/main" id="{1C1993F8-6383-4470-8D6A-C7EDF79FCFA8}"/>
              </a:ext>
            </a:extLst>
          </p:cNvPr>
          <p:cNvSpPr>
            <a:spLocks noGrp="1"/>
          </p:cNvSpPr>
          <p:nvPr/>
        </p:nvSpPr>
        <p:spPr>
          <a:xfrm>
            <a:off x="4000500" y="4953000"/>
            <a:ext cx="4381500" cy="2095500"/>
          </a:xfrm>
          <a:prstGeom prst="ellipse">
            <a:avLst/>
          </a:prstGeom>
          <a:gradFill>
            <a:gsLst>
              <a:gs pos="0">
                <a:srgbClr val="FFFFFF">
                  <a:alpha val="42000"/>
                </a:srgbClr>
              </a:gs>
              <a:gs pos="58000">
                <a:srgbClr val="F6FFD2">
                  <a:alpha val="25000"/>
                </a:srgbClr>
              </a:gs>
              <a:gs pos="82000">
                <a:srgbClr val="F6FFD2">
                  <a:alpha val="0"/>
                </a:srgbClr>
              </a:gs>
            </a:gsLst>
            <a:path path="shape"/>
          </a:gradFill>
          <a:ln w="0">
            <a:noFill/>
            <a:prstDash val="solid"/>
          </a:ln>
        </p:spPr>
        <p:txBody>
          <a:bodyPr/>
          <a:lstStyle/>
          <a:p>
            <a:endParaRPr lang="zh-CN" altLang="en-US"/>
          </a:p>
        </p:txBody>
      </p:sp>
      <p:sp>
        <p:nvSpPr>
          <p:cNvPr id="5" name="grid-v">
            <a:extLst>
              <a:ext uri="{FF2B5EF4-FFF2-40B4-BE49-F238E27FC236}">
                <a16:creationId xmlns:a16="http://schemas.microsoft.com/office/drawing/2014/main" id="{2ED70CB6-50B3-4F05-A21E-F03AC1DFE3AA}"/>
              </a:ext>
            </a:extLst>
          </p:cNvPr>
          <p:cNvSpPr>
            <a:spLocks noGrp="1"/>
          </p:cNvSpPr>
          <p:nvPr/>
        </p:nvSpPr>
        <p:spPr>
          <a:xfrm>
            <a:off x="609600" y="0"/>
            <a:ext cx="0" cy="6858000"/>
          </a:xfrm>
          <a:prstGeom prst="line">
            <a:avLst/>
          </a:prstGeom>
          <a:noFill/>
          <a:ln w="7620">
            <a:solidFill>
              <a:srgbClr val="000000">
                <a:alpha val="6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A30B06CE-E4EF-4DD4-B622-B1EDD85555CE}"/>
              </a:ext>
            </a:extLst>
          </p:cNvPr>
          <p:cNvSpPr>
            <a:spLocks noGrp="1"/>
          </p:cNvSpPr>
          <p:nvPr/>
        </p:nvSpPr>
        <p:spPr>
          <a:xfrm>
            <a:off x="1295400" y="0"/>
            <a:ext cx="0" cy="6858000"/>
          </a:xfrm>
          <a:prstGeom prst="line">
            <a:avLst/>
          </a:prstGeom>
          <a:noFill/>
          <a:ln w="7620">
            <a:solidFill>
              <a:srgbClr val="000000">
                <a:alpha val="6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6F4C1A35-C6E5-4D35-B3AC-13CA909B5A54}"/>
              </a:ext>
            </a:extLst>
          </p:cNvPr>
          <p:cNvSpPr>
            <a:spLocks noGrp="1"/>
          </p:cNvSpPr>
          <p:nvPr/>
        </p:nvSpPr>
        <p:spPr>
          <a:xfrm>
            <a:off x="1981200" y="0"/>
            <a:ext cx="0" cy="6858000"/>
          </a:xfrm>
          <a:prstGeom prst="line">
            <a:avLst/>
          </a:prstGeom>
          <a:noFill/>
          <a:ln w="7620">
            <a:solidFill>
              <a:srgbClr val="000000">
                <a:alpha val="6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57773F51-0921-4F97-915B-E0AFE82B6540}"/>
              </a:ext>
            </a:extLst>
          </p:cNvPr>
          <p:cNvSpPr>
            <a:spLocks noGrp="1"/>
          </p:cNvSpPr>
          <p:nvPr/>
        </p:nvSpPr>
        <p:spPr>
          <a:xfrm>
            <a:off x="2667000" y="0"/>
            <a:ext cx="0" cy="6858000"/>
          </a:xfrm>
          <a:prstGeom prst="line">
            <a:avLst/>
          </a:prstGeom>
          <a:noFill/>
          <a:ln w="7620">
            <a:solidFill>
              <a:srgbClr val="000000">
                <a:alpha val="6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704A43DF-0422-4BFD-92D0-4D07FC915EC6}"/>
              </a:ext>
            </a:extLst>
          </p:cNvPr>
          <p:cNvSpPr>
            <a:spLocks noGrp="1"/>
          </p:cNvSpPr>
          <p:nvPr/>
        </p:nvSpPr>
        <p:spPr>
          <a:xfrm>
            <a:off x="3352800" y="0"/>
            <a:ext cx="0" cy="6858000"/>
          </a:xfrm>
          <a:prstGeom prst="line">
            <a:avLst/>
          </a:prstGeom>
          <a:noFill/>
          <a:ln w="7620">
            <a:solidFill>
              <a:srgbClr val="000000">
                <a:alpha val="6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95F30B38-A532-4BCA-AE6B-8429E7828C9C}"/>
              </a:ext>
            </a:extLst>
          </p:cNvPr>
          <p:cNvSpPr>
            <a:spLocks noGrp="1"/>
          </p:cNvSpPr>
          <p:nvPr/>
        </p:nvSpPr>
        <p:spPr>
          <a:xfrm>
            <a:off x="4038600" y="0"/>
            <a:ext cx="0" cy="6858000"/>
          </a:xfrm>
          <a:prstGeom prst="line">
            <a:avLst/>
          </a:prstGeom>
          <a:noFill/>
          <a:ln w="7620">
            <a:solidFill>
              <a:srgbClr val="000000">
                <a:alpha val="6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132B73CC-BD4B-4A05-906C-B22A780FDA52}"/>
              </a:ext>
            </a:extLst>
          </p:cNvPr>
          <p:cNvSpPr>
            <a:spLocks noGrp="1"/>
          </p:cNvSpPr>
          <p:nvPr/>
        </p:nvSpPr>
        <p:spPr>
          <a:xfrm>
            <a:off x="4724400" y="0"/>
            <a:ext cx="0" cy="6858000"/>
          </a:xfrm>
          <a:prstGeom prst="line">
            <a:avLst/>
          </a:prstGeom>
          <a:noFill/>
          <a:ln w="7620">
            <a:solidFill>
              <a:srgbClr val="000000">
                <a:alpha val="6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43593D1D-DD4A-4B2C-AB92-E7136B96433E}"/>
              </a:ext>
            </a:extLst>
          </p:cNvPr>
          <p:cNvSpPr>
            <a:spLocks noGrp="1"/>
          </p:cNvSpPr>
          <p:nvPr/>
        </p:nvSpPr>
        <p:spPr>
          <a:xfrm>
            <a:off x="5410200" y="0"/>
            <a:ext cx="0" cy="6858000"/>
          </a:xfrm>
          <a:prstGeom prst="line">
            <a:avLst/>
          </a:prstGeom>
          <a:noFill/>
          <a:ln w="7620">
            <a:solidFill>
              <a:srgbClr val="000000">
                <a:alpha val="6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3921B915-FE75-42A2-8BAA-A35BA54D3222}"/>
              </a:ext>
            </a:extLst>
          </p:cNvPr>
          <p:cNvSpPr>
            <a:spLocks noGrp="1"/>
          </p:cNvSpPr>
          <p:nvPr/>
        </p:nvSpPr>
        <p:spPr>
          <a:xfrm>
            <a:off x="6096000" y="0"/>
            <a:ext cx="0" cy="6858000"/>
          </a:xfrm>
          <a:prstGeom prst="line">
            <a:avLst/>
          </a:prstGeom>
          <a:noFill/>
          <a:ln w="7620">
            <a:solidFill>
              <a:srgbClr val="000000">
                <a:alpha val="6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FC369AE2-F079-4483-9E65-B1F2257AE7BA}"/>
              </a:ext>
            </a:extLst>
          </p:cNvPr>
          <p:cNvSpPr>
            <a:spLocks noGrp="1"/>
          </p:cNvSpPr>
          <p:nvPr/>
        </p:nvSpPr>
        <p:spPr>
          <a:xfrm>
            <a:off x="6781800" y="0"/>
            <a:ext cx="0" cy="6858000"/>
          </a:xfrm>
          <a:prstGeom prst="line">
            <a:avLst/>
          </a:prstGeom>
          <a:noFill/>
          <a:ln w="7620">
            <a:solidFill>
              <a:srgbClr val="000000">
                <a:alpha val="6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AD0813A2-2AE7-4F0F-BFAA-D772864EA098}"/>
              </a:ext>
            </a:extLst>
          </p:cNvPr>
          <p:cNvSpPr>
            <a:spLocks noGrp="1"/>
          </p:cNvSpPr>
          <p:nvPr/>
        </p:nvSpPr>
        <p:spPr>
          <a:xfrm>
            <a:off x="7467600" y="0"/>
            <a:ext cx="0" cy="6858000"/>
          </a:xfrm>
          <a:prstGeom prst="line">
            <a:avLst/>
          </a:prstGeom>
          <a:noFill/>
          <a:ln w="7620">
            <a:solidFill>
              <a:srgbClr val="000000">
                <a:alpha val="6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13508A62-112A-4F5D-A396-9EA6F52694B9}"/>
              </a:ext>
            </a:extLst>
          </p:cNvPr>
          <p:cNvSpPr>
            <a:spLocks noGrp="1"/>
          </p:cNvSpPr>
          <p:nvPr/>
        </p:nvSpPr>
        <p:spPr>
          <a:xfrm>
            <a:off x="8153400" y="0"/>
            <a:ext cx="0" cy="6858000"/>
          </a:xfrm>
          <a:prstGeom prst="line">
            <a:avLst/>
          </a:prstGeom>
          <a:noFill/>
          <a:ln w="7620">
            <a:solidFill>
              <a:srgbClr val="000000">
                <a:alpha val="6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7537E39E-7AB3-4AC4-9C95-E574F21406CA}"/>
              </a:ext>
            </a:extLst>
          </p:cNvPr>
          <p:cNvSpPr>
            <a:spLocks noGrp="1"/>
          </p:cNvSpPr>
          <p:nvPr/>
        </p:nvSpPr>
        <p:spPr>
          <a:xfrm>
            <a:off x="8839200" y="0"/>
            <a:ext cx="0" cy="6858000"/>
          </a:xfrm>
          <a:prstGeom prst="line">
            <a:avLst/>
          </a:prstGeom>
          <a:noFill/>
          <a:ln w="7620">
            <a:solidFill>
              <a:srgbClr val="000000">
                <a:alpha val="6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23B6CE44-869A-4A2E-9867-93818A959438}"/>
              </a:ext>
            </a:extLst>
          </p:cNvPr>
          <p:cNvSpPr>
            <a:spLocks noGrp="1"/>
          </p:cNvSpPr>
          <p:nvPr/>
        </p:nvSpPr>
        <p:spPr>
          <a:xfrm>
            <a:off x="9525000" y="0"/>
            <a:ext cx="0" cy="6858000"/>
          </a:xfrm>
          <a:prstGeom prst="line">
            <a:avLst/>
          </a:prstGeom>
          <a:noFill/>
          <a:ln w="7620">
            <a:solidFill>
              <a:srgbClr val="000000">
                <a:alpha val="6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9191781B-8129-4FE5-8311-63F008A5DA97}"/>
              </a:ext>
            </a:extLst>
          </p:cNvPr>
          <p:cNvSpPr>
            <a:spLocks noGrp="1"/>
          </p:cNvSpPr>
          <p:nvPr/>
        </p:nvSpPr>
        <p:spPr>
          <a:xfrm>
            <a:off x="10210800" y="0"/>
            <a:ext cx="0" cy="6858000"/>
          </a:xfrm>
          <a:prstGeom prst="line">
            <a:avLst/>
          </a:prstGeom>
          <a:noFill/>
          <a:ln w="7620">
            <a:solidFill>
              <a:srgbClr val="000000">
                <a:alpha val="6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B6553129-0D08-4F37-8F2E-A814C7256EEE}"/>
              </a:ext>
            </a:extLst>
          </p:cNvPr>
          <p:cNvSpPr>
            <a:spLocks noGrp="1"/>
          </p:cNvSpPr>
          <p:nvPr/>
        </p:nvSpPr>
        <p:spPr>
          <a:xfrm>
            <a:off x="10896600" y="0"/>
            <a:ext cx="0" cy="6858000"/>
          </a:xfrm>
          <a:prstGeom prst="line">
            <a:avLst/>
          </a:prstGeom>
          <a:noFill/>
          <a:ln w="7620">
            <a:solidFill>
              <a:srgbClr val="000000">
                <a:alpha val="6000"/>
              </a:srgbClr>
            </a:solidFill>
            <a:prstDash val="solid"/>
          </a:ln>
        </p:spPr>
        <p:txBody>
          <a:bodyPr/>
          <a:lstStyle/>
          <a:p>
            <a:endParaRPr lang="zh-CN" altLang="en-US"/>
          </a:p>
        </p:txBody>
      </p:sp>
      <p:sp>
        <p:nvSpPr>
          <p:cNvPr id="21" name="grid-v">
            <a:extLst>
              <a:ext uri="{FF2B5EF4-FFF2-40B4-BE49-F238E27FC236}">
                <a16:creationId xmlns:a16="http://schemas.microsoft.com/office/drawing/2014/main" id="{AD05DAE0-9F55-4E95-B9AC-DAC62762A7E4}"/>
              </a:ext>
            </a:extLst>
          </p:cNvPr>
          <p:cNvSpPr>
            <a:spLocks noGrp="1"/>
          </p:cNvSpPr>
          <p:nvPr/>
        </p:nvSpPr>
        <p:spPr>
          <a:xfrm>
            <a:off x="11582400" y="0"/>
            <a:ext cx="0" cy="6858000"/>
          </a:xfrm>
          <a:prstGeom prst="line">
            <a:avLst/>
          </a:prstGeom>
          <a:noFill/>
          <a:ln w="7620">
            <a:solidFill>
              <a:srgbClr val="000000">
                <a:alpha val="6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208493FA-F0B9-4774-AEF6-5D15C229FDF9}"/>
              </a:ext>
            </a:extLst>
          </p:cNvPr>
          <p:cNvSpPr>
            <a:spLocks noGrp="1"/>
          </p:cNvSpPr>
          <p:nvPr/>
        </p:nvSpPr>
        <p:spPr>
          <a:xfrm>
            <a:off x="0" y="457200"/>
            <a:ext cx="12192000" cy="0"/>
          </a:xfrm>
          <a:prstGeom prst="line">
            <a:avLst/>
          </a:prstGeom>
          <a:noFill/>
          <a:ln w="7620">
            <a:solidFill>
              <a:srgbClr val="000000">
                <a:alpha val="6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5FCB64DD-9381-474D-9C6A-DC70C1B76550}"/>
              </a:ext>
            </a:extLst>
          </p:cNvPr>
          <p:cNvSpPr>
            <a:spLocks noGrp="1"/>
          </p:cNvSpPr>
          <p:nvPr/>
        </p:nvSpPr>
        <p:spPr>
          <a:xfrm>
            <a:off x="0" y="1143000"/>
            <a:ext cx="12192000" cy="0"/>
          </a:xfrm>
          <a:prstGeom prst="line">
            <a:avLst/>
          </a:prstGeom>
          <a:noFill/>
          <a:ln w="7620">
            <a:solidFill>
              <a:srgbClr val="000000">
                <a:alpha val="6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14D04187-56AF-4229-99E2-918C98319FC9}"/>
              </a:ext>
            </a:extLst>
          </p:cNvPr>
          <p:cNvSpPr>
            <a:spLocks noGrp="1"/>
          </p:cNvSpPr>
          <p:nvPr/>
        </p:nvSpPr>
        <p:spPr>
          <a:xfrm>
            <a:off x="0" y="1828800"/>
            <a:ext cx="12192000" cy="0"/>
          </a:xfrm>
          <a:prstGeom prst="line">
            <a:avLst/>
          </a:prstGeom>
          <a:noFill/>
          <a:ln w="7620">
            <a:solidFill>
              <a:srgbClr val="000000">
                <a:alpha val="6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F6FB7C55-951C-478B-859E-A862BA27B151}"/>
              </a:ext>
            </a:extLst>
          </p:cNvPr>
          <p:cNvSpPr>
            <a:spLocks noGrp="1"/>
          </p:cNvSpPr>
          <p:nvPr/>
        </p:nvSpPr>
        <p:spPr>
          <a:xfrm>
            <a:off x="0" y="2514600"/>
            <a:ext cx="12192000" cy="0"/>
          </a:xfrm>
          <a:prstGeom prst="line">
            <a:avLst/>
          </a:prstGeom>
          <a:noFill/>
          <a:ln w="7620">
            <a:solidFill>
              <a:srgbClr val="000000">
                <a:alpha val="6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54C08D9B-2AC8-4BA6-A6BD-F0C92C2B40C2}"/>
              </a:ext>
            </a:extLst>
          </p:cNvPr>
          <p:cNvSpPr>
            <a:spLocks noGrp="1"/>
          </p:cNvSpPr>
          <p:nvPr/>
        </p:nvSpPr>
        <p:spPr>
          <a:xfrm>
            <a:off x="0" y="3200400"/>
            <a:ext cx="12192000" cy="0"/>
          </a:xfrm>
          <a:prstGeom prst="line">
            <a:avLst/>
          </a:prstGeom>
          <a:noFill/>
          <a:ln w="7620">
            <a:solidFill>
              <a:srgbClr val="000000">
                <a:alpha val="6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908093D6-6E62-4549-A355-5ADED330A74E}"/>
              </a:ext>
            </a:extLst>
          </p:cNvPr>
          <p:cNvSpPr>
            <a:spLocks noGrp="1"/>
          </p:cNvSpPr>
          <p:nvPr/>
        </p:nvSpPr>
        <p:spPr>
          <a:xfrm>
            <a:off x="0" y="3886200"/>
            <a:ext cx="12192000" cy="0"/>
          </a:xfrm>
          <a:prstGeom prst="line">
            <a:avLst/>
          </a:prstGeom>
          <a:noFill/>
          <a:ln w="7620">
            <a:solidFill>
              <a:srgbClr val="000000">
                <a:alpha val="6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2BC79772-E128-4458-8682-DAF483DB6ED1}"/>
              </a:ext>
            </a:extLst>
          </p:cNvPr>
          <p:cNvSpPr>
            <a:spLocks noGrp="1"/>
          </p:cNvSpPr>
          <p:nvPr/>
        </p:nvSpPr>
        <p:spPr>
          <a:xfrm>
            <a:off x="0" y="4572000"/>
            <a:ext cx="12192000" cy="0"/>
          </a:xfrm>
          <a:prstGeom prst="line">
            <a:avLst/>
          </a:prstGeom>
          <a:noFill/>
          <a:ln w="7620">
            <a:solidFill>
              <a:srgbClr val="000000">
                <a:alpha val="6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1BD29181-EE65-4E00-9D78-851AE01F26EC}"/>
              </a:ext>
            </a:extLst>
          </p:cNvPr>
          <p:cNvSpPr>
            <a:spLocks noGrp="1"/>
          </p:cNvSpPr>
          <p:nvPr/>
        </p:nvSpPr>
        <p:spPr>
          <a:xfrm>
            <a:off x="0" y="5257800"/>
            <a:ext cx="12192000" cy="0"/>
          </a:xfrm>
          <a:prstGeom prst="line">
            <a:avLst/>
          </a:prstGeom>
          <a:noFill/>
          <a:ln w="7620">
            <a:solidFill>
              <a:srgbClr val="000000">
                <a:alpha val="6000"/>
              </a:srgbClr>
            </a:solidFill>
            <a:prstDash val="solid"/>
          </a:ln>
        </p:spPr>
        <p:txBody>
          <a:bodyPr/>
          <a:lstStyle/>
          <a:p>
            <a:endParaRPr lang="zh-CN" altLang="en-US"/>
          </a:p>
        </p:txBody>
      </p:sp>
      <p:sp>
        <p:nvSpPr>
          <p:cNvPr id="30" name="grid-h">
            <a:extLst>
              <a:ext uri="{FF2B5EF4-FFF2-40B4-BE49-F238E27FC236}">
                <a16:creationId xmlns:a16="http://schemas.microsoft.com/office/drawing/2014/main" id="{B0347700-E54B-440B-9FF0-B53C40755618}"/>
              </a:ext>
            </a:extLst>
          </p:cNvPr>
          <p:cNvSpPr>
            <a:spLocks noGrp="1"/>
          </p:cNvSpPr>
          <p:nvPr/>
        </p:nvSpPr>
        <p:spPr>
          <a:xfrm>
            <a:off x="0" y="5943600"/>
            <a:ext cx="12192000" cy="0"/>
          </a:xfrm>
          <a:prstGeom prst="line">
            <a:avLst/>
          </a:prstGeom>
          <a:noFill/>
          <a:ln w="7620">
            <a:solidFill>
              <a:srgbClr val="000000">
                <a:alpha val="6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29CBB926-5A61-46C0-99C6-42004383E6B2}"/>
              </a:ext>
            </a:extLst>
          </p:cNvPr>
          <p:cNvSpPr>
            <a:spLocks noGrp="1"/>
          </p:cNvSpPr>
          <p:nvPr/>
        </p:nvSpPr>
        <p:spPr>
          <a:xfrm>
            <a:off x="304800" y="0"/>
            <a:ext cx="0" cy="6858000"/>
          </a:xfrm>
          <a:prstGeom prst="line">
            <a:avLst/>
          </a:prstGeom>
          <a:noFill/>
          <a:ln w="3334">
            <a:solidFill>
              <a:srgbClr val="00F0FF">
                <a:alpha val="9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DBCDDD1E-5178-4495-A801-970924613A05}"/>
              </a:ext>
            </a:extLst>
          </p:cNvPr>
          <p:cNvSpPr>
            <a:spLocks noGrp="1"/>
          </p:cNvSpPr>
          <p:nvPr/>
        </p:nvSpPr>
        <p:spPr>
          <a:xfrm>
            <a:off x="533400" y="0"/>
            <a:ext cx="0" cy="6858000"/>
          </a:xfrm>
          <a:prstGeom prst="line">
            <a:avLst/>
          </a:prstGeom>
          <a:noFill/>
          <a:ln w="3334">
            <a:solidFill>
              <a:srgbClr val="00F0FF">
                <a:alpha val="9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F1C60732-E300-4969-B45A-11828269CC6A}"/>
              </a:ext>
            </a:extLst>
          </p:cNvPr>
          <p:cNvSpPr>
            <a:spLocks noGrp="1"/>
          </p:cNvSpPr>
          <p:nvPr/>
        </p:nvSpPr>
        <p:spPr>
          <a:xfrm>
            <a:off x="762000" y="0"/>
            <a:ext cx="0" cy="6858000"/>
          </a:xfrm>
          <a:prstGeom prst="line">
            <a:avLst/>
          </a:prstGeom>
          <a:noFill/>
          <a:ln w="3334">
            <a:solidFill>
              <a:srgbClr val="00F0FF">
                <a:alpha val="9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BA14BE62-A79A-4561-AFED-1F9C7BF2FA48}"/>
              </a:ext>
            </a:extLst>
          </p:cNvPr>
          <p:cNvSpPr>
            <a:spLocks noGrp="1"/>
          </p:cNvSpPr>
          <p:nvPr/>
        </p:nvSpPr>
        <p:spPr>
          <a:xfrm>
            <a:off x="990600" y="0"/>
            <a:ext cx="0" cy="6858000"/>
          </a:xfrm>
          <a:prstGeom prst="line">
            <a:avLst/>
          </a:prstGeom>
          <a:noFill/>
          <a:ln w="3334">
            <a:solidFill>
              <a:srgbClr val="00F0FF">
                <a:alpha val="9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74B488C7-97D8-465B-8512-7B1D859337E1}"/>
              </a:ext>
            </a:extLst>
          </p:cNvPr>
          <p:cNvSpPr>
            <a:spLocks noGrp="1"/>
          </p:cNvSpPr>
          <p:nvPr/>
        </p:nvSpPr>
        <p:spPr>
          <a:xfrm>
            <a:off x="1219200" y="0"/>
            <a:ext cx="0" cy="6858000"/>
          </a:xfrm>
          <a:prstGeom prst="line">
            <a:avLst/>
          </a:prstGeom>
          <a:noFill/>
          <a:ln w="3334">
            <a:solidFill>
              <a:srgbClr val="00F0FF">
                <a:alpha val="9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6BD4D83A-ECBA-470A-A9B9-0858E7C8AE51}"/>
              </a:ext>
            </a:extLst>
          </p:cNvPr>
          <p:cNvSpPr>
            <a:spLocks noGrp="1"/>
          </p:cNvSpPr>
          <p:nvPr/>
        </p:nvSpPr>
        <p:spPr>
          <a:xfrm>
            <a:off x="1447800" y="0"/>
            <a:ext cx="0" cy="6858000"/>
          </a:xfrm>
          <a:prstGeom prst="line">
            <a:avLst/>
          </a:prstGeom>
          <a:noFill/>
          <a:ln w="3334">
            <a:solidFill>
              <a:srgbClr val="00F0FF">
                <a:alpha val="9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27B99384-1544-4A1D-965F-2AA66FB971BF}"/>
              </a:ext>
            </a:extLst>
          </p:cNvPr>
          <p:cNvSpPr>
            <a:spLocks noGrp="1"/>
          </p:cNvSpPr>
          <p:nvPr/>
        </p:nvSpPr>
        <p:spPr>
          <a:xfrm>
            <a:off x="1676400" y="0"/>
            <a:ext cx="0" cy="6858000"/>
          </a:xfrm>
          <a:prstGeom prst="line">
            <a:avLst/>
          </a:prstGeom>
          <a:noFill/>
          <a:ln w="3334">
            <a:solidFill>
              <a:srgbClr val="00F0FF">
                <a:alpha val="9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B43976F0-29C6-49A3-8950-7ADB9BE77758}"/>
              </a:ext>
            </a:extLst>
          </p:cNvPr>
          <p:cNvSpPr>
            <a:spLocks noGrp="1"/>
          </p:cNvSpPr>
          <p:nvPr/>
        </p:nvSpPr>
        <p:spPr>
          <a:xfrm>
            <a:off x="1905000" y="0"/>
            <a:ext cx="0" cy="6858000"/>
          </a:xfrm>
          <a:prstGeom prst="line">
            <a:avLst/>
          </a:prstGeom>
          <a:noFill/>
          <a:ln w="3334">
            <a:solidFill>
              <a:srgbClr val="00F0FF">
                <a:alpha val="9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8681F558-67D1-49DF-8DE7-379F652915A6}"/>
              </a:ext>
            </a:extLst>
          </p:cNvPr>
          <p:cNvSpPr>
            <a:spLocks noGrp="1"/>
          </p:cNvSpPr>
          <p:nvPr/>
        </p:nvSpPr>
        <p:spPr>
          <a:xfrm>
            <a:off x="2133600" y="0"/>
            <a:ext cx="0" cy="6858000"/>
          </a:xfrm>
          <a:prstGeom prst="line">
            <a:avLst/>
          </a:prstGeom>
          <a:noFill/>
          <a:ln w="3334">
            <a:solidFill>
              <a:srgbClr val="00F0FF">
                <a:alpha val="9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1C4497CD-82D6-4C2A-BC4C-352FB4C1F96E}"/>
              </a:ext>
            </a:extLst>
          </p:cNvPr>
          <p:cNvSpPr>
            <a:spLocks noGrp="1"/>
          </p:cNvSpPr>
          <p:nvPr/>
        </p:nvSpPr>
        <p:spPr>
          <a:xfrm>
            <a:off x="2362200" y="0"/>
            <a:ext cx="0" cy="6858000"/>
          </a:xfrm>
          <a:prstGeom prst="line">
            <a:avLst/>
          </a:prstGeom>
          <a:noFill/>
          <a:ln w="3334">
            <a:solidFill>
              <a:srgbClr val="00F0FF">
                <a:alpha val="9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FFDFB977-B275-49D3-8B3A-01FA82416166}"/>
              </a:ext>
            </a:extLst>
          </p:cNvPr>
          <p:cNvSpPr>
            <a:spLocks noGrp="1"/>
          </p:cNvSpPr>
          <p:nvPr/>
        </p:nvSpPr>
        <p:spPr>
          <a:xfrm>
            <a:off x="2590800" y="0"/>
            <a:ext cx="0" cy="6858000"/>
          </a:xfrm>
          <a:prstGeom prst="line">
            <a:avLst/>
          </a:prstGeom>
          <a:noFill/>
          <a:ln w="3334">
            <a:solidFill>
              <a:srgbClr val="00F0FF">
                <a:alpha val="9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D850771B-8501-47EE-BE45-F013A0770777}"/>
              </a:ext>
            </a:extLst>
          </p:cNvPr>
          <p:cNvSpPr>
            <a:spLocks noGrp="1"/>
          </p:cNvSpPr>
          <p:nvPr/>
        </p:nvSpPr>
        <p:spPr>
          <a:xfrm>
            <a:off x="2819400" y="0"/>
            <a:ext cx="0" cy="6858000"/>
          </a:xfrm>
          <a:prstGeom prst="line">
            <a:avLst/>
          </a:prstGeom>
          <a:noFill/>
          <a:ln w="3334">
            <a:solidFill>
              <a:srgbClr val="00F0FF">
                <a:alpha val="9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6302D57D-01B3-4333-AE49-9A762D82B602}"/>
              </a:ext>
            </a:extLst>
          </p:cNvPr>
          <p:cNvSpPr>
            <a:spLocks noGrp="1"/>
          </p:cNvSpPr>
          <p:nvPr/>
        </p:nvSpPr>
        <p:spPr>
          <a:xfrm>
            <a:off x="3048000" y="0"/>
            <a:ext cx="0" cy="6858000"/>
          </a:xfrm>
          <a:prstGeom prst="line">
            <a:avLst/>
          </a:prstGeom>
          <a:noFill/>
          <a:ln w="3334">
            <a:solidFill>
              <a:srgbClr val="00F0FF">
                <a:alpha val="9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765DC14F-F704-44FB-B0D6-94170DCF7E24}"/>
              </a:ext>
            </a:extLst>
          </p:cNvPr>
          <p:cNvSpPr>
            <a:spLocks noGrp="1"/>
          </p:cNvSpPr>
          <p:nvPr/>
        </p:nvSpPr>
        <p:spPr>
          <a:xfrm>
            <a:off x="3276600" y="0"/>
            <a:ext cx="0" cy="6858000"/>
          </a:xfrm>
          <a:prstGeom prst="line">
            <a:avLst/>
          </a:prstGeom>
          <a:noFill/>
          <a:ln w="3334">
            <a:solidFill>
              <a:srgbClr val="00F0FF">
                <a:alpha val="9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48899DF2-0C5D-4C0D-948D-FEF8099F12E6}"/>
              </a:ext>
            </a:extLst>
          </p:cNvPr>
          <p:cNvSpPr>
            <a:spLocks noGrp="1"/>
          </p:cNvSpPr>
          <p:nvPr/>
        </p:nvSpPr>
        <p:spPr>
          <a:xfrm>
            <a:off x="3505200" y="0"/>
            <a:ext cx="0" cy="6858000"/>
          </a:xfrm>
          <a:prstGeom prst="line">
            <a:avLst/>
          </a:prstGeom>
          <a:noFill/>
          <a:ln w="3334">
            <a:solidFill>
              <a:srgbClr val="00F0FF">
                <a:alpha val="9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53C3F788-9D37-4F90-8594-63A634659D07}"/>
              </a:ext>
            </a:extLst>
          </p:cNvPr>
          <p:cNvSpPr>
            <a:spLocks noGrp="1"/>
          </p:cNvSpPr>
          <p:nvPr/>
        </p:nvSpPr>
        <p:spPr>
          <a:xfrm>
            <a:off x="3733800" y="0"/>
            <a:ext cx="0" cy="6858000"/>
          </a:xfrm>
          <a:prstGeom prst="line">
            <a:avLst/>
          </a:prstGeom>
          <a:noFill/>
          <a:ln w="3334">
            <a:solidFill>
              <a:srgbClr val="00F0FF">
                <a:alpha val="9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EAEE6FD6-1AFE-45B2-8272-C1709E639ED0}"/>
              </a:ext>
            </a:extLst>
          </p:cNvPr>
          <p:cNvSpPr>
            <a:spLocks noGrp="1"/>
          </p:cNvSpPr>
          <p:nvPr/>
        </p:nvSpPr>
        <p:spPr>
          <a:xfrm>
            <a:off x="3962400" y="0"/>
            <a:ext cx="0" cy="6858000"/>
          </a:xfrm>
          <a:prstGeom prst="line">
            <a:avLst/>
          </a:prstGeom>
          <a:noFill/>
          <a:ln w="3334">
            <a:solidFill>
              <a:srgbClr val="00F0FF">
                <a:alpha val="9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655D4964-0CEB-46E1-A9B2-8778E8870CA9}"/>
              </a:ext>
            </a:extLst>
          </p:cNvPr>
          <p:cNvSpPr>
            <a:spLocks noGrp="1"/>
          </p:cNvSpPr>
          <p:nvPr/>
        </p:nvSpPr>
        <p:spPr>
          <a:xfrm>
            <a:off x="4191000" y="0"/>
            <a:ext cx="0" cy="6858000"/>
          </a:xfrm>
          <a:prstGeom prst="line">
            <a:avLst/>
          </a:prstGeom>
          <a:noFill/>
          <a:ln w="3334">
            <a:solidFill>
              <a:srgbClr val="00F0FF">
                <a:alpha val="9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A38DFA1E-8A59-4FA2-A51E-4BA63D1D86D3}"/>
              </a:ext>
            </a:extLst>
          </p:cNvPr>
          <p:cNvSpPr>
            <a:spLocks noGrp="1"/>
          </p:cNvSpPr>
          <p:nvPr/>
        </p:nvSpPr>
        <p:spPr>
          <a:xfrm>
            <a:off x="4419600" y="0"/>
            <a:ext cx="0" cy="6858000"/>
          </a:xfrm>
          <a:prstGeom prst="line">
            <a:avLst/>
          </a:prstGeom>
          <a:noFill/>
          <a:ln w="3334">
            <a:solidFill>
              <a:srgbClr val="00F0FF">
                <a:alpha val="9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5F4B579F-335C-4AC3-96D7-235B1EF2373E}"/>
              </a:ext>
            </a:extLst>
          </p:cNvPr>
          <p:cNvSpPr>
            <a:spLocks noGrp="1"/>
          </p:cNvSpPr>
          <p:nvPr/>
        </p:nvSpPr>
        <p:spPr>
          <a:xfrm>
            <a:off x="4648200" y="0"/>
            <a:ext cx="0" cy="6858000"/>
          </a:xfrm>
          <a:prstGeom prst="line">
            <a:avLst/>
          </a:prstGeom>
          <a:noFill/>
          <a:ln w="3334">
            <a:solidFill>
              <a:srgbClr val="00F0FF">
                <a:alpha val="9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79A37078-CFED-4C8F-9340-C3D7D903E267}"/>
              </a:ext>
            </a:extLst>
          </p:cNvPr>
          <p:cNvSpPr>
            <a:spLocks noGrp="1"/>
          </p:cNvSpPr>
          <p:nvPr/>
        </p:nvSpPr>
        <p:spPr>
          <a:xfrm>
            <a:off x="4876800" y="0"/>
            <a:ext cx="0" cy="6858000"/>
          </a:xfrm>
          <a:prstGeom prst="line">
            <a:avLst/>
          </a:prstGeom>
          <a:noFill/>
          <a:ln w="3334">
            <a:solidFill>
              <a:srgbClr val="00F0FF">
                <a:alpha val="9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C73D4629-E4BB-43CB-9BC1-C1C55E22E779}"/>
              </a:ext>
            </a:extLst>
          </p:cNvPr>
          <p:cNvSpPr>
            <a:spLocks noGrp="1"/>
          </p:cNvSpPr>
          <p:nvPr/>
        </p:nvSpPr>
        <p:spPr>
          <a:xfrm>
            <a:off x="5105400" y="0"/>
            <a:ext cx="0" cy="6858000"/>
          </a:xfrm>
          <a:prstGeom prst="line">
            <a:avLst/>
          </a:prstGeom>
          <a:noFill/>
          <a:ln w="3334">
            <a:solidFill>
              <a:srgbClr val="00F0FF">
                <a:alpha val="9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05F0F9DE-8E1A-4B79-AA5D-94569D20D739}"/>
              </a:ext>
            </a:extLst>
          </p:cNvPr>
          <p:cNvSpPr>
            <a:spLocks noGrp="1"/>
          </p:cNvSpPr>
          <p:nvPr/>
        </p:nvSpPr>
        <p:spPr>
          <a:xfrm>
            <a:off x="5334000" y="0"/>
            <a:ext cx="0" cy="6858000"/>
          </a:xfrm>
          <a:prstGeom prst="line">
            <a:avLst/>
          </a:prstGeom>
          <a:noFill/>
          <a:ln w="3334">
            <a:solidFill>
              <a:srgbClr val="00F0FF">
                <a:alpha val="9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AEC7884F-63D8-4673-8BEA-695A0240648D}"/>
              </a:ext>
            </a:extLst>
          </p:cNvPr>
          <p:cNvSpPr>
            <a:spLocks noGrp="1"/>
          </p:cNvSpPr>
          <p:nvPr/>
        </p:nvSpPr>
        <p:spPr>
          <a:xfrm>
            <a:off x="5562600" y="0"/>
            <a:ext cx="0" cy="6858000"/>
          </a:xfrm>
          <a:prstGeom prst="line">
            <a:avLst/>
          </a:prstGeom>
          <a:noFill/>
          <a:ln w="3334">
            <a:solidFill>
              <a:srgbClr val="00F0FF">
                <a:alpha val="9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38EF1A43-9DDB-43DD-93C6-AE64683A42B9}"/>
              </a:ext>
            </a:extLst>
          </p:cNvPr>
          <p:cNvSpPr>
            <a:spLocks noGrp="1"/>
          </p:cNvSpPr>
          <p:nvPr/>
        </p:nvSpPr>
        <p:spPr>
          <a:xfrm>
            <a:off x="5791200" y="0"/>
            <a:ext cx="0" cy="6858000"/>
          </a:xfrm>
          <a:prstGeom prst="line">
            <a:avLst/>
          </a:prstGeom>
          <a:noFill/>
          <a:ln w="3334">
            <a:solidFill>
              <a:srgbClr val="00F0FF">
                <a:alpha val="9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106B32C1-E3F6-4D8D-AACC-E3920CDFE7D0}"/>
              </a:ext>
            </a:extLst>
          </p:cNvPr>
          <p:cNvSpPr>
            <a:spLocks noGrp="1"/>
          </p:cNvSpPr>
          <p:nvPr/>
        </p:nvSpPr>
        <p:spPr>
          <a:xfrm>
            <a:off x="6019800" y="0"/>
            <a:ext cx="0" cy="6858000"/>
          </a:xfrm>
          <a:prstGeom prst="line">
            <a:avLst/>
          </a:prstGeom>
          <a:noFill/>
          <a:ln w="3334">
            <a:solidFill>
              <a:srgbClr val="00F0FF">
                <a:alpha val="9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3BD93A26-7FA3-4578-AAF1-52D84597F79E}"/>
              </a:ext>
            </a:extLst>
          </p:cNvPr>
          <p:cNvSpPr>
            <a:spLocks noGrp="1"/>
          </p:cNvSpPr>
          <p:nvPr/>
        </p:nvSpPr>
        <p:spPr>
          <a:xfrm>
            <a:off x="6248400" y="0"/>
            <a:ext cx="0" cy="6858000"/>
          </a:xfrm>
          <a:prstGeom prst="line">
            <a:avLst/>
          </a:prstGeom>
          <a:noFill/>
          <a:ln w="3334">
            <a:solidFill>
              <a:srgbClr val="00F0FF">
                <a:alpha val="9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EA6526AB-FEA7-47AF-95BF-A60E095E4074}"/>
              </a:ext>
            </a:extLst>
          </p:cNvPr>
          <p:cNvSpPr>
            <a:spLocks noGrp="1"/>
          </p:cNvSpPr>
          <p:nvPr/>
        </p:nvSpPr>
        <p:spPr>
          <a:xfrm>
            <a:off x="6477000" y="0"/>
            <a:ext cx="0" cy="6858000"/>
          </a:xfrm>
          <a:prstGeom prst="line">
            <a:avLst/>
          </a:prstGeom>
          <a:noFill/>
          <a:ln w="3334">
            <a:solidFill>
              <a:srgbClr val="00F0FF">
                <a:alpha val="9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B7DBE3BA-69FD-48AB-B4FD-34C9692DCFEC}"/>
              </a:ext>
            </a:extLst>
          </p:cNvPr>
          <p:cNvSpPr>
            <a:spLocks noGrp="1"/>
          </p:cNvSpPr>
          <p:nvPr/>
        </p:nvSpPr>
        <p:spPr>
          <a:xfrm>
            <a:off x="6705600" y="0"/>
            <a:ext cx="0" cy="6858000"/>
          </a:xfrm>
          <a:prstGeom prst="line">
            <a:avLst/>
          </a:prstGeom>
          <a:noFill/>
          <a:ln w="3334">
            <a:solidFill>
              <a:srgbClr val="00F0FF">
                <a:alpha val="9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D042419C-0443-4FCF-A4A1-1BC8CFD9E7F4}"/>
              </a:ext>
            </a:extLst>
          </p:cNvPr>
          <p:cNvSpPr>
            <a:spLocks noGrp="1"/>
          </p:cNvSpPr>
          <p:nvPr/>
        </p:nvSpPr>
        <p:spPr>
          <a:xfrm>
            <a:off x="6934200" y="0"/>
            <a:ext cx="0" cy="6858000"/>
          </a:xfrm>
          <a:prstGeom prst="line">
            <a:avLst/>
          </a:prstGeom>
          <a:noFill/>
          <a:ln w="3334">
            <a:solidFill>
              <a:srgbClr val="00F0FF">
                <a:alpha val="9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B2CAE5F5-5F4C-4F10-84CC-630A331D6C14}"/>
              </a:ext>
            </a:extLst>
          </p:cNvPr>
          <p:cNvSpPr>
            <a:spLocks noGrp="1"/>
          </p:cNvSpPr>
          <p:nvPr/>
        </p:nvSpPr>
        <p:spPr>
          <a:xfrm>
            <a:off x="7162800" y="0"/>
            <a:ext cx="0" cy="6858000"/>
          </a:xfrm>
          <a:prstGeom prst="line">
            <a:avLst/>
          </a:prstGeom>
          <a:noFill/>
          <a:ln w="3334">
            <a:solidFill>
              <a:srgbClr val="00F0FF">
                <a:alpha val="9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408B3901-66FE-4DBD-ACCC-3DFFE5FEAFEF}"/>
              </a:ext>
            </a:extLst>
          </p:cNvPr>
          <p:cNvSpPr>
            <a:spLocks noGrp="1"/>
          </p:cNvSpPr>
          <p:nvPr/>
        </p:nvSpPr>
        <p:spPr>
          <a:xfrm>
            <a:off x="7391400" y="0"/>
            <a:ext cx="0" cy="6858000"/>
          </a:xfrm>
          <a:prstGeom prst="line">
            <a:avLst/>
          </a:prstGeom>
          <a:noFill/>
          <a:ln w="3334">
            <a:solidFill>
              <a:srgbClr val="00F0FF">
                <a:alpha val="9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3DA4348E-F844-41DF-9A51-90E981345C88}"/>
              </a:ext>
            </a:extLst>
          </p:cNvPr>
          <p:cNvSpPr>
            <a:spLocks noGrp="1"/>
          </p:cNvSpPr>
          <p:nvPr/>
        </p:nvSpPr>
        <p:spPr>
          <a:xfrm>
            <a:off x="7620000" y="0"/>
            <a:ext cx="0" cy="6858000"/>
          </a:xfrm>
          <a:prstGeom prst="line">
            <a:avLst/>
          </a:prstGeom>
          <a:noFill/>
          <a:ln w="3334">
            <a:solidFill>
              <a:srgbClr val="00F0FF">
                <a:alpha val="9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CFA5EB97-4465-45AD-8AA5-677F5F38C140}"/>
              </a:ext>
            </a:extLst>
          </p:cNvPr>
          <p:cNvSpPr>
            <a:spLocks noGrp="1"/>
          </p:cNvSpPr>
          <p:nvPr/>
        </p:nvSpPr>
        <p:spPr>
          <a:xfrm>
            <a:off x="7848600" y="0"/>
            <a:ext cx="0" cy="6858000"/>
          </a:xfrm>
          <a:prstGeom prst="line">
            <a:avLst/>
          </a:prstGeom>
          <a:noFill/>
          <a:ln w="3334">
            <a:solidFill>
              <a:srgbClr val="00F0FF">
                <a:alpha val="9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0DD6EBDD-FAB3-45BE-A36D-F81BCDB4A616}"/>
              </a:ext>
            </a:extLst>
          </p:cNvPr>
          <p:cNvSpPr>
            <a:spLocks noGrp="1"/>
          </p:cNvSpPr>
          <p:nvPr/>
        </p:nvSpPr>
        <p:spPr>
          <a:xfrm>
            <a:off x="8077200" y="0"/>
            <a:ext cx="0" cy="6858000"/>
          </a:xfrm>
          <a:prstGeom prst="line">
            <a:avLst/>
          </a:prstGeom>
          <a:noFill/>
          <a:ln w="3334">
            <a:solidFill>
              <a:srgbClr val="00F0FF">
                <a:alpha val="9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AF98D37F-7E12-44C5-B4F9-3132F732EA4F}"/>
              </a:ext>
            </a:extLst>
          </p:cNvPr>
          <p:cNvSpPr>
            <a:spLocks noGrp="1"/>
          </p:cNvSpPr>
          <p:nvPr/>
        </p:nvSpPr>
        <p:spPr>
          <a:xfrm>
            <a:off x="8305800" y="0"/>
            <a:ext cx="0" cy="6858000"/>
          </a:xfrm>
          <a:prstGeom prst="line">
            <a:avLst/>
          </a:prstGeom>
          <a:noFill/>
          <a:ln w="3334">
            <a:solidFill>
              <a:srgbClr val="00F0FF">
                <a:alpha val="9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242D27E2-C697-4898-A403-384CEAC4DAF6}"/>
              </a:ext>
            </a:extLst>
          </p:cNvPr>
          <p:cNvSpPr>
            <a:spLocks noGrp="1"/>
          </p:cNvSpPr>
          <p:nvPr/>
        </p:nvSpPr>
        <p:spPr>
          <a:xfrm>
            <a:off x="8534400" y="0"/>
            <a:ext cx="0" cy="6858000"/>
          </a:xfrm>
          <a:prstGeom prst="line">
            <a:avLst/>
          </a:prstGeom>
          <a:noFill/>
          <a:ln w="3334">
            <a:solidFill>
              <a:srgbClr val="00F0FF">
                <a:alpha val="9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70758344-3190-4693-A22D-7003CEE651A5}"/>
              </a:ext>
            </a:extLst>
          </p:cNvPr>
          <p:cNvSpPr>
            <a:spLocks noGrp="1"/>
          </p:cNvSpPr>
          <p:nvPr/>
        </p:nvSpPr>
        <p:spPr>
          <a:xfrm>
            <a:off x="8763000" y="0"/>
            <a:ext cx="0" cy="6858000"/>
          </a:xfrm>
          <a:prstGeom prst="line">
            <a:avLst/>
          </a:prstGeom>
          <a:noFill/>
          <a:ln w="3334">
            <a:solidFill>
              <a:srgbClr val="00F0FF">
                <a:alpha val="9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9C1C5C90-BC4A-4B7F-B0CE-CCFA9FFB414A}"/>
              </a:ext>
            </a:extLst>
          </p:cNvPr>
          <p:cNvSpPr>
            <a:spLocks noGrp="1"/>
          </p:cNvSpPr>
          <p:nvPr/>
        </p:nvSpPr>
        <p:spPr>
          <a:xfrm>
            <a:off x="8991600" y="0"/>
            <a:ext cx="0" cy="6858000"/>
          </a:xfrm>
          <a:prstGeom prst="line">
            <a:avLst/>
          </a:prstGeom>
          <a:noFill/>
          <a:ln w="3334">
            <a:solidFill>
              <a:srgbClr val="00F0FF">
                <a:alpha val="9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943C0386-9421-403C-A8EE-0772A0B39224}"/>
              </a:ext>
            </a:extLst>
          </p:cNvPr>
          <p:cNvSpPr>
            <a:spLocks noGrp="1"/>
          </p:cNvSpPr>
          <p:nvPr/>
        </p:nvSpPr>
        <p:spPr>
          <a:xfrm>
            <a:off x="9220200" y="0"/>
            <a:ext cx="0" cy="6858000"/>
          </a:xfrm>
          <a:prstGeom prst="line">
            <a:avLst/>
          </a:prstGeom>
          <a:noFill/>
          <a:ln w="3334">
            <a:solidFill>
              <a:srgbClr val="00F0FF">
                <a:alpha val="9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829EB580-D903-4EA9-A1C4-7BC2714C4F7F}"/>
              </a:ext>
            </a:extLst>
          </p:cNvPr>
          <p:cNvSpPr>
            <a:spLocks noGrp="1"/>
          </p:cNvSpPr>
          <p:nvPr/>
        </p:nvSpPr>
        <p:spPr>
          <a:xfrm>
            <a:off x="9448800" y="0"/>
            <a:ext cx="0" cy="6858000"/>
          </a:xfrm>
          <a:prstGeom prst="line">
            <a:avLst/>
          </a:prstGeom>
          <a:noFill/>
          <a:ln w="3334">
            <a:solidFill>
              <a:srgbClr val="00F0FF">
                <a:alpha val="9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2017C2B1-3F9C-4D97-BC54-8F5F875AB6FF}"/>
              </a:ext>
            </a:extLst>
          </p:cNvPr>
          <p:cNvSpPr>
            <a:spLocks noGrp="1"/>
          </p:cNvSpPr>
          <p:nvPr/>
        </p:nvSpPr>
        <p:spPr>
          <a:xfrm>
            <a:off x="9677400" y="0"/>
            <a:ext cx="0" cy="6858000"/>
          </a:xfrm>
          <a:prstGeom prst="line">
            <a:avLst/>
          </a:prstGeom>
          <a:noFill/>
          <a:ln w="3334">
            <a:solidFill>
              <a:srgbClr val="00F0FF">
                <a:alpha val="9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EA40B298-349A-4B99-9C99-A2B1AE376DF2}"/>
              </a:ext>
            </a:extLst>
          </p:cNvPr>
          <p:cNvSpPr>
            <a:spLocks noGrp="1"/>
          </p:cNvSpPr>
          <p:nvPr/>
        </p:nvSpPr>
        <p:spPr>
          <a:xfrm>
            <a:off x="9906000" y="0"/>
            <a:ext cx="0" cy="6858000"/>
          </a:xfrm>
          <a:prstGeom prst="line">
            <a:avLst/>
          </a:prstGeom>
          <a:noFill/>
          <a:ln w="3334">
            <a:solidFill>
              <a:srgbClr val="00F0FF">
                <a:alpha val="9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96BB3271-EF6B-4331-AB6B-D0AB19730150}"/>
              </a:ext>
            </a:extLst>
          </p:cNvPr>
          <p:cNvSpPr>
            <a:spLocks noGrp="1"/>
          </p:cNvSpPr>
          <p:nvPr/>
        </p:nvSpPr>
        <p:spPr>
          <a:xfrm>
            <a:off x="10134600" y="0"/>
            <a:ext cx="0" cy="6858000"/>
          </a:xfrm>
          <a:prstGeom prst="line">
            <a:avLst/>
          </a:prstGeom>
          <a:noFill/>
          <a:ln w="3334">
            <a:solidFill>
              <a:srgbClr val="00F0FF">
                <a:alpha val="9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B6FD3746-7B66-4BA3-B9FA-AC1FC85117B8}"/>
              </a:ext>
            </a:extLst>
          </p:cNvPr>
          <p:cNvSpPr>
            <a:spLocks noGrp="1"/>
          </p:cNvSpPr>
          <p:nvPr/>
        </p:nvSpPr>
        <p:spPr>
          <a:xfrm>
            <a:off x="10363200" y="0"/>
            <a:ext cx="0" cy="6858000"/>
          </a:xfrm>
          <a:prstGeom prst="line">
            <a:avLst/>
          </a:prstGeom>
          <a:noFill/>
          <a:ln w="3334">
            <a:solidFill>
              <a:srgbClr val="00F0FF">
                <a:alpha val="9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ED748945-E821-4318-A8DB-90E29660BBF1}"/>
              </a:ext>
            </a:extLst>
          </p:cNvPr>
          <p:cNvSpPr>
            <a:spLocks noGrp="1"/>
          </p:cNvSpPr>
          <p:nvPr/>
        </p:nvSpPr>
        <p:spPr>
          <a:xfrm>
            <a:off x="10591800" y="0"/>
            <a:ext cx="0" cy="6858000"/>
          </a:xfrm>
          <a:prstGeom prst="line">
            <a:avLst/>
          </a:prstGeom>
          <a:noFill/>
          <a:ln w="3334">
            <a:solidFill>
              <a:srgbClr val="00F0FF">
                <a:alpha val="9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8C41C6D4-8968-4B22-8838-E0A266C52550}"/>
              </a:ext>
            </a:extLst>
          </p:cNvPr>
          <p:cNvSpPr>
            <a:spLocks noGrp="1"/>
          </p:cNvSpPr>
          <p:nvPr/>
        </p:nvSpPr>
        <p:spPr>
          <a:xfrm>
            <a:off x="10820400" y="0"/>
            <a:ext cx="0" cy="6858000"/>
          </a:xfrm>
          <a:prstGeom prst="line">
            <a:avLst/>
          </a:prstGeom>
          <a:noFill/>
          <a:ln w="3334">
            <a:solidFill>
              <a:srgbClr val="00F0FF">
                <a:alpha val="9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22CC43D7-97B6-498C-9D19-FE8229076DD5}"/>
              </a:ext>
            </a:extLst>
          </p:cNvPr>
          <p:cNvSpPr>
            <a:spLocks noGrp="1"/>
          </p:cNvSpPr>
          <p:nvPr/>
        </p:nvSpPr>
        <p:spPr>
          <a:xfrm>
            <a:off x="11049000" y="0"/>
            <a:ext cx="0" cy="6858000"/>
          </a:xfrm>
          <a:prstGeom prst="line">
            <a:avLst/>
          </a:prstGeom>
          <a:noFill/>
          <a:ln w="3334">
            <a:solidFill>
              <a:srgbClr val="00F0FF">
                <a:alpha val="9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E7DBF723-7B0E-4637-95FB-B0CB316D9AF5}"/>
              </a:ext>
            </a:extLst>
          </p:cNvPr>
          <p:cNvSpPr>
            <a:spLocks noGrp="1"/>
          </p:cNvSpPr>
          <p:nvPr/>
        </p:nvSpPr>
        <p:spPr>
          <a:xfrm>
            <a:off x="11277600" y="0"/>
            <a:ext cx="0" cy="6858000"/>
          </a:xfrm>
          <a:prstGeom prst="line">
            <a:avLst/>
          </a:prstGeom>
          <a:noFill/>
          <a:ln w="3334">
            <a:solidFill>
              <a:srgbClr val="00F0FF">
                <a:alpha val="9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14AB12BB-AE92-4479-9C85-B653155CC992}"/>
              </a:ext>
            </a:extLst>
          </p:cNvPr>
          <p:cNvSpPr>
            <a:spLocks noGrp="1"/>
          </p:cNvSpPr>
          <p:nvPr/>
        </p:nvSpPr>
        <p:spPr>
          <a:xfrm>
            <a:off x="11506200" y="0"/>
            <a:ext cx="0" cy="6858000"/>
          </a:xfrm>
          <a:prstGeom prst="line">
            <a:avLst/>
          </a:prstGeom>
          <a:noFill/>
          <a:ln w="3334">
            <a:solidFill>
              <a:srgbClr val="00F0FF">
                <a:alpha val="9000"/>
              </a:srgbClr>
            </a:solidFill>
            <a:prstDash val="solid"/>
          </a:ln>
        </p:spPr>
        <p:txBody>
          <a:bodyPr/>
          <a:lstStyle/>
          <a:p>
            <a:endParaRPr lang="zh-CN" altLang="en-US"/>
          </a:p>
        </p:txBody>
      </p:sp>
      <p:sp>
        <p:nvSpPr>
          <p:cNvPr id="81" name="grid-minor-v">
            <a:extLst>
              <a:ext uri="{FF2B5EF4-FFF2-40B4-BE49-F238E27FC236}">
                <a16:creationId xmlns:a16="http://schemas.microsoft.com/office/drawing/2014/main" id="{E16222ED-E629-4677-BFE2-7EAFBBC9FD32}"/>
              </a:ext>
            </a:extLst>
          </p:cNvPr>
          <p:cNvSpPr>
            <a:spLocks noGrp="1"/>
          </p:cNvSpPr>
          <p:nvPr/>
        </p:nvSpPr>
        <p:spPr>
          <a:xfrm>
            <a:off x="11734800" y="0"/>
            <a:ext cx="0" cy="6858000"/>
          </a:xfrm>
          <a:prstGeom prst="line">
            <a:avLst/>
          </a:prstGeom>
          <a:noFill/>
          <a:ln w="3334">
            <a:solidFill>
              <a:srgbClr val="00F0FF">
                <a:alpha val="9000"/>
              </a:srgbClr>
            </a:solidFill>
            <a:prstDash val="solid"/>
          </a:ln>
        </p:spPr>
        <p:txBody>
          <a:bodyPr/>
          <a:lstStyle/>
          <a:p>
            <a:endParaRPr lang="zh-CN" altLang="en-US"/>
          </a:p>
        </p:txBody>
      </p:sp>
      <p:sp>
        <p:nvSpPr>
          <p:cNvPr id="82" name="top-rule">
            <a:extLst>
              <a:ext uri="{FF2B5EF4-FFF2-40B4-BE49-F238E27FC236}">
                <a16:creationId xmlns:a16="http://schemas.microsoft.com/office/drawing/2014/main" id="{B7B6C03C-0486-45C7-B06A-F69B05759DB6}"/>
              </a:ext>
            </a:extLst>
          </p:cNvPr>
          <p:cNvSpPr>
            <a:spLocks noGrp="1"/>
          </p:cNvSpPr>
          <p:nvPr/>
        </p:nvSpPr>
        <p:spPr>
          <a:xfrm>
            <a:off x="533400" y="400050"/>
            <a:ext cx="11125200" cy="0"/>
          </a:xfrm>
          <a:prstGeom prst="line">
            <a:avLst/>
          </a:prstGeom>
          <a:noFill/>
          <a:ln w="9525">
            <a:solidFill>
              <a:srgbClr val="D8D8D2"/>
            </a:solidFill>
            <a:prstDash val="solid"/>
          </a:ln>
        </p:spPr>
        <p:txBody>
          <a:bodyPr/>
          <a:lstStyle/>
          <a:p>
            <a:endParaRPr lang="zh-CN" altLang="en-US"/>
          </a:p>
        </p:txBody>
      </p:sp>
      <p:sp>
        <p:nvSpPr>
          <p:cNvPr id="83" name="bottom-rule">
            <a:extLst>
              <a:ext uri="{FF2B5EF4-FFF2-40B4-BE49-F238E27FC236}">
                <a16:creationId xmlns:a16="http://schemas.microsoft.com/office/drawing/2014/main" id="{9DE4744A-DA31-476E-A1B9-51A82B5E40EA}"/>
              </a:ext>
            </a:extLst>
          </p:cNvPr>
          <p:cNvSpPr>
            <a:spLocks noGrp="1"/>
          </p:cNvSpPr>
          <p:nvPr/>
        </p:nvSpPr>
        <p:spPr>
          <a:xfrm>
            <a:off x="533400" y="6457950"/>
            <a:ext cx="11125200" cy="0"/>
          </a:xfrm>
          <a:prstGeom prst="line">
            <a:avLst/>
          </a:prstGeom>
          <a:noFill/>
          <a:ln w="9525">
            <a:solidFill>
              <a:srgbClr val="D8D8D2"/>
            </a:solidFill>
            <a:prstDash val="solid"/>
          </a:ln>
        </p:spPr>
        <p:txBody>
          <a:bodyPr/>
          <a:lstStyle/>
          <a:p>
            <a:endParaRPr lang="zh-CN" altLang="en-US"/>
          </a:p>
        </p:txBody>
      </p:sp>
      <p:sp>
        <p:nvSpPr>
          <p:cNvPr id="84" name="nav-dot">
            <a:extLst>
              <a:ext uri="{FF2B5EF4-FFF2-40B4-BE49-F238E27FC236}">
                <a16:creationId xmlns:a16="http://schemas.microsoft.com/office/drawing/2014/main" id="{94C569E0-BCDA-4C2C-B4E8-E3459D9D6A4C}"/>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5" name="brand">
            <a:extLst>
              <a:ext uri="{FF2B5EF4-FFF2-40B4-BE49-F238E27FC236}">
                <a16:creationId xmlns:a16="http://schemas.microsoft.com/office/drawing/2014/main" id="{C863E570-3740-4C6B-A22C-A71A4D20FC69}"/>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111111"/>
                </a:solidFill>
                <a:latin typeface="Arial"/>
                <a:ea typeface="Arial"/>
                <a:cs typeface="Arial"/>
              </a:defRPr>
            </a:pPr>
            <a:r>
              <a:rPr sz="975" b="1" i="0">
                <a:solidFill>
                  <a:srgbClr val="111111"/>
                </a:solidFill>
                <a:latin typeface="Arial"/>
                <a:ea typeface="Arial"/>
                <a:cs typeface="Arial"/>
              </a:rPr>
              <a:t>ZONG ZHI</a:t>
            </a:r>
          </a:p>
        </p:txBody>
      </p:sp>
      <p:sp>
        <p:nvSpPr>
          <p:cNvPr id="86" name="slide-kicker">
            <a:extLst>
              <a:ext uri="{FF2B5EF4-FFF2-40B4-BE49-F238E27FC236}">
                <a16:creationId xmlns:a16="http://schemas.microsoft.com/office/drawing/2014/main" id="{E28FA81E-B331-4641-9BC3-00F91EA4B237}"/>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PROFILE CARD</a:t>
            </a:r>
          </a:p>
        </p:txBody>
      </p:sp>
      <p:sp>
        <p:nvSpPr>
          <p:cNvPr id="87" name="page-num">
            <a:extLst>
              <a:ext uri="{FF2B5EF4-FFF2-40B4-BE49-F238E27FC236}">
                <a16:creationId xmlns:a16="http://schemas.microsoft.com/office/drawing/2014/main" id="{70B78923-ECB6-454A-884C-D3102DE578BA}"/>
              </a:ext>
            </a:extLst>
          </p:cNvPr>
          <p:cNvSpPr>
            <a:spLocks noGrp="1"/>
          </p:cNvSpPr>
          <p:nvPr/>
        </p:nvSpPr>
        <p:spPr>
          <a:xfrm>
            <a:off x="10725150" y="6543675"/>
            <a:ext cx="933450" cy="171450"/>
          </a:xfrm>
          <a:prstGeom prst="rect">
            <a:avLst/>
          </a:prstGeom>
          <a:noFill/>
          <a:ln w="0">
            <a:noFill/>
            <a:prstDash val="solid"/>
          </a:ln>
        </p:spPr>
        <p:txBody>
          <a:bodyPr wrap="square" lIns="0" tIns="0" rIns="0" bIns="0" anchor="t">
            <a:normAutofit/>
          </a:bodyPr>
          <a:lstStyle/>
          <a:p>
            <a:pPr algn="r">
              <a:defRPr sz="900" b="0" i="0">
                <a:solidFill>
                  <a:srgbClr val="666666"/>
                </a:solidFill>
                <a:latin typeface="Arial"/>
                <a:ea typeface="Arial"/>
                <a:cs typeface="Arial"/>
              </a:defRPr>
            </a:pPr>
            <a:r>
              <a:rPr sz="900" b="0" i="0">
                <a:solidFill>
                  <a:srgbClr val="666666"/>
                </a:solidFill>
                <a:latin typeface="Arial"/>
                <a:ea typeface="Arial"/>
                <a:cs typeface="Arial"/>
              </a:rPr>
              <a:t>02 / 20</a:t>
            </a:r>
          </a:p>
        </p:txBody>
      </p:sp>
      <p:sp>
        <p:nvSpPr>
          <p:cNvPr id="88" name="name">
            <a:extLst>
              <a:ext uri="{FF2B5EF4-FFF2-40B4-BE49-F238E27FC236}">
                <a16:creationId xmlns:a16="http://schemas.microsoft.com/office/drawing/2014/main" id="{67B38CD3-4C8B-47A5-ACCA-4A5B13F28396}"/>
              </a:ext>
            </a:extLst>
          </p:cNvPr>
          <p:cNvSpPr>
            <a:spLocks noGrp="1"/>
          </p:cNvSpPr>
          <p:nvPr/>
        </p:nvSpPr>
        <p:spPr>
          <a:xfrm>
            <a:off x="685800" y="933450"/>
            <a:ext cx="4953000" cy="723900"/>
          </a:xfrm>
          <a:prstGeom prst="rect">
            <a:avLst/>
          </a:prstGeom>
          <a:noFill/>
          <a:ln w="0">
            <a:noFill/>
            <a:prstDash val="solid"/>
          </a:ln>
        </p:spPr>
        <p:txBody>
          <a:bodyPr wrap="square" lIns="0" tIns="0" rIns="0" bIns="0" anchor="t">
            <a:normAutofit fontScale="98958"/>
          </a:bodyPr>
          <a:lstStyle/>
          <a:p>
            <a:pPr algn="l">
              <a:defRPr sz="4800" b="1" i="0">
                <a:solidFill>
                  <a:srgbClr val="111111"/>
                </a:solidFill>
                <a:latin typeface="Arial"/>
                <a:ea typeface="Arial"/>
                <a:cs typeface="Arial"/>
              </a:defRPr>
            </a:pPr>
            <a:r>
              <a:rPr lang="zh-CN" altLang="en-US" sz="4800" b="1" i="0" dirty="0">
                <a:solidFill>
                  <a:srgbClr val="111111"/>
                </a:solidFill>
                <a:latin typeface="Arial"/>
                <a:ea typeface="Arial"/>
                <a:cs typeface="Arial"/>
              </a:rPr>
              <a:t>林逸辉</a:t>
            </a:r>
            <a:endParaRPr sz="4800" b="1" i="0" dirty="0">
              <a:solidFill>
                <a:srgbClr val="111111"/>
              </a:solidFill>
              <a:latin typeface="Arial"/>
              <a:ea typeface="Arial"/>
              <a:cs typeface="Arial"/>
            </a:endParaRPr>
          </a:p>
        </p:txBody>
      </p:sp>
      <p:sp>
        <p:nvSpPr>
          <p:cNvPr id="89" name="cn-name">
            <a:extLst>
              <a:ext uri="{FF2B5EF4-FFF2-40B4-BE49-F238E27FC236}">
                <a16:creationId xmlns:a16="http://schemas.microsoft.com/office/drawing/2014/main" id="{D28FCAEF-65B6-488B-B791-0CFBCE2E0705}"/>
              </a:ext>
            </a:extLst>
          </p:cNvPr>
          <p:cNvSpPr>
            <a:spLocks noGrp="1"/>
          </p:cNvSpPr>
          <p:nvPr/>
        </p:nvSpPr>
        <p:spPr>
          <a:xfrm>
            <a:off x="742950" y="1695450"/>
            <a:ext cx="4095750" cy="285750"/>
          </a:xfrm>
          <a:prstGeom prst="rect">
            <a:avLst/>
          </a:prstGeom>
          <a:noFill/>
          <a:ln w="0">
            <a:noFill/>
            <a:prstDash val="solid"/>
          </a:ln>
        </p:spPr>
        <p:txBody>
          <a:bodyPr wrap="square" lIns="0" tIns="0" rIns="0" bIns="0" anchor="t">
            <a:normAutofit/>
          </a:bodyPr>
          <a:lstStyle/>
          <a:p>
            <a:pPr algn="l">
              <a:defRPr sz="1500" b="0" i="0">
                <a:solidFill>
                  <a:srgbClr val="666666"/>
                </a:solidFill>
                <a:latin typeface="Microsoft YaHei"/>
                <a:ea typeface="Microsoft YaHei"/>
                <a:cs typeface="Microsoft YaHei"/>
              </a:defRPr>
            </a:pPr>
            <a:r>
              <a:rPr sz="1500" b="0" i="0">
                <a:solidFill>
                  <a:srgbClr val="666666"/>
                </a:solidFill>
                <a:latin typeface="Microsoft YaHei"/>
                <a:ea typeface="Microsoft YaHei"/>
                <a:cs typeface="Microsoft YaHei"/>
              </a:rPr>
              <a:t>宗旨 / 数字媒体艺术作品集</a:t>
            </a:r>
          </a:p>
        </p:txBody>
      </p:sp>
      <p:sp>
        <p:nvSpPr>
          <p:cNvPr id="90" name="portrait">
            <a:extLst>
              <a:ext uri="{FF2B5EF4-FFF2-40B4-BE49-F238E27FC236}">
                <a16:creationId xmlns:a16="http://schemas.microsoft.com/office/drawing/2014/main" id="{9912909E-97E8-4EBF-810D-389AAA1DD8D8}"/>
              </a:ext>
            </a:extLst>
          </p:cNvPr>
          <p:cNvSpPr>
            <a:spLocks noGrp="1"/>
          </p:cNvSpPr>
          <p:nvPr/>
        </p:nvSpPr>
        <p:spPr>
          <a:xfrm>
            <a:off x="7943850" y="857250"/>
            <a:ext cx="2952750" cy="3714750"/>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91" name="portrait-inner">
            <a:extLst>
              <a:ext uri="{FF2B5EF4-FFF2-40B4-BE49-F238E27FC236}">
                <a16:creationId xmlns:a16="http://schemas.microsoft.com/office/drawing/2014/main" id="{B2315302-BC63-4AE0-BC63-EF6516069E66}"/>
              </a:ext>
            </a:extLst>
          </p:cNvPr>
          <p:cNvSpPr>
            <a:spLocks noGrp="1"/>
          </p:cNvSpPr>
          <p:nvPr/>
        </p:nvSpPr>
        <p:spPr>
          <a:xfrm>
            <a:off x="8039100" y="952500"/>
            <a:ext cx="2762250" cy="3524250"/>
          </a:xfrm>
          <a:prstGeom prst="rect">
            <a:avLst/>
          </a:prstGeom>
          <a:noFill/>
          <a:ln w="9525">
            <a:solidFill>
              <a:srgbClr val="111111">
                <a:alpha val="10000"/>
              </a:srgbClr>
            </a:solidFill>
            <a:prstDash val="solid"/>
          </a:ln>
        </p:spPr>
        <p:txBody>
          <a:bodyPr/>
          <a:lstStyle/>
          <a:p>
            <a:endParaRPr lang="zh-CN" altLang="en-US"/>
          </a:p>
        </p:txBody>
      </p:sp>
      <p:sp>
        <p:nvSpPr>
          <p:cNvPr id="92" name="portrait-diag-1">
            <a:extLst>
              <a:ext uri="{FF2B5EF4-FFF2-40B4-BE49-F238E27FC236}">
                <a16:creationId xmlns:a16="http://schemas.microsoft.com/office/drawing/2014/main" id="{2C87E902-3204-46AF-A258-7E26F5861E6E}"/>
              </a:ext>
            </a:extLst>
          </p:cNvPr>
          <p:cNvSpPr>
            <a:spLocks noGrp="1"/>
          </p:cNvSpPr>
          <p:nvPr/>
        </p:nvSpPr>
        <p:spPr>
          <a:xfrm>
            <a:off x="8153400" y="1066800"/>
            <a:ext cx="2533650" cy="3295650"/>
          </a:xfrm>
          <a:prstGeom prst="line">
            <a:avLst/>
          </a:prstGeom>
          <a:noFill/>
          <a:ln w="9525">
            <a:solidFill>
              <a:srgbClr val="111111">
                <a:alpha val="14000"/>
              </a:srgbClr>
            </a:solidFill>
            <a:prstDash val="solid"/>
          </a:ln>
        </p:spPr>
        <p:txBody>
          <a:bodyPr/>
          <a:lstStyle/>
          <a:p>
            <a:endParaRPr lang="zh-CN" altLang="en-US"/>
          </a:p>
        </p:txBody>
      </p:sp>
      <p:sp>
        <p:nvSpPr>
          <p:cNvPr id="93" name="portrait-diag-2">
            <a:extLst>
              <a:ext uri="{FF2B5EF4-FFF2-40B4-BE49-F238E27FC236}">
                <a16:creationId xmlns:a16="http://schemas.microsoft.com/office/drawing/2014/main" id="{8CBD3982-92D4-4EA7-BBEF-A03DAD2018E7}"/>
              </a:ext>
            </a:extLst>
          </p:cNvPr>
          <p:cNvSpPr>
            <a:spLocks noGrp="1"/>
          </p:cNvSpPr>
          <p:nvPr/>
        </p:nvSpPr>
        <p:spPr>
          <a:xfrm>
            <a:off x="10687050" y="1066800"/>
            <a:ext cx="0" cy="3295650"/>
          </a:xfrm>
          <a:prstGeom prst="line">
            <a:avLst/>
          </a:prstGeom>
          <a:noFill/>
          <a:ln w="9525">
            <a:solidFill>
              <a:srgbClr val="111111">
                <a:alpha val="14000"/>
              </a:srgbClr>
            </a:solidFill>
            <a:prstDash val="solid"/>
          </a:ln>
        </p:spPr>
        <p:txBody>
          <a:bodyPr/>
          <a:lstStyle/>
          <a:p>
            <a:endParaRPr lang="zh-CN" altLang="en-US"/>
          </a:p>
        </p:txBody>
      </p:sp>
      <p:sp>
        <p:nvSpPr>
          <p:cNvPr id="94" name="tick">
            <a:extLst>
              <a:ext uri="{FF2B5EF4-FFF2-40B4-BE49-F238E27FC236}">
                <a16:creationId xmlns:a16="http://schemas.microsoft.com/office/drawing/2014/main" id="{377EEC9F-38F7-4D3F-8A56-FDF037FC8379}"/>
              </a:ext>
            </a:extLst>
          </p:cNvPr>
          <p:cNvSpPr>
            <a:spLocks noGrp="1"/>
          </p:cNvSpPr>
          <p:nvPr/>
        </p:nvSpPr>
        <p:spPr>
          <a:xfrm>
            <a:off x="7943850" y="857250"/>
            <a:ext cx="209550" cy="0"/>
          </a:xfrm>
          <a:prstGeom prst="line">
            <a:avLst/>
          </a:prstGeom>
          <a:noFill/>
          <a:ln w="19050">
            <a:solidFill>
              <a:srgbClr val="111111"/>
            </a:solidFill>
            <a:prstDash val="solid"/>
          </a:ln>
        </p:spPr>
        <p:txBody>
          <a:bodyPr/>
          <a:lstStyle/>
          <a:p>
            <a:endParaRPr lang="zh-CN" altLang="en-US"/>
          </a:p>
        </p:txBody>
      </p:sp>
      <p:sp>
        <p:nvSpPr>
          <p:cNvPr id="95" name="tick">
            <a:extLst>
              <a:ext uri="{FF2B5EF4-FFF2-40B4-BE49-F238E27FC236}">
                <a16:creationId xmlns:a16="http://schemas.microsoft.com/office/drawing/2014/main" id="{98DD098A-BC73-4DA2-985B-16BF8DE90CFB}"/>
              </a:ext>
            </a:extLst>
          </p:cNvPr>
          <p:cNvSpPr>
            <a:spLocks noGrp="1"/>
          </p:cNvSpPr>
          <p:nvPr/>
        </p:nvSpPr>
        <p:spPr>
          <a:xfrm>
            <a:off x="7943850" y="857250"/>
            <a:ext cx="0" cy="209550"/>
          </a:xfrm>
          <a:prstGeom prst="line">
            <a:avLst/>
          </a:prstGeom>
          <a:noFill/>
          <a:ln w="19050">
            <a:solidFill>
              <a:srgbClr val="111111"/>
            </a:solidFill>
            <a:prstDash val="solid"/>
          </a:ln>
        </p:spPr>
        <p:txBody>
          <a:bodyPr/>
          <a:lstStyle/>
          <a:p>
            <a:endParaRPr lang="zh-CN" altLang="en-US"/>
          </a:p>
        </p:txBody>
      </p:sp>
      <p:sp>
        <p:nvSpPr>
          <p:cNvPr id="96" name="tick">
            <a:extLst>
              <a:ext uri="{FF2B5EF4-FFF2-40B4-BE49-F238E27FC236}">
                <a16:creationId xmlns:a16="http://schemas.microsoft.com/office/drawing/2014/main" id="{DABF91F8-471F-4E0A-A318-5788D7CA136E}"/>
              </a:ext>
            </a:extLst>
          </p:cNvPr>
          <p:cNvSpPr>
            <a:spLocks noGrp="1"/>
          </p:cNvSpPr>
          <p:nvPr/>
        </p:nvSpPr>
        <p:spPr>
          <a:xfrm>
            <a:off x="10687050" y="857250"/>
            <a:ext cx="209550" cy="0"/>
          </a:xfrm>
          <a:prstGeom prst="line">
            <a:avLst/>
          </a:prstGeom>
          <a:noFill/>
          <a:ln w="19050">
            <a:solidFill>
              <a:srgbClr val="111111"/>
            </a:solidFill>
            <a:prstDash val="solid"/>
          </a:ln>
        </p:spPr>
        <p:txBody>
          <a:bodyPr/>
          <a:lstStyle/>
          <a:p>
            <a:endParaRPr lang="zh-CN" altLang="en-US"/>
          </a:p>
        </p:txBody>
      </p:sp>
      <p:sp>
        <p:nvSpPr>
          <p:cNvPr id="97" name="tick">
            <a:extLst>
              <a:ext uri="{FF2B5EF4-FFF2-40B4-BE49-F238E27FC236}">
                <a16:creationId xmlns:a16="http://schemas.microsoft.com/office/drawing/2014/main" id="{2AF2C75F-A6F0-48A7-A4B8-CE36BE8A9F42}"/>
              </a:ext>
            </a:extLst>
          </p:cNvPr>
          <p:cNvSpPr>
            <a:spLocks noGrp="1"/>
          </p:cNvSpPr>
          <p:nvPr/>
        </p:nvSpPr>
        <p:spPr>
          <a:xfrm>
            <a:off x="10896600" y="857250"/>
            <a:ext cx="0" cy="209550"/>
          </a:xfrm>
          <a:prstGeom prst="line">
            <a:avLst/>
          </a:prstGeom>
          <a:noFill/>
          <a:ln w="19050">
            <a:solidFill>
              <a:srgbClr val="111111"/>
            </a:solidFill>
            <a:prstDash val="solid"/>
          </a:ln>
        </p:spPr>
        <p:txBody>
          <a:bodyPr/>
          <a:lstStyle/>
          <a:p>
            <a:endParaRPr lang="zh-CN" altLang="en-US"/>
          </a:p>
        </p:txBody>
      </p:sp>
      <p:sp>
        <p:nvSpPr>
          <p:cNvPr id="98" name="tick">
            <a:extLst>
              <a:ext uri="{FF2B5EF4-FFF2-40B4-BE49-F238E27FC236}">
                <a16:creationId xmlns:a16="http://schemas.microsoft.com/office/drawing/2014/main" id="{994A90FA-4606-466A-AD75-BE17BFAEB732}"/>
              </a:ext>
            </a:extLst>
          </p:cNvPr>
          <p:cNvSpPr>
            <a:spLocks noGrp="1"/>
          </p:cNvSpPr>
          <p:nvPr/>
        </p:nvSpPr>
        <p:spPr>
          <a:xfrm>
            <a:off x="7943850" y="4572000"/>
            <a:ext cx="209550" cy="0"/>
          </a:xfrm>
          <a:prstGeom prst="line">
            <a:avLst/>
          </a:prstGeom>
          <a:noFill/>
          <a:ln w="19050">
            <a:solidFill>
              <a:srgbClr val="111111"/>
            </a:solidFill>
            <a:prstDash val="solid"/>
          </a:ln>
        </p:spPr>
        <p:txBody>
          <a:bodyPr/>
          <a:lstStyle/>
          <a:p>
            <a:endParaRPr lang="zh-CN" altLang="en-US"/>
          </a:p>
        </p:txBody>
      </p:sp>
      <p:sp>
        <p:nvSpPr>
          <p:cNvPr id="99" name="tick">
            <a:extLst>
              <a:ext uri="{FF2B5EF4-FFF2-40B4-BE49-F238E27FC236}">
                <a16:creationId xmlns:a16="http://schemas.microsoft.com/office/drawing/2014/main" id="{9534FD8C-502D-4C7C-8017-FFBAB8B8B3A8}"/>
              </a:ext>
            </a:extLst>
          </p:cNvPr>
          <p:cNvSpPr>
            <a:spLocks noGrp="1"/>
          </p:cNvSpPr>
          <p:nvPr/>
        </p:nvSpPr>
        <p:spPr>
          <a:xfrm>
            <a:off x="7943850" y="4362450"/>
            <a:ext cx="0" cy="209550"/>
          </a:xfrm>
          <a:prstGeom prst="line">
            <a:avLst/>
          </a:prstGeom>
          <a:noFill/>
          <a:ln w="19050">
            <a:solidFill>
              <a:srgbClr val="111111"/>
            </a:solidFill>
            <a:prstDash val="solid"/>
          </a:ln>
        </p:spPr>
        <p:txBody>
          <a:bodyPr/>
          <a:lstStyle/>
          <a:p>
            <a:endParaRPr lang="zh-CN" altLang="en-US"/>
          </a:p>
        </p:txBody>
      </p:sp>
      <p:sp>
        <p:nvSpPr>
          <p:cNvPr id="100" name="tick">
            <a:extLst>
              <a:ext uri="{FF2B5EF4-FFF2-40B4-BE49-F238E27FC236}">
                <a16:creationId xmlns:a16="http://schemas.microsoft.com/office/drawing/2014/main" id="{4EEA4B67-EFEA-418B-AFBC-CFCA8106585B}"/>
              </a:ext>
            </a:extLst>
          </p:cNvPr>
          <p:cNvSpPr>
            <a:spLocks noGrp="1"/>
          </p:cNvSpPr>
          <p:nvPr/>
        </p:nvSpPr>
        <p:spPr>
          <a:xfrm>
            <a:off x="10687050" y="4572000"/>
            <a:ext cx="209550" cy="0"/>
          </a:xfrm>
          <a:prstGeom prst="line">
            <a:avLst/>
          </a:prstGeom>
          <a:noFill/>
          <a:ln w="19050">
            <a:solidFill>
              <a:srgbClr val="111111"/>
            </a:solidFill>
            <a:prstDash val="solid"/>
          </a:ln>
        </p:spPr>
        <p:txBody>
          <a:bodyPr/>
          <a:lstStyle/>
          <a:p>
            <a:endParaRPr lang="zh-CN" altLang="en-US"/>
          </a:p>
        </p:txBody>
      </p:sp>
      <p:sp>
        <p:nvSpPr>
          <p:cNvPr id="101" name="tick">
            <a:extLst>
              <a:ext uri="{FF2B5EF4-FFF2-40B4-BE49-F238E27FC236}">
                <a16:creationId xmlns:a16="http://schemas.microsoft.com/office/drawing/2014/main" id="{402E02DC-6610-4B83-B426-738907DEFAAE}"/>
              </a:ext>
            </a:extLst>
          </p:cNvPr>
          <p:cNvSpPr>
            <a:spLocks noGrp="1"/>
          </p:cNvSpPr>
          <p:nvPr/>
        </p:nvSpPr>
        <p:spPr>
          <a:xfrm>
            <a:off x="10896600" y="4362450"/>
            <a:ext cx="0" cy="209550"/>
          </a:xfrm>
          <a:prstGeom prst="line">
            <a:avLst/>
          </a:prstGeom>
          <a:noFill/>
          <a:ln w="19050">
            <a:solidFill>
              <a:srgbClr val="111111"/>
            </a:solidFill>
            <a:prstDash val="solid"/>
          </a:ln>
        </p:spPr>
        <p:txBody>
          <a:bodyPr/>
          <a:lstStyle/>
          <a:p>
            <a:endParaRPr lang="zh-CN" altLang="en-US"/>
          </a:p>
        </p:txBody>
      </p:sp>
      <p:sp>
        <p:nvSpPr>
          <p:cNvPr id="102" name="portrait-label">
            <a:extLst>
              <a:ext uri="{FF2B5EF4-FFF2-40B4-BE49-F238E27FC236}">
                <a16:creationId xmlns:a16="http://schemas.microsoft.com/office/drawing/2014/main" id="{2117FC87-83F8-4B30-9798-272EF76A9F11}"/>
              </a:ext>
            </a:extLst>
          </p:cNvPr>
          <p:cNvSpPr>
            <a:spLocks noGrp="1"/>
          </p:cNvSpPr>
          <p:nvPr/>
        </p:nvSpPr>
        <p:spPr>
          <a:xfrm>
            <a:off x="8210550" y="2447925"/>
            <a:ext cx="2419350" cy="266700"/>
          </a:xfrm>
          <a:prstGeom prst="rect">
            <a:avLst/>
          </a:prstGeom>
          <a:noFill/>
          <a:ln w="0">
            <a:noFill/>
            <a:prstDash val="solid"/>
          </a:ln>
        </p:spPr>
        <p:txBody>
          <a:bodyPr wrap="square" lIns="0" tIns="0" rIns="0" bIns="0" anchor="t">
            <a:normAutofit/>
          </a:bodyPr>
          <a:lstStyle/>
          <a:p>
            <a:pPr algn="ctr">
              <a:defRPr sz="1125" b="1" i="0">
                <a:solidFill>
                  <a:srgbClr val="111111"/>
                </a:solidFill>
                <a:latin typeface="Arial"/>
                <a:ea typeface="Arial"/>
                <a:cs typeface="Arial"/>
              </a:defRPr>
            </a:pPr>
            <a:r>
              <a:rPr sz="1125" b="1" i="0">
                <a:solidFill>
                  <a:srgbClr val="111111"/>
                </a:solidFill>
                <a:latin typeface="Arial"/>
                <a:ea typeface="Arial"/>
                <a:cs typeface="Arial"/>
              </a:rPr>
              <a:t>PORTRAIT / WORK STILL</a:t>
            </a:r>
          </a:p>
        </p:txBody>
      </p:sp>
      <p:sp>
        <p:nvSpPr>
          <p:cNvPr id="103" name="portrait-note">
            <a:extLst>
              <a:ext uri="{FF2B5EF4-FFF2-40B4-BE49-F238E27FC236}">
                <a16:creationId xmlns:a16="http://schemas.microsoft.com/office/drawing/2014/main" id="{668E366E-060D-4652-B77C-E76A09FE703F}"/>
              </a:ext>
            </a:extLst>
          </p:cNvPr>
          <p:cNvSpPr>
            <a:spLocks noGrp="1"/>
          </p:cNvSpPr>
          <p:nvPr/>
        </p:nvSpPr>
        <p:spPr>
          <a:xfrm>
            <a:off x="8210550" y="2752725"/>
            <a:ext cx="2419350" cy="209550"/>
          </a:xfrm>
          <a:prstGeom prst="rect">
            <a:avLst/>
          </a:prstGeom>
          <a:noFill/>
          <a:ln w="0">
            <a:noFill/>
            <a:prstDash val="solid"/>
          </a:ln>
        </p:spPr>
        <p:txBody>
          <a:bodyPr wrap="square" lIns="0" tIns="0" rIns="0" bIns="0" anchor="t">
            <a:normAutofit/>
          </a:bodyPr>
          <a:lstStyle/>
          <a:p>
            <a:pPr algn="ctr">
              <a:defRPr sz="750" b="0" i="0">
                <a:solidFill>
                  <a:srgbClr val="666666"/>
                </a:solidFill>
                <a:latin typeface="Microsoft YaHei"/>
                <a:ea typeface="Microsoft YaHei"/>
                <a:cs typeface="Microsoft YaHei"/>
              </a:defRPr>
            </a:pPr>
            <a:r>
              <a:rPr sz="750" b="0" i="0">
                <a:solidFill>
                  <a:srgbClr val="666666"/>
                </a:solidFill>
                <a:latin typeface="Microsoft YaHei"/>
                <a:ea typeface="Microsoft YaHei"/>
                <a:cs typeface="Microsoft YaHei"/>
              </a:rPr>
              <a:t>替换图片 · 4:5 · crop cover</a:t>
            </a:r>
          </a:p>
        </p:txBody>
      </p:sp>
      <p:sp>
        <p:nvSpPr>
          <p:cNvPr id="104" name="portrait-chip-bg">
            <a:extLst>
              <a:ext uri="{FF2B5EF4-FFF2-40B4-BE49-F238E27FC236}">
                <a16:creationId xmlns:a16="http://schemas.microsoft.com/office/drawing/2014/main" id="{980091D4-142C-440D-A3FD-26786883DDE5}"/>
              </a:ext>
            </a:extLst>
          </p:cNvPr>
          <p:cNvSpPr>
            <a:spLocks noGrp="1"/>
          </p:cNvSpPr>
          <p:nvPr/>
        </p:nvSpPr>
        <p:spPr>
          <a:xfrm>
            <a:off x="8096250" y="1009650"/>
            <a:ext cx="609600" cy="209550"/>
          </a:xfrm>
          <a:prstGeom prst="rect">
            <a:avLst/>
          </a:prstGeom>
          <a:solidFill>
            <a:srgbClr val="111111"/>
          </a:solidFill>
          <a:ln w="0">
            <a:noFill/>
            <a:prstDash val="solid"/>
          </a:ln>
        </p:spPr>
        <p:txBody>
          <a:bodyPr/>
          <a:lstStyle/>
          <a:p>
            <a:endParaRPr lang="zh-CN" altLang="en-US"/>
          </a:p>
        </p:txBody>
      </p:sp>
      <p:sp>
        <p:nvSpPr>
          <p:cNvPr id="105" name="portrait-chip">
            <a:extLst>
              <a:ext uri="{FF2B5EF4-FFF2-40B4-BE49-F238E27FC236}">
                <a16:creationId xmlns:a16="http://schemas.microsoft.com/office/drawing/2014/main" id="{C1FE1541-F2FA-44A3-A653-2C286E0F73B7}"/>
              </a:ext>
            </a:extLst>
          </p:cNvPr>
          <p:cNvSpPr>
            <a:spLocks noGrp="1"/>
          </p:cNvSpPr>
          <p:nvPr/>
        </p:nvSpPr>
        <p:spPr>
          <a:xfrm>
            <a:off x="8162925" y="1047750"/>
            <a:ext cx="476250" cy="114300"/>
          </a:xfrm>
          <a:prstGeom prst="rect">
            <a:avLst/>
          </a:prstGeom>
          <a:noFill/>
          <a:ln w="0">
            <a:noFill/>
            <a:prstDash val="solid"/>
          </a:ln>
        </p:spPr>
        <p:txBody>
          <a:bodyPr wrap="square" lIns="0" tIns="0" rIns="0" bIns="0" anchor="t">
            <a:normAutofit/>
          </a:bodyPr>
          <a:lstStyle/>
          <a:p>
            <a:pPr algn="ctr">
              <a:defRPr sz="750" b="1" i="0">
                <a:solidFill>
                  <a:srgbClr val="F5F5F3"/>
                </a:solidFill>
                <a:latin typeface="Arial"/>
                <a:ea typeface="Arial"/>
                <a:cs typeface="Arial"/>
              </a:defRPr>
            </a:pPr>
            <a:r>
              <a:rPr sz="750" b="1" i="0">
                <a:solidFill>
                  <a:srgbClr val="F5F5F3"/>
                </a:solidFill>
                <a:latin typeface="Arial"/>
                <a:ea typeface="Arial"/>
                <a:cs typeface="Arial"/>
              </a:rPr>
              <a:t>4:5</a:t>
            </a:r>
          </a:p>
        </p:txBody>
      </p:sp>
      <p:sp>
        <p:nvSpPr>
          <p:cNvPr id="106" name="portrait-dot">
            <a:extLst>
              <a:ext uri="{FF2B5EF4-FFF2-40B4-BE49-F238E27FC236}">
                <a16:creationId xmlns:a16="http://schemas.microsoft.com/office/drawing/2014/main" id="{720349EE-0336-4C07-950B-15C083BBC077}"/>
              </a:ext>
            </a:extLst>
          </p:cNvPr>
          <p:cNvSpPr>
            <a:spLocks noGrp="1"/>
          </p:cNvSpPr>
          <p:nvPr/>
        </p:nvSpPr>
        <p:spPr>
          <a:xfrm>
            <a:off x="10572750" y="1009650"/>
            <a:ext cx="133350" cy="133350"/>
          </a:xfrm>
          <a:prstGeom prst="ellipse">
            <a:avLst/>
          </a:prstGeom>
          <a:solidFill>
            <a:srgbClr val="111111"/>
          </a:solidFill>
          <a:ln w="0">
            <a:noFill/>
            <a:prstDash val="solid"/>
          </a:ln>
        </p:spPr>
        <p:txBody>
          <a:bodyPr/>
          <a:lstStyle/>
          <a:p>
            <a:endParaRPr lang="zh-CN" altLang="en-US"/>
          </a:p>
        </p:txBody>
      </p:sp>
      <p:sp>
        <p:nvSpPr>
          <p:cNvPr id="107" name="bio-short">
            <a:extLst>
              <a:ext uri="{FF2B5EF4-FFF2-40B4-BE49-F238E27FC236}">
                <a16:creationId xmlns:a16="http://schemas.microsoft.com/office/drawing/2014/main" id="{7AC8DF51-3D4A-42FB-BF05-1AE1F00FDEB1}"/>
              </a:ext>
            </a:extLst>
          </p:cNvPr>
          <p:cNvSpPr>
            <a:spLocks noGrp="1"/>
          </p:cNvSpPr>
          <p:nvPr/>
        </p:nvSpPr>
        <p:spPr>
          <a:xfrm>
            <a:off x="742950" y="2476500"/>
            <a:ext cx="5124450" cy="819150"/>
          </a:xfrm>
          <a:prstGeom prst="rect">
            <a:avLst/>
          </a:prstGeom>
          <a:noFill/>
          <a:ln w="0">
            <a:noFill/>
            <a:prstDash val="solid"/>
          </a:ln>
        </p:spPr>
        <p:txBody>
          <a:bodyPr wrap="square" lIns="0" tIns="0" rIns="0" bIns="0" anchor="t">
            <a:normAutofit fontScale="90277" lnSpcReduction="10000"/>
          </a:bodyPr>
          <a:lstStyle/>
          <a:p>
            <a:pPr algn="l">
              <a:lnSpc>
                <a:spcPct val="100000"/>
              </a:lnSpc>
              <a:buNone/>
              <a:defRPr sz="2100" b="1" i="0">
                <a:solidFill>
                  <a:srgbClr val="111111"/>
                </a:solidFill>
                <a:latin typeface="Arial"/>
                <a:ea typeface="Arial"/>
                <a:cs typeface="Arial"/>
              </a:defRPr>
            </a:pPr>
            <a:r>
              <a:rPr sz="2100" b="1" i="0">
                <a:solidFill>
                  <a:srgbClr val="111111"/>
                </a:solidFill>
                <a:latin typeface="Arial"/>
                <a:ea typeface="Arial"/>
                <a:cs typeface="Arial"/>
              </a:rPr>
              <a:t>Crafting immersive digital experiences at the intersection of art, design, and technology.</a:t>
            </a:r>
          </a:p>
        </p:txBody>
      </p:sp>
      <p:sp>
        <p:nvSpPr>
          <p:cNvPr id="108" name="bio-cn">
            <a:extLst>
              <a:ext uri="{FF2B5EF4-FFF2-40B4-BE49-F238E27FC236}">
                <a16:creationId xmlns:a16="http://schemas.microsoft.com/office/drawing/2014/main" id="{4504DB96-3999-41CD-A73B-690792F92531}"/>
              </a:ext>
            </a:extLst>
          </p:cNvPr>
          <p:cNvSpPr>
            <a:spLocks noGrp="1"/>
          </p:cNvSpPr>
          <p:nvPr/>
        </p:nvSpPr>
        <p:spPr>
          <a:xfrm>
            <a:off x="742949" y="3486149"/>
            <a:ext cx="5886437" cy="704849"/>
          </a:xfrm>
          <a:prstGeom prst="rect">
            <a:avLst/>
          </a:prstGeom>
          <a:noFill/>
          <a:ln w="0">
            <a:noFill/>
            <a:prstDash val="solid"/>
          </a:ln>
        </p:spPr>
        <p:txBody>
          <a:bodyPr wrap="square" lIns="0" tIns="0" rIns="0" bIns="0" anchor="t">
            <a:normAutofit/>
          </a:bodyPr>
          <a:lstStyle/>
          <a:p>
            <a:r>
              <a:rPr lang="zh-CN" altLang="zh-CN" dirty="0"/>
              <a:t>我是一名 </a:t>
            </a:r>
            <a:r>
              <a:rPr lang="zh-CN" altLang="zh-CN" b="1" dirty="0"/>
              <a:t>数字媒体专业的大二学生</a:t>
            </a:r>
            <a:r>
              <a:rPr lang="zh-CN" altLang="zh-CN" dirty="0"/>
              <a:t>， 专注于在 </a:t>
            </a:r>
            <a:r>
              <a:rPr lang="zh-CN" altLang="zh-CN" b="1" dirty="0"/>
              <a:t>设计与技术</a:t>
            </a:r>
            <a:r>
              <a:rPr lang="zh-CN" altLang="zh-CN" dirty="0"/>
              <a:t> 的交汇处创造</a:t>
            </a:r>
            <a:r>
              <a:rPr lang="zh-CN" altLang="en-US" dirty="0"/>
              <a:t>更好的</a:t>
            </a:r>
            <a:r>
              <a:rPr lang="zh-CN" altLang="zh-CN" dirty="0"/>
              <a:t>体验。</a:t>
            </a:r>
          </a:p>
        </p:txBody>
      </p:sp>
      <p:sp>
        <p:nvSpPr>
          <p:cNvPr id="109" name="tag">
            <a:extLst>
              <a:ext uri="{FF2B5EF4-FFF2-40B4-BE49-F238E27FC236}">
                <a16:creationId xmlns:a16="http://schemas.microsoft.com/office/drawing/2014/main" id="{A684FF5D-878A-40D3-BEC3-D3DE1BBFDD6D}"/>
              </a:ext>
            </a:extLst>
          </p:cNvPr>
          <p:cNvSpPr>
            <a:spLocks noGrp="1"/>
          </p:cNvSpPr>
          <p:nvPr/>
        </p:nvSpPr>
        <p:spPr>
          <a:xfrm>
            <a:off x="742950" y="4438650"/>
            <a:ext cx="1447800" cy="285750"/>
          </a:xfrm>
          <a:prstGeom prst="roundRect">
            <a:avLst>
              <a:gd name="adj" fmla="val 26667"/>
            </a:avLst>
          </a:prstGeom>
          <a:solidFill>
            <a:srgbClr val="FFFFFF">
              <a:alpha val="76000"/>
            </a:srgbClr>
          </a:solidFill>
          <a:ln w="9525">
            <a:solidFill>
              <a:srgbClr val="D8D8D2"/>
            </a:solidFill>
            <a:prstDash val="solid"/>
          </a:ln>
        </p:spPr>
        <p:txBody>
          <a:bodyPr/>
          <a:lstStyle/>
          <a:p>
            <a:endParaRPr lang="zh-CN" altLang="en-US"/>
          </a:p>
        </p:txBody>
      </p:sp>
      <p:sp>
        <p:nvSpPr>
          <p:cNvPr id="110" name="tag-text">
            <a:extLst>
              <a:ext uri="{FF2B5EF4-FFF2-40B4-BE49-F238E27FC236}">
                <a16:creationId xmlns:a16="http://schemas.microsoft.com/office/drawing/2014/main" id="{88F8C736-075B-4EBA-8281-BA9BD441BF08}"/>
              </a:ext>
            </a:extLst>
          </p:cNvPr>
          <p:cNvSpPr>
            <a:spLocks noGrp="1"/>
          </p:cNvSpPr>
          <p:nvPr/>
        </p:nvSpPr>
        <p:spPr>
          <a:xfrm>
            <a:off x="857250" y="4514850"/>
            <a:ext cx="1219200" cy="114300"/>
          </a:xfrm>
          <a:prstGeom prst="rect">
            <a:avLst/>
          </a:prstGeom>
          <a:noFill/>
          <a:ln w="0">
            <a:noFill/>
            <a:prstDash val="solid"/>
          </a:ln>
        </p:spPr>
        <p:txBody>
          <a:bodyPr wrap="square" lIns="0" tIns="0" rIns="0" bIns="0" anchor="t">
            <a:normAutofit fontScale="98409" lnSpcReduction="10000"/>
          </a:bodyPr>
          <a:lstStyle/>
          <a:p>
            <a:pPr algn="ctr">
              <a:defRPr sz="825" b="1" i="0">
                <a:solidFill>
                  <a:srgbClr val="666666"/>
                </a:solidFill>
                <a:latin typeface="Arial"/>
                <a:ea typeface="Arial"/>
                <a:cs typeface="Arial"/>
              </a:defRPr>
            </a:pPr>
            <a:r>
              <a:rPr sz="825" b="1" i="0">
                <a:solidFill>
                  <a:srgbClr val="666666"/>
                </a:solidFill>
                <a:latin typeface="Arial"/>
                <a:ea typeface="Arial"/>
                <a:cs typeface="Arial"/>
              </a:rPr>
              <a:t>VISUAL DESIGN</a:t>
            </a:r>
          </a:p>
        </p:txBody>
      </p:sp>
      <p:sp>
        <p:nvSpPr>
          <p:cNvPr id="111" name="tag">
            <a:extLst>
              <a:ext uri="{FF2B5EF4-FFF2-40B4-BE49-F238E27FC236}">
                <a16:creationId xmlns:a16="http://schemas.microsoft.com/office/drawing/2014/main" id="{E796718C-1D00-43F3-A923-C640C6E15CF6}"/>
              </a:ext>
            </a:extLst>
          </p:cNvPr>
          <p:cNvSpPr>
            <a:spLocks noGrp="1"/>
          </p:cNvSpPr>
          <p:nvPr/>
        </p:nvSpPr>
        <p:spPr>
          <a:xfrm>
            <a:off x="2343150" y="4438650"/>
            <a:ext cx="1447800" cy="285750"/>
          </a:xfrm>
          <a:prstGeom prst="roundRect">
            <a:avLst>
              <a:gd name="adj" fmla="val 26667"/>
            </a:avLst>
          </a:prstGeom>
          <a:solidFill>
            <a:srgbClr val="FFFFFF">
              <a:alpha val="76000"/>
            </a:srgbClr>
          </a:solidFill>
          <a:ln w="9525">
            <a:solidFill>
              <a:srgbClr val="D8D8D2"/>
            </a:solidFill>
            <a:prstDash val="solid"/>
          </a:ln>
        </p:spPr>
        <p:txBody>
          <a:bodyPr/>
          <a:lstStyle/>
          <a:p>
            <a:endParaRPr lang="zh-CN" altLang="en-US"/>
          </a:p>
        </p:txBody>
      </p:sp>
      <p:sp>
        <p:nvSpPr>
          <p:cNvPr id="112" name="tag-text">
            <a:extLst>
              <a:ext uri="{FF2B5EF4-FFF2-40B4-BE49-F238E27FC236}">
                <a16:creationId xmlns:a16="http://schemas.microsoft.com/office/drawing/2014/main" id="{CE7882D2-47A2-4D52-A868-24637489339D}"/>
              </a:ext>
            </a:extLst>
          </p:cNvPr>
          <p:cNvSpPr>
            <a:spLocks noGrp="1"/>
          </p:cNvSpPr>
          <p:nvPr/>
        </p:nvSpPr>
        <p:spPr>
          <a:xfrm>
            <a:off x="2457450" y="4514850"/>
            <a:ext cx="1219200" cy="114300"/>
          </a:xfrm>
          <a:prstGeom prst="rect">
            <a:avLst/>
          </a:prstGeom>
          <a:noFill/>
          <a:ln w="0">
            <a:noFill/>
            <a:prstDash val="solid"/>
          </a:ln>
        </p:spPr>
        <p:txBody>
          <a:bodyPr wrap="square" lIns="0" tIns="0" rIns="0" bIns="0" anchor="t">
            <a:normAutofit fontScale="98409" lnSpcReduction="10000"/>
          </a:bodyPr>
          <a:lstStyle/>
          <a:p>
            <a:pPr algn="ctr">
              <a:defRPr sz="825" b="1" i="0">
                <a:solidFill>
                  <a:srgbClr val="666666"/>
                </a:solidFill>
                <a:latin typeface="Arial"/>
                <a:ea typeface="Arial"/>
                <a:cs typeface="Arial"/>
              </a:defRPr>
            </a:pPr>
            <a:r>
              <a:rPr sz="825" b="1" i="0">
                <a:solidFill>
                  <a:srgbClr val="666666"/>
                </a:solidFill>
                <a:latin typeface="Arial"/>
                <a:ea typeface="Arial"/>
                <a:cs typeface="Arial"/>
              </a:rPr>
              <a:t>MOTION DESIGN</a:t>
            </a:r>
          </a:p>
        </p:txBody>
      </p:sp>
      <p:sp>
        <p:nvSpPr>
          <p:cNvPr id="113" name="tag">
            <a:extLst>
              <a:ext uri="{FF2B5EF4-FFF2-40B4-BE49-F238E27FC236}">
                <a16:creationId xmlns:a16="http://schemas.microsoft.com/office/drawing/2014/main" id="{9C137CCA-89EC-473A-8092-86F541D51E5F}"/>
              </a:ext>
            </a:extLst>
          </p:cNvPr>
          <p:cNvSpPr>
            <a:spLocks noGrp="1"/>
          </p:cNvSpPr>
          <p:nvPr/>
        </p:nvSpPr>
        <p:spPr>
          <a:xfrm>
            <a:off x="3943350" y="4438650"/>
            <a:ext cx="1447800" cy="285750"/>
          </a:xfrm>
          <a:prstGeom prst="roundRect">
            <a:avLst>
              <a:gd name="adj" fmla="val 26667"/>
            </a:avLst>
          </a:prstGeom>
          <a:solidFill>
            <a:srgbClr val="FFFFFF">
              <a:alpha val="76000"/>
            </a:srgbClr>
          </a:solidFill>
          <a:ln w="9525">
            <a:solidFill>
              <a:srgbClr val="D8D8D2"/>
            </a:solidFill>
            <a:prstDash val="solid"/>
          </a:ln>
        </p:spPr>
        <p:txBody>
          <a:bodyPr/>
          <a:lstStyle/>
          <a:p>
            <a:endParaRPr lang="zh-CN" altLang="en-US"/>
          </a:p>
        </p:txBody>
      </p:sp>
      <p:sp>
        <p:nvSpPr>
          <p:cNvPr id="114" name="tag-text">
            <a:extLst>
              <a:ext uri="{FF2B5EF4-FFF2-40B4-BE49-F238E27FC236}">
                <a16:creationId xmlns:a16="http://schemas.microsoft.com/office/drawing/2014/main" id="{FD20F84E-6C8C-4C4B-ACC7-E41AE7F3484B}"/>
              </a:ext>
            </a:extLst>
          </p:cNvPr>
          <p:cNvSpPr>
            <a:spLocks noGrp="1"/>
          </p:cNvSpPr>
          <p:nvPr/>
        </p:nvSpPr>
        <p:spPr>
          <a:xfrm>
            <a:off x="4057650" y="4514850"/>
            <a:ext cx="1219200" cy="114300"/>
          </a:xfrm>
          <a:prstGeom prst="rect">
            <a:avLst/>
          </a:prstGeom>
          <a:noFill/>
          <a:ln w="0">
            <a:noFill/>
            <a:prstDash val="solid"/>
          </a:ln>
        </p:spPr>
        <p:txBody>
          <a:bodyPr wrap="square" lIns="0" tIns="0" rIns="0" bIns="0" anchor="t">
            <a:normAutofit fontScale="98409" lnSpcReduction="10000"/>
          </a:bodyPr>
          <a:lstStyle/>
          <a:p>
            <a:pPr algn="ctr">
              <a:defRPr sz="825" b="1" i="0">
                <a:solidFill>
                  <a:srgbClr val="666666"/>
                </a:solidFill>
                <a:latin typeface="Arial"/>
                <a:ea typeface="Arial"/>
                <a:cs typeface="Arial"/>
              </a:defRPr>
            </a:pPr>
            <a:r>
              <a:rPr sz="825" b="1" i="0">
                <a:solidFill>
                  <a:srgbClr val="666666"/>
                </a:solidFill>
                <a:latin typeface="Arial"/>
                <a:ea typeface="Arial"/>
                <a:cs typeface="Arial"/>
              </a:rPr>
              <a:t>3D VISUALIZATION</a:t>
            </a:r>
          </a:p>
        </p:txBody>
      </p:sp>
      <p:sp>
        <p:nvSpPr>
          <p:cNvPr id="115" name="tag">
            <a:extLst>
              <a:ext uri="{FF2B5EF4-FFF2-40B4-BE49-F238E27FC236}">
                <a16:creationId xmlns:a16="http://schemas.microsoft.com/office/drawing/2014/main" id="{CE744C0D-067A-40ED-B872-12C2F4550FE2}"/>
              </a:ext>
            </a:extLst>
          </p:cNvPr>
          <p:cNvSpPr>
            <a:spLocks noGrp="1"/>
          </p:cNvSpPr>
          <p:nvPr/>
        </p:nvSpPr>
        <p:spPr>
          <a:xfrm>
            <a:off x="742950" y="4838700"/>
            <a:ext cx="1447800" cy="285750"/>
          </a:xfrm>
          <a:prstGeom prst="roundRect">
            <a:avLst>
              <a:gd name="adj" fmla="val 26667"/>
            </a:avLst>
          </a:prstGeom>
          <a:solidFill>
            <a:srgbClr val="FFFFFF">
              <a:alpha val="76000"/>
            </a:srgbClr>
          </a:solidFill>
          <a:ln w="9525">
            <a:solidFill>
              <a:srgbClr val="D8D8D2"/>
            </a:solidFill>
            <a:prstDash val="solid"/>
          </a:ln>
        </p:spPr>
        <p:txBody>
          <a:bodyPr/>
          <a:lstStyle/>
          <a:p>
            <a:endParaRPr lang="zh-CN" altLang="en-US"/>
          </a:p>
        </p:txBody>
      </p:sp>
      <p:sp>
        <p:nvSpPr>
          <p:cNvPr id="116" name="tag-text">
            <a:extLst>
              <a:ext uri="{FF2B5EF4-FFF2-40B4-BE49-F238E27FC236}">
                <a16:creationId xmlns:a16="http://schemas.microsoft.com/office/drawing/2014/main" id="{2EF5436F-86D2-48E2-B938-AC0857D829DF}"/>
              </a:ext>
            </a:extLst>
          </p:cNvPr>
          <p:cNvSpPr>
            <a:spLocks noGrp="1"/>
          </p:cNvSpPr>
          <p:nvPr/>
        </p:nvSpPr>
        <p:spPr>
          <a:xfrm>
            <a:off x="857250" y="4914900"/>
            <a:ext cx="1219200" cy="114300"/>
          </a:xfrm>
          <a:prstGeom prst="rect">
            <a:avLst/>
          </a:prstGeom>
          <a:noFill/>
          <a:ln w="0">
            <a:noFill/>
            <a:prstDash val="solid"/>
          </a:ln>
        </p:spPr>
        <p:txBody>
          <a:bodyPr wrap="square" lIns="0" tIns="0" rIns="0" bIns="0" anchor="t">
            <a:normAutofit fontScale="98409" lnSpcReduction="10000"/>
          </a:bodyPr>
          <a:lstStyle/>
          <a:p>
            <a:pPr algn="ctr">
              <a:defRPr sz="825" b="1" i="0">
                <a:solidFill>
                  <a:srgbClr val="666666"/>
                </a:solidFill>
                <a:latin typeface="Arial"/>
                <a:ea typeface="Arial"/>
                <a:cs typeface="Arial"/>
              </a:defRPr>
            </a:pPr>
            <a:r>
              <a:rPr sz="825" b="1" i="0">
                <a:solidFill>
                  <a:srgbClr val="666666"/>
                </a:solidFill>
                <a:latin typeface="Arial"/>
                <a:ea typeface="Arial"/>
                <a:cs typeface="Arial"/>
              </a:rPr>
              <a:t>TYPOGRAPHY</a:t>
            </a:r>
          </a:p>
        </p:txBody>
      </p:sp>
      <p:sp>
        <p:nvSpPr>
          <p:cNvPr id="117" name="tag">
            <a:extLst>
              <a:ext uri="{FF2B5EF4-FFF2-40B4-BE49-F238E27FC236}">
                <a16:creationId xmlns:a16="http://schemas.microsoft.com/office/drawing/2014/main" id="{B51781C4-F0AE-4450-B697-4FC8065C4632}"/>
              </a:ext>
            </a:extLst>
          </p:cNvPr>
          <p:cNvSpPr>
            <a:spLocks noGrp="1"/>
          </p:cNvSpPr>
          <p:nvPr/>
        </p:nvSpPr>
        <p:spPr>
          <a:xfrm>
            <a:off x="2343150" y="4838700"/>
            <a:ext cx="1447800" cy="285750"/>
          </a:xfrm>
          <a:prstGeom prst="roundRect">
            <a:avLst>
              <a:gd name="adj" fmla="val 26667"/>
            </a:avLst>
          </a:prstGeom>
          <a:solidFill>
            <a:srgbClr val="FFFFFF">
              <a:alpha val="76000"/>
            </a:srgbClr>
          </a:solidFill>
          <a:ln w="9525">
            <a:solidFill>
              <a:srgbClr val="D8D8D2"/>
            </a:solidFill>
            <a:prstDash val="solid"/>
          </a:ln>
        </p:spPr>
        <p:txBody>
          <a:bodyPr/>
          <a:lstStyle/>
          <a:p>
            <a:endParaRPr lang="zh-CN" altLang="en-US"/>
          </a:p>
        </p:txBody>
      </p:sp>
      <p:sp>
        <p:nvSpPr>
          <p:cNvPr id="118" name="tag-text">
            <a:extLst>
              <a:ext uri="{FF2B5EF4-FFF2-40B4-BE49-F238E27FC236}">
                <a16:creationId xmlns:a16="http://schemas.microsoft.com/office/drawing/2014/main" id="{C015EF4D-07A3-44C2-82F6-6388C174508A}"/>
              </a:ext>
            </a:extLst>
          </p:cNvPr>
          <p:cNvSpPr>
            <a:spLocks noGrp="1"/>
          </p:cNvSpPr>
          <p:nvPr/>
        </p:nvSpPr>
        <p:spPr>
          <a:xfrm>
            <a:off x="2457450" y="4914900"/>
            <a:ext cx="1219200" cy="114300"/>
          </a:xfrm>
          <a:prstGeom prst="rect">
            <a:avLst/>
          </a:prstGeom>
          <a:noFill/>
          <a:ln w="0">
            <a:noFill/>
            <a:prstDash val="solid"/>
          </a:ln>
        </p:spPr>
        <p:txBody>
          <a:bodyPr wrap="square" lIns="0" tIns="0" rIns="0" bIns="0" anchor="t">
            <a:normAutofit fontScale="98409" lnSpcReduction="10000"/>
          </a:bodyPr>
          <a:lstStyle/>
          <a:p>
            <a:pPr algn="ctr">
              <a:defRPr sz="825" b="1" i="0">
                <a:solidFill>
                  <a:srgbClr val="666666"/>
                </a:solidFill>
                <a:latin typeface="Arial"/>
                <a:ea typeface="Arial"/>
                <a:cs typeface="Arial"/>
              </a:defRPr>
            </a:pPr>
            <a:r>
              <a:rPr sz="825" b="1" i="0">
                <a:solidFill>
                  <a:srgbClr val="666666"/>
                </a:solidFill>
                <a:latin typeface="Arial"/>
                <a:ea typeface="Arial"/>
                <a:cs typeface="Arial"/>
              </a:rPr>
              <a:t>CREATIVE CODING</a:t>
            </a:r>
          </a:p>
        </p:txBody>
      </p:sp>
      <p:sp>
        <p:nvSpPr>
          <p:cNvPr id="119" name="meta-label">
            <a:extLst>
              <a:ext uri="{FF2B5EF4-FFF2-40B4-BE49-F238E27FC236}">
                <a16:creationId xmlns:a16="http://schemas.microsoft.com/office/drawing/2014/main" id="{A2ACF6DC-5D64-4555-9C03-6C61AEDFBACE}"/>
              </a:ext>
            </a:extLst>
          </p:cNvPr>
          <p:cNvSpPr>
            <a:spLocks noGrp="1"/>
          </p:cNvSpPr>
          <p:nvPr/>
        </p:nvSpPr>
        <p:spPr>
          <a:xfrm>
            <a:off x="742950" y="5467350"/>
            <a:ext cx="1047750" cy="1714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EMAIL</a:t>
            </a:r>
          </a:p>
        </p:txBody>
      </p:sp>
      <p:sp>
        <p:nvSpPr>
          <p:cNvPr id="120" name="meta-value">
            <a:extLst>
              <a:ext uri="{FF2B5EF4-FFF2-40B4-BE49-F238E27FC236}">
                <a16:creationId xmlns:a16="http://schemas.microsoft.com/office/drawing/2014/main" id="{B21FA8BE-A7FC-405B-8065-35F1348D0B5D}"/>
              </a:ext>
            </a:extLst>
          </p:cNvPr>
          <p:cNvSpPr>
            <a:spLocks noGrp="1"/>
          </p:cNvSpPr>
          <p:nvPr/>
        </p:nvSpPr>
        <p:spPr>
          <a:xfrm>
            <a:off x="1924050" y="5448300"/>
            <a:ext cx="2476500" cy="228600"/>
          </a:xfrm>
          <a:prstGeom prst="rect">
            <a:avLst/>
          </a:prstGeom>
          <a:noFill/>
          <a:ln w="0">
            <a:noFill/>
            <a:prstDash val="solid"/>
          </a:ln>
        </p:spPr>
        <p:txBody>
          <a:bodyPr wrap="square" lIns="0" tIns="0" rIns="0" bIns="0" anchor="t">
            <a:normAutofit/>
          </a:bodyPr>
          <a:lstStyle/>
          <a:p>
            <a:pPr algn="l">
              <a:defRPr sz="1275" b="1" i="0">
                <a:solidFill>
                  <a:srgbClr val="111111"/>
                </a:solidFill>
                <a:latin typeface="Arial"/>
                <a:ea typeface="Arial"/>
                <a:cs typeface="Arial"/>
              </a:defRPr>
            </a:pPr>
            <a:r>
              <a:rPr lang="en-US" altLang="zh-CN" sz="1275" b="1" i="0" dirty="0">
                <a:solidFill>
                  <a:srgbClr val="111111"/>
                </a:solidFill>
                <a:latin typeface="Arial"/>
                <a:ea typeface="Arial"/>
                <a:cs typeface="Arial"/>
              </a:rPr>
              <a:t>zongzhi114514</a:t>
            </a:r>
            <a:r>
              <a:rPr sz="1275" b="1" i="0" dirty="0">
                <a:solidFill>
                  <a:srgbClr val="111111"/>
                </a:solidFill>
                <a:latin typeface="Arial"/>
                <a:ea typeface="Arial"/>
                <a:cs typeface="Arial"/>
              </a:rPr>
              <a:t>@</a:t>
            </a:r>
            <a:r>
              <a:rPr lang="en-US" sz="1275" b="1" i="0" dirty="0">
                <a:solidFill>
                  <a:srgbClr val="111111"/>
                </a:solidFill>
                <a:latin typeface="Arial"/>
                <a:ea typeface="Arial"/>
                <a:cs typeface="Arial"/>
              </a:rPr>
              <a:t>gmail</a:t>
            </a:r>
            <a:r>
              <a:rPr sz="1275" b="1" i="0" dirty="0">
                <a:solidFill>
                  <a:srgbClr val="111111"/>
                </a:solidFill>
                <a:latin typeface="Arial"/>
                <a:ea typeface="Arial"/>
                <a:cs typeface="Arial"/>
              </a:rPr>
              <a:t>.com</a:t>
            </a:r>
          </a:p>
        </p:txBody>
      </p:sp>
      <p:sp>
        <p:nvSpPr>
          <p:cNvPr id="121" name="meta-label">
            <a:extLst>
              <a:ext uri="{FF2B5EF4-FFF2-40B4-BE49-F238E27FC236}">
                <a16:creationId xmlns:a16="http://schemas.microsoft.com/office/drawing/2014/main" id="{83E3A496-9C79-4A2C-8A36-0935DE378463}"/>
              </a:ext>
            </a:extLst>
          </p:cNvPr>
          <p:cNvSpPr>
            <a:spLocks noGrp="1"/>
          </p:cNvSpPr>
          <p:nvPr/>
        </p:nvSpPr>
        <p:spPr>
          <a:xfrm>
            <a:off x="742950" y="5867400"/>
            <a:ext cx="1047750" cy="1714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PHONE</a:t>
            </a:r>
          </a:p>
        </p:txBody>
      </p:sp>
      <p:sp>
        <p:nvSpPr>
          <p:cNvPr id="122" name="meta-value">
            <a:extLst>
              <a:ext uri="{FF2B5EF4-FFF2-40B4-BE49-F238E27FC236}">
                <a16:creationId xmlns:a16="http://schemas.microsoft.com/office/drawing/2014/main" id="{BB3D9C9C-2864-4D35-BA92-5E289A24CAD6}"/>
              </a:ext>
            </a:extLst>
          </p:cNvPr>
          <p:cNvSpPr>
            <a:spLocks noGrp="1"/>
          </p:cNvSpPr>
          <p:nvPr/>
        </p:nvSpPr>
        <p:spPr>
          <a:xfrm>
            <a:off x="1924050" y="5848350"/>
            <a:ext cx="2476500" cy="228600"/>
          </a:xfrm>
          <a:prstGeom prst="rect">
            <a:avLst/>
          </a:prstGeom>
          <a:noFill/>
          <a:ln w="0">
            <a:noFill/>
            <a:prstDash val="solid"/>
          </a:ln>
        </p:spPr>
        <p:txBody>
          <a:bodyPr wrap="square" lIns="0" tIns="0" rIns="0" bIns="0" anchor="t">
            <a:normAutofit/>
          </a:bodyPr>
          <a:lstStyle/>
          <a:p>
            <a:pPr algn="l">
              <a:defRPr sz="1275" b="1" i="0">
                <a:solidFill>
                  <a:srgbClr val="111111"/>
                </a:solidFill>
                <a:latin typeface="Arial"/>
                <a:ea typeface="Arial"/>
                <a:cs typeface="Arial"/>
              </a:defRPr>
            </a:pPr>
            <a:r>
              <a:rPr sz="1275" b="1" i="0" dirty="0">
                <a:solidFill>
                  <a:srgbClr val="111111"/>
                </a:solidFill>
                <a:latin typeface="Arial"/>
                <a:ea typeface="Arial"/>
                <a:cs typeface="Arial"/>
              </a:rPr>
              <a:t>+86 </a:t>
            </a:r>
            <a:r>
              <a:rPr lang="en-US" sz="1275" b="1" i="0" dirty="0">
                <a:solidFill>
                  <a:srgbClr val="111111"/>
                </a:solidFill>
                <a:latin typeface="Arial"/>
                <a:ea typeface="Arial"/>
                <a:cs typeface="Arial"/>
              </a:rPr>
              <a:t>195</a:t>
            </a:r>
            <a:r>
              <a:rPr sz="1275" b="1" i="0" dirty="0">
                <a:solidFill>
                  <a:srgbClr val="111111"/>
                </a:solidFill>
                <a:latin typeface="Arial"/>
                <a:ea typeface="Arial"/>
                <a:cs typeface="Arial"/>
              </a:rPr>
              <a:t> </a:t>
            </a:r>
            <a:r>
              <a:rPr lang="en-US" sz="1275" b="1" i="0" dirty="0">
                <a:solidFill>
                  <a:srgbClr val="111111"/>
                </a:solidFill>
                <a:latin typeface="Arial"/>
                <a:ea typeface="Arial"/>
                <a:cs typeface="Arial"/>
              </a:rPr>
              <a:t>8823</a:t>
            </a:r>
            <a:r>
              <a:rPr sz="1275" b="1" i="0" dirty="0">
                <a:solidFill>
                  <a:srgbClr val="111111"/>
                </a:solidFill>
                <a:latin typeface="Arial"/>
                <a:ea typeface="Arial"/>
                <a:cs typeface="Arial"/>
              </a:rPr>
              <a:t> </a:t>
            </a:r>
            <a:r>
              <a:rPr lang="en-US" sz="1275" b="1" i="0" dirty="0">
                <a:solidFill>
                  <a:srgbClr val="111111"/>
                </a:solidFill>
                <a:latin typeface="Arial"/>
                <a:ea typeface="Arial"/>
                <a:cs typeface="Arial"/>
              </a:rPr>
              <a:t>4582</a:t>
            </a:r>
            <a:endParaRPr sz="1275" b="1" i="0" dirty="0">
              <a:solidFill>
                <a:srgbClr val="111111"/>
              </a:solidFill>
              <a:latin typeface="Arial"/>
              <a:ea typeface="Arial"/>
              <a:cs typeface="Arial"/>
            </a:endParaRPr>
          </a:p>
        </p:txBody>
      </p:sp>
      <p:sp>
        <p:nvSpPr>
          <p:cNvPr id="123" name="meta-label">
            <a:extLst>
              <a:ext uri="{FF2B5EF4-FFF2-40B4-BE49-F238E27FC236}">
                <a16:creationId xmlns:a16="http://schemas.microsoft.com/office/drawing/2014/main" id="{457EC2A8-7AF4-446A-8087-99C811AF7EA8}"/>
              </a:ext>
            </a:extLst>
          </p:cNvPr>
          <p:cNvSpPr>
            <a:spLocks noGrp="1"/>
          </p:cNvSpPr>
          <p:nvPr/>
        </p:nvSpPr>
        <p:spPr>
          <a:xfrm>
            <a:off x="742950" y="6267450"/>
            <a:ext cx="1047750" cy="1714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lang="en-US" sz="825" b="1" dirty="0">
                <a:solidFill>
                  <a:srgbClr val="666666"/>
                </a:solidFill>
                <a:latin typeface="Arial"/>
                <a:ea typeface="Arial"/>
                <a:cs typeface="Arial"/>
              </a:rPr>
              <a:t>WEB</a:t>
            </a:r>
            <a:endParaRPr sz="825" b="1" i="0" dirty="0">
              <a:solidFill>
                <a:srgbClr val="666666"/>
              </a:solidFill>
              <a:latin typeface="Arial"/>
              <a:ea typeface="Arial"/>
              <a:cs typeface="Arial"/>
            </a:endParaRPr>
          </a:p>
        </p:txBody>
      </p:sp>
      <p:sp>
        <p:nvSpPr>
          <p:cNvPr id="124" name="meta-value">
            <a:extLst>
              <a:ext uri="{FF2B5EF4-FFF2-40B4-BE49-F238E27FC236}">
                <a16:creationId xmlns:a16="http://schemas.microsoft.com/office/drawing/2014/main" id="{0B46AB11-A965-40F6-852A-F9ADD6E67CA8}"/>
              </a:ext>
            </a:extLst>
          </p:cNvPr>
          <p:cNvSpPr>
            <a:spLocks noGrp="1"/>
          </p:cNvSpPr>
          <p:nvPr/>
        </p:nvSpPr>
        <p:spPr>
          <a:xfrm>
            <a:off x="1924050" y="6248400"/>
            <a:ext cx="2476500" cy="228600"/>
          </a:xfrm>
          <a:prstGeom prst="rect">
            <a:avLst/>
          </a:prstGeom>
          <a:noFill/>
          <a:ln w="0">
            <a:noFill/>
            <a:prstDash val="solid"/>
          </a:ln>
        </p:spPr>
        <p:txBody>
          <a:bodyPr wrap="square" lIns="0" tIns="0" rIns="0" bIns="0" anchor="t">
            <a:normAutofit/>
          </a:bodyPr>
          <a:lstStyle/>
          <a:p>
            <a:pPr algn="l">
              <a:defRPr sz="1275" b="1" i="0">
                <a:solidFill>
                  <a:srgbClr val="111111"/>
                </a:solidFill>
                <a:latin typeface="Arial"/>
                <a:ea typeface="Arial"/>
                <a:cs typeface="Arial"/>
              </a:defRPr>
            </a:pPr>
            <a:r>
              <a:rPr lang="en-US" sz="1275" b="1" i="0" dirty="0">
                <a:solidFill>
                  <a:srgbClr val="111111"/>
                </a:solidFill>
                <a:latin typeface="Arial"/>
                <a:ea typeface="Arial"/>
                <a:cs typeface="Arial"/>
              </a:rPr>
              <a:t>www.stranwal.xyz</a:t>
            </a:r>
            <a:endParaRPr sz="1275" b="1" i="0" dirty="0">
              <a:solidFill>
                <a:srgbClr val="111111"/>
              </a:solidFill>
              <a:latin typeface="Arial"/>
              <a:ea typeface="Arial"/>
              <a:cs typeface="Arial"/>
            </a:endParaRPr>
          </a:p>
        </p:txBody>
      </p:sp>
      <p:pic>
        <p:nvPicPr>
          <p:cNvPr id="127" name="图片 126">
            <a:extLst>
              <a:ext uri="{FF2B5EF4-FFF2-40B4-BE49-F238E27FC236}">
                <a16:creationId xmlns:a16="http://schemas.microsoft.com/office/drawing/2014/main" id="{D7F3BD36-836C-B72E-9AEB-986B52EE35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5311" y="952500"/>
            <a:ext cx="2590790" cy="350790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6063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5F3"/>
        </a:solidFill>
        <a:effectLst/>
      </p:bgPr>
    </p:bg>
    <p:spTree>
      <p:nvGrpSpPr>
        <p:cNvPr id="1" name=""/>
        <p:cNvGrpSpPr/>
        <p:nvPr/>
      </p:nvGrpSpPr>
      <p:grpSpPr>
        <a:xfrm>
          <a:off x="0" y="0"/>
          <a:ext cx="0" cy="0"/>
          <a:chOff x="0" y="0"/>
          <a:chExt cx="0" cy="0"/>
        </a:xfrm>
      </p:grpSpPr>
      <p:sp>
        <p:nvSpPr>
          <p:cNvPr id="101" name="contents-row">
            <a:extLst>
              <a:ext uri="{FF2B5EF4-FFF2-40B4-BE49-F238E27FC236}">
                <a16:creationId xmlns:a16="http://schemas.microsoft.com/office/drawing/2014/main" id="{02BC4E1A-EE1D-44EE-9007-3C794524E4A2}"/>
              </a:ext>
            </a:extLst>
          </p:cNvPr>
          <p:cNvSpPr>
            <a:spLocks noGrp="1"/>
          </p:cNvSpPr>
          <p:nvPr/>
        </p:nvSpPr>
        <p:spPr>
          <a:xfrm>
            <a:off x="4953000" y="3829050"/>
            <a:ext cx="5753100" cy="876300"/>
          </a:xfrm>
          <a:prstGeom prst="rect">
            <a:avLst/>
          </a:prstGeom>
          <a:solidFill>
            <a:srgbClr val="FFFFFF">
              <a:alpha val="72000"/>
            </a:srgbClr>
          </a:solidFill>
          <a:ln w="9525">
            <a:solidFill>
              <a:srgbClr val="D8D8D2"/>
            </a:solidFill>
            <a:prstDash val="solid"/>
          </a:ln>
        </p:spPr>
        <p:txBody>
          <a:bodyPr/>
          <a:lstStyle/>
          <a:p>
            <a:endParaRPr lang="zh-CN" altLang="en-US"/>
          </a:p>
        </p:txBody>
      </p:sp>
      <p:sp>
        <p:nvSpPr>
          <p:cNvPr id="109" name="glass-wash">
            <a:extLst>
              <a:ext uri="{FF2B5EF4-FFF2-40B4-BE49-F238E27FC236}">
                <a16:creationId xmlns:a16="http://schemas.microsoft.com/office/drawing/2014/main" id="{81598080-81DA-4EB8-B534-6F9DC88D8DA0}"/>
              </a:ext>
            </a:extLst>
          </p:cNvPr>
          <p:cNvSpPr>
            <a:spLocks noGrp="1"/>
          </p:cNvSpPr>
          <p:nvPr/>
        </p:nvSpPr>
        <p:spPr>
          <a:xfrm>
            <a:off x="0" y="0"/>
            <a:ext cx="12192000" cy="6858000"/>
          </a:xfrm>
          <a:prstGeom prst="rect">
            <a:avLst/>
          </a:prstGeom>
          <a:gradFill>
            <a:gsLst>
              <a:gs pos="0">
                <a:srgbClr val="FFFFFF">
                  <a:alpha val="72000"/>
                </a:srgbClr>
              </a:gs>
              <a:gs pos="48000">
                <a:srgbClr val="F5F7F6">
                  <a:alpha val="58000"/>
                </a:srgbClr>
              </a:gs>
              <a:gs pos="100000">
                <a:srgbClr val="ECEFEB">
                  <a:alpha val="66000"/>
                </a:srgbClr>
              </a:gs>
            </a:gsLst>
            <a:lin ang="6900000"/>
          </a:gradFill>
          <a:ln w="0">
            <a:noFill/>
            <a:prstDash val="solid"/>
          </a:ln>
        </p:spPr>
        <p:txBody>
          <a:bodyPr/>
          <a:lstStyle/>
          <a:p>
            <a:endParaRPr lang="zh-CN" altLang="en-US"/>
          </a:p>
        </p:txBody>
      </p:sp>
      <p:sp>
        <p:nvSpPr>
          <p:cNvPr id="2" name="glass-blob-left">
            <a:extLst>
              <a:ext uri="{FF2B5EF4-FFF2-40B4-BE49-F238E27FC236}">
                <a16:creationId xmlns:a16="http://schemas.microsoft.com/office/drawing/2014/main" id="{070BCFF1-BA6B-43A9-99D1-800569E0F67C}"/>
              </a:ext>
            </a:extLst>
          </p:cNvPr>
          <p:cNvSpPr>
            <a:spLocks noGrp="1"/>
          </p:cNvSpPr>
          <p:nvPr/>
        </p:nvSpPr>
        <p:spPr>
          <a:xfrm>
            <a:off x="-857250" y="400050"/>
            <a:ext cx="4095750" cy="2952750"/>
          </a:xfrm>
          <a:prstGeom prst="ellipse">
            <a:avLst/>
          </a:prstGeom>
          <a:gradFill>
            <a:gsLst>
              <a:gs pos="0">
                <a:srgbClr val="FFFFFF">
                  <a:alpha val="60000"/>
                </a:srgbClr>
              </a:gs>
              <a:gs pos="58000">
                <a:srgbClr val="D0FFF4">
                  <a:alpha val="22000"/>
                </a:srgbClr>
              </a:gs>
              <a:gs pos="80000">
                <a:srgbClr val="D0FFF4">
                  <a:alpha val="0"/>
                </a:srgbClr>
              </a:gs>
            </a:gsLst>
            <a:path path="shape"/>
          </a:gradFill>
          <a:ln w="0">
            <a:noFill/>
            <a:prstDash val="solid"/>
          </a:ln>
        </p:spPr>
        <p:txBody>
          <a:bodyPr/>
          <a:lstStyle/>
          <a:p>
            <a:endParaRPr lang="zh-CN" altLang="en-US"/>
          </a:p>
        </p:txBody>
      </p:sp>
      <p:sp>
        <p:nvSpPr>
          <p:cNvPr id="3" name="glass-blob-right">
            <a:extLst>
              <a:ext uri="{FF2B5EF4-FFF2-40B4-BE49-F238E27FC236}">
                <a16:creationId xmlns:a16="http://schemas.microsoft.com/office/drawing/2014/main" id="{1011312B-B9FA-43F7-AC6D-C5A9B923941E}"/>
              </a:ext>
            </a:extLst>
          </p:cNvPr>
          <p:cNvSpPr>
            <a:spLocks noGrp="1"/>
          </p:cNvSpPr>
          <p:nvPr/>
        </p:nvSpPr>
        <p:spPr>
          <a:xfrm>
            <a:off x="8763000" y="1143000"/>
            <a:ext cx="4000500" cy="3429000"/>
          </a:xfrm>
          <a:prstGeom prst="ellipse">
            <a:avLst/>
          </a:prstGeom>
          <a:gradFill>
            <a:gsLst>
              <a:gs pos="0">
                <a:srgbClr val="FFFFFF">
                  <a:alpha val="55000"/>
                </a:srgbClr>
              </a:gs>
              <a:gs pos="60000">
                <a:srgbClr val="E1E8FF">
                  <a:alpha val="22000"/>
                </a:srgbClr>
              </a:gs>
              <a:gs pos="82000">
                <a:srgbClr val="E1E8FF">
                  <a:alpha val="0"/>
                </a:srgbClr>
              </a:gs>
            </a:gsLst>
            <a:path path="shape"/>
          </a:gradFill>
          <a:ln w="0">
            <a:noFill/>
            <a:prstDash val="solid"/>
          </a:ln>
        </p:spPr>
        <p:txBody>
          <a:bodyPr/>
          <a:lstStyle/>
          <a:p>
            <a:endParaRPr lang="zh-CN" altLang="en-US"/>
          </a:p>
        </p:txBody>
      </p:sp>
      <p:sp>
        <p:nvSpPr>
          <p:cNvPr id="4" name="glass-blob-bottom">
            <a:extLst>
              <a:ext uri="{FF2B5EF4-FFF2-40B4-BE49-F238E27FC236}">
                <a16:creationId xmlns:a16="http://schemas.microsoft.com/office/drawing/2014/main" id="{B4A15E73-B736-4F08-BA04-5D20E5DB57C8}"/>
              </a:ext>
            </a:extLst>
          </p:cNvPr>
          <p:cNvSpPr>
            <a:spLocks noGrp="1"/>
          </p:cNvSpPr>
          <p:nvPr/>
        </p:nvSpPr>
        <p:spPr>
          <a:xfrm>
            <a:off x="4000500" y="4953000"/>
            <a:ext cx="4381500" cy="2095500"/>
          </a:xfrm>
          <a:prstGeom prst="ellipse">
            <a:avLst/>
          </a:prstGeom>
          <a:gradFill>
            <a:gsLst>
              <a:gs pos="0">
                <a:srgbClr val="FFFFFF">
                  <a:alpha val="42000"/>
                </a:srgbClr>
              </a:gs>
              <a:gs pos="58000">
                <a:srgbClr val="F6FFD2">
                  <a:alpha val="25000"/>
                </a:srgbClr>
              </a:gs>
              <a:gs pos="82000">
                <a:srgbClr val="F6FFD2">
                  <a:alpha val="0"/>
                </a:srgbClr>
              </a:gs>
            </a:gsLst>
            <a:path path="shape"/>
          </a:gradFill>
          <a:ln w="0">
            <a:noFill/>
            <a:prstDash val="solid"/>
          </a:ln>
        </p:spPr>
        <p:txBody>
          <a:bodyPr/>
          <a:lstStyle/>
          <a:p>
            <a:endParaRPr lang="zh-CN" altLang="en-US"/>
          </a:p>
        </p:txBody>
      </p:sp>
      <p:sp>
        <p:nvSpPr>
          <p:cNvPr id="5" name="grid-v">
            <a:extLst>
              <a:ext uri="{FF2B5EF4-FFF2-40B4-BE49-F238E27FC236}">
                <a16:creationId xmlns:a16="http://schemas.microsoft.com/office/drawing/2014/main" id="{83CEA2F4-DD79-4D23-82DF-CED2583BD33E}"/>
              </a:ext>
            </a:extLst>
          </p:cNvPr>
          <p:cNvSpPr>
            <a:spLocks noGrp="1"/>
          </p:cNvSpPr>
          <p:nvPr/>
        </p:nvSpPr>
        <p:spPr>
          <a:xfrm>
            <a:off x="609600" y="0"/>
            <a:ext cx="0" cy="6858000"/>
          </a:xfrm>
          <a:prstGeom prst="line">
            <a:avLst/>
          </a:prstGeom>
          <a:noFill/>
          <a:ln w="7620">
            <a:solidFill>
              <a:srgbClr val="000000">
                <a:alpha val="6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6A3C8A35-DDDE-4044-A79C-6C91FF566A03}"/>
              </a:ext>
            </a:extLst>
          </p:cNvPr>
          <p:cNvSpPr>
            <a:spLocks noGrp="1"/>
          </p:cNvSpPr>
          <p:nvPr/>
        </p:nvSpPr>
        <p:spPr>
          <a:xfrm>
            <a:off x="1295400" y="0"/>
            <a:ext cx="0" cy="6858000"/>
          </a:xfrm>
          <a:prstGeom prst="line">
            <a:avLst/>
          </a:prstGeom>
          <a:noFill/>
          <a:ln w="7620">
            <a:solidFill>
              <a:srgbClr val="000000">
                <a:alpha val="6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3809F0D7-AD5A-492D-8F30-F0A6272DEB2B}"/>
              </a:ext>
            </a:extLst>
          </p:cNvPr>
          <p:cNvSpPr>
            <a:spLocks noGrp="1"/>
          </p:cNvSpPr>
          <p:nvPr/>
        </p:nvSpPr>
        <p:spPr>
          <a:xfrm>
            <a:off x="1981200" y="0"/>
            <a:ext cx="0" cy="6858000"/>
          </a:xfrm>
          <a:prstGeom prst="line">
            <a:avLst/>
          </a:prstGeom>
          <a:noFill/>
          <a:ln w="7620">
            <a:solidFill>
              <a:srgbClr val="000000">
                <a:alpha val="6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8739FAD6-BEC5-41D0-A2D7-3678B7E96E91}"/>
              </a:ext>
            </a:extLst>
          </p:cNvPr>
          <p:cNvSpPr>
            <a:spLocks noGrp="1"/>
          </p:cNvSpPr>
          <p:nvPr/>
        </p:nvSpPr>
        <p:spPr>
          <a:xfrm>
            <a:off x="2667000" y="0"/>
            <a:ext cx="0" cy="6858000"/>
          </a:xfrm>
          <a:prstGeom prst="line">
            <a:avLst/>
          </a:prstGeom>
          <a:noFill/>
          <a:ln w="7620">
            <a:solidFill>
              <a:srgbClr val="000000">
                <a:alpha val="6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57BF2A9A-6E1D-4B00-91F5-545FE1D7982B}"/>
              </a:ext>
            </a:extLst>
          </p:cNvPr>
          <p:cNvSpPr>
            <a:spLocks noGrp="1"/>
          </p:cNvSpPr>
          <p:nvPr/>
        </p:nvSpPr>
        <p:spPr>
          <a:xfrm>
            <a:off x="3352800" y="0"/>
            <a:ext cx="0" cy="6858000"/>
          </a:xfrm>
          <a:prstGeom prst="line">
            <a:avLst/>
          </a:prstGeom>
          <a:noFill/>
          <a:ln w="7620">
            <a:solidFill>
              <a:srgbClr val="000000">
                <a:alpha val="6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113E5D9A-89E2-409D-82DE-CCFD68C4F557}"/>
              </a:ext>
            </a:extLst>
          </p:cNvPr>
          <p:cNvSpPr>
            <a:spLocks noGrp="1"/>
          </p:cNvSpPr>
          <p:nvPr/>
        </p:nvSpPr>
        <p:spPr>
          <a:xfrm>
            <a:off x="4038600" y="0"/>
            <a:ext cx="0" cy="6858000"/>
          </a:xfrm>
          <a:prstGeom prst="line">
            <a:avLst/>
          </a:prstGeom>
          <a:noFill/>
          <a:ln w="7620">
            <a:solidFill>
              <a:srgbClr val="000000">
                <a:alpha val="6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E3FE555C-8B7D-4F49-A887-E950A9024AB5}"/>
              </a:ext>
            </a:extLst>
          </p:cNvPr>
          <p:cNvSpPr>
            <a:spLocks noGrp="1"/>
          </p:cNvSpPr>
          <p:nvPr/>
        </p:nvSpPr>
        <p:spPr>
          <a:xfrm>
            <a:off x="4724400" y="0"/>
            <a:ext cx="0" cy="6858000"/>
          </a:xfrm>
          <a:prstGeom prst="line">
            <a:avLst/>
          </a:prstGeom>
          <a:noFill/>
          <a:ln w="7620">
            <a:solidFill>
              <a:srgbClr val="000000">
                <a:alpha val="6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1706EC31-6F7F-45C3-8846-5B4F688D0CB2}"/>
              </a:ext>
            </a:extLst>
          </p:cNvPr>
          <p:cNvSpPr>
            <a:spLocks noGrp="1"/>
          </p:cNvSpPr>
          <p:nvPr/>
        </p:nvSpPr>
        <p:spPr>
          <a:xfrm>
            <a:off x="5410200" y="0"/>
            <a:ext cx="0" cy="6858000"/>
          </a:xfrm>
          <a:prstGeom prst="line">
            <a:avLst/>
          </a:prstGeom>
          <a:noFill/>
          <a:ln w="7620">
            <a:solidFill>
              <a:srgbClr val="000000">
                <a:alpha val="6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D5BEF050-C1DC-4D5E-9755-8693E3928CC7}"/>
              </a:ext>
            </a:extLst>
          </p:cNvPr>
          <p:cNvSpPr>
            <a:spLocks noGrp="1"/>
          </p:cNvSpPr>
          <p:nvPr/>
        </p:nvSpPr>
        <p:spPr>
          <a:xfrm>
            <a:off x="6096000" y="0"/>
            <a:ext cx="0" cy="6858000"/>
          </a:xfrm>
          <a:prstGeom prst="line">
            <a:avLst/>
          </a:prstGeom>
          <a:noFill/>
          <a:ln w="7620">
            <a:solidFill>
              <a:srgbClr val="000000">
                <a:alpha val="6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B04F67B8-D0DC-41EF-9339-116E94E4EC4B}"/>
              </a:ext>
            </a:extLst>
          </p:cNvPr>
          <p:cNvSpPr>
            <a:spLocks noGrp="1"/>
          </p:cNvSpPr>
          <p:nvPr/>
        </p:nvSpPr>
        <p:spPr>
          <a:xfrm>
            <a:off x="6781800" y="0"/>
            <a:ext cx="0" cy="6858000"/>
          </a:xfrm>
          <a:prstGeom prst="line">
            <a:avLst/>
          </a:prstGeom>
          <a:noFill/>
          <a:ln w="7620">
            <a:solidFill>
              <a:srgbClr val="000000">
                <a:alpha val="6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BAA55CD7-6663-40DB-960E-7D9AF9342E22}"/>
              </a:ext>
            </a:extLst>
          </p:cNvPr>
          <p:cNvSpPr>
            <a:spLocks noGrp="1"/>
          </p:cNvSpPr>
          <p:nvPr/>
        </p:nvSpPr>
        <p:spPr>
          <a:xfrm>
            <a:off x="7467600" y="0"/>
            <a:ext cx="0" cy="6858000"/>
          </a:xfrm>
          <a:prstGeom prst="line">
            <a:avLst/>
          </a:prstGeom>
          <a:noFill/>
          <a:ln w="7620">
            <a:solidFill>
              <a:srgbClr val="000000">
                <a:alpha val="6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9D50782D-B583-4921-AE5D-C907B999D8F5}"/>
              </a:ext>
            </a:extLst>
          </p:cNvPr>
          <p:cNvSpPr>
            <a:spLocks noGrp="1"/>
          </p:cNvSpPr>
          <p:nvPr/>
        </p:nvSpPr>
        <p:spPr>
          <a:xfrm>
            <a:off x="8153400" y="0"/>
            <a:ext cx="0" cy="6858000"/>
          </a:xfrm>
          <a:prstGeom prst="line">
            <a:avLst/>
          </a:prstGeom>
          <a:noFill/>
          <a:ln w="7620">
            <a:solidFill>
              <a:srgbClr val="000000">
                <a:alpha val="6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C706FD14-4F64-401C-988D-9861C840F9CE}"/>
              </a:ext>
            </a:extLst>
          </p:cNvPr>
          <p:cNvSpPr>
            <a:spLocks noGrp="1"/>
          </p:cNvSpPr>
          <p:nvPr/>
        </p:nvSpPr>
        <p:spPr>
          <a:xfrm>
            <a:off x="8839200" y="0"/>
            <a:ext cx="0" cy="6858000"/>
          </a:xfrm>
          <a:prstGeom prst="line">
            <a:avLst/>
          </a:prstGeom>
          <a:noFill/>
          <a:ln w="7620">
            <a:solidFill>
              <a:srgbClr val="000000">
                <a:alpha val="6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61526EF5-AECE-49EC-9049-19825C4F2E8D}"/>
              </a:ext>
            </a:extLst>
          </p:cNvPr>
          <p:cNvSpPr>
            <a:spLocks noGrp="1"/>
          </p:cNvSpPr>
          <p:nvPr/>
        </p:nvSpPr>
        <p:spPr>
          <a:xfrm>
            <a:off x="9525000" y="0"/>
            <a:ext cx="0" cy="6858000"/>
          </a:xfrm>
          <a:prstGeom prst="line">
            <a:avLst/>
          </a:prstGeom>
          <a:noFill/>
          <a:ln w="7620">
            <a:solidFill>
              <a:srgbClr val="000000">
                <a:alpha val="6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82BA450A-F02B-4DC8-AC91-D540854B6161}"/>
              </a:ext>
            </a:extLst>
          </p:cNvPr>
          <p:cNvSpPr>
            <a:spLocks noGrp="1"/>
          </p:cNvSpPr>
          <p:nvPr/>
        </p:nvSpPr>
        <p:spPr>
          <a:xfrm>
            <a:off x="10210800" y="0"/>
            <a:ext cx="0" cy="6858000"/>
          </a:xfrm>
          <a:prstGeom prst="line">
            <a:avLst/>
          </a:prstGeom>
          <a:noFill/>
          <a:ln w="7620">
            <a:solidFill>
              <a:srgbClr val="000000">
                <a:alpha val="6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C9BC99CB-9AB7-47AE-B3F8-DE1A951CFECC}"/>
              </a:ext>
            </a:extLst>
          </p:cNvPr>
          <p:cNvSpPr>
            <a:spLocks noGrp="1"/>
          </p:cNvSpPr>
          <p:nvPr/>
        </p:nvSpPr>
        <p:spPr>
          <a:xfrm>
            <a:off x="10896600" y="0"/>
            <a:ext cx="0" cy="6858000"/>
          </a:xfrm>
          <a:prstGeom prst="line">
            <a:avLst/>
          </a:prstGeom>
          <a:noFill/>
          <a:ln w="7620">
            <a:solidFill>
              <a:srgbClr val="000000">
                <a:alpha val="6000"/>
              </a:srgbClr>
            </a:solidFill>
            <a:prstDash val="solid"/>
          </a:ln>
        </p:spPr>
        <p:txBody>
          <a:bodyPr/>
          <a:lstStyle/>
          <a:p>
            <a:endParaRPr lang="zh-CN" altLang="en-US"/>
          </a:p>
        </p:txBody>
      </p:sp>
      <p:sp>
        <p:nvSpPr>
          <p:cNvPr id="21" name="grid-v">
            <a:extLst>
              <a:ext uri="{FF2B5EF4-FFF2-40B4-BE49-F238E27FC236}">
                <a16:creationId xmlns:a16="http://schemas.microsoft.com/office/drawing/2014/main" id="{BDD13349-1431-4DCD-BA2A-5C58A4AC3E1A}"/>
              </a:ext>
            </a:extLst>
          </p:cNvPr>
          <p:cNvSpPr>
            <a:spLocks noGrp="1"/>
          </p:cNvSpPr>
          <p:nvPr/>
        </p:nvSpPr>
        <p:spPr>
          <a:xfrm>
            <a:off x="11582400" y="0"/>
            <a:ext cx="0" cy="6858000"/>
          </a:xfrm>
          <a:prstGeom prst="line">
            <a:avLst/>
          </a:prstGeom>
          <a:noFill/>
          <a:ln w="7620">
            <a:solidFill>
              <a:srgbClr val="000000">
                <a:alpha val="6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CF62ADAF-BDC8-4DF4-9A9C-0500777D4B38}"/>
              </a:ext>
            </a:extLst>
          </p:cNvPr>
          <p:cNvSpPr>
            <a:spLocks noGrp="1"/>
          </p:cNvSpPr>
          <p:nvPr/>
        </p:nvSpPr>
        <p:spPr>
          <a:xfrm>
            <a:off x="0" y="457200"/>
            <a:ext cx="12192000" cy="0"/>
          </a:xfrm>
          <a:prstGeom prst="line">
            <a:avLst/>
          </a:prstGeom>
          <a:noFill/>
          <a:ln w="7620">
            <a:solidFill>
              <a:srgbClr val="000000">
                <a:alpha val="6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7D4B60BE-3140-4DC9-85AE-9A025840E0C6}"/>
              </a:ext>
            </a:extLst>
          </p:cNvPr>
          <p:cNvSpPr>
            <a:spLocks noGrp="1"/>
          </p:cNvSpPr>
          <p:nvPr/>
        </p:nvSpPr>
        <p:spPr>
          <a:xfrm>
            <a:off x="0" y="1143000"/>
            <a:ext cx="12192000" cy="0"/>
          </a:xfrm>
          <a:prstGeom prst="line">
            <a:avLst/>
          </a:prstGeom>
          <a:noFill/>
          <a:ln w="7620">
            <a:solidFill>
              <a:srgbClr val="000000">
                <a:alpha val="6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8A158411-D2B6-4A86-B942-69D825CCA351}"/>
              </a:ext>
            </a:extLst>
          </p:cNvPr>
          <p:cNvSpPr>
            <a:spLocks noGrp="1"/>
          </p:cNvSpPr>
          <p:nvPr/>
        </p:nvSpPr>
        <p:spPr>
          <a:xfrm>
            <a:off x="0" y="1828800"/>
            <a:ext cx="12192000" cy="0"/>
          </a:xfrm>
          <a:prstGeom prst="line">
            <a:avLst/>
          </a:prstGeom>
          <a:noFill/>
          <a:ln w="7620">
            <a:solidFill>
              <a:srgbClr val="000000">
                <a:alpha val="6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0F4CE3F5-E1F7-45D9-A54C-A42A75E3F505}"/>
              </a:ext>
            </a:extLst>
          </p:cNvPr>
          <p:cNvSpPr>
            <a:spLocks noGrp="1"/>
          </p:cNvSpPr>
          <p:nvPr/>
        </p:nvSpPr>
        <p:spPr>
          <a:xfrm>
            <a:off x="0" y="2514600"/>
            <a:ext cx="12192000" cy="0"/>
          </a:xfrm>
          <a:prstGeom prst="line">
            <a:avLst/>
          </a:prstGeom>
          <a:noFill/>
          <a:ln w="7620">
            <a:solidFill>
              <a:srgbClr val="000000">
                <a:alpha val="6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3D38526D-7EC9-4512-AD18-3676D7DF6C57}"/>
              </a:ext>
            </a:extLst>
          </p:cNvPr>
          <p:cNvSpPr>
            <a:spLocks noGrp="1"/>
          </p:cNvSpPr>
          <p:nvPr/>
        </p:nvSpPr>
        <p:spPr>
          <a:xfrm>
            <a:off x="0" y="3200400"/>
            <a:ext cx="12192000" cy="0"/>
          </a:xfrm>
          <a:prstGeom prst="line">
            <a:avLst/>
          </a:prstGeom>
          <a:noFill/>
          <a:ln w="7620">
            <a:solidFill>
              <a:srgbClr val="000000">
                <a:alpha val="6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8070EF16-1322-437A-9F58-3C4BCA8A96C5}"/>
              </a:ext>
            </a:extLst>
          </p:cNvPr>
          <p:cNvSpPr>
            <a:spLocks noGrp="1"/>
          </p:cNvSpPr>
          <p:nvPr/>
        </p:nvSpPr>
        <p:spPr>
          <a:xfrm>
            <a:off x="0" y="3886200"/>
            <a:ext cx="12192000" cy="0"/>
          </a:xfrm>
          <a:prstGeom prst="line">
            <a:avLst/>
          </a:prstGeom>
          <a:noFill/>
          <a:ln w="7620">
            <a:solidFill>
              <a:srgbClr val="000000">
                <a:alpha val="6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CC079481-204C-4265-8BD3-062BDDDBC4BD}"/>
              </a:ext>
            </a:extLst>
          </p:cNvPr>
          <p:cNvSpPr>
            <a:spLocks noGrp="1"/>
          </p:cNvSpPr>
          <p:nvPr/>
        </p:nvSpPr>
        <p:spPr>
          <a:xfrm>
            <a:off x="0" y="4572000"/>
            <a:ext cx="12192000" cy="0"/>
          </a:xfrm>
          <a:prstGeom prst="line">
            <a:avLst/>
          </a:prstGeom>
          <a:noFill/>
          <a:ln w="7620">
            <a:solidFill>
              <a:srgbClr val="000000">
                <a:alpha val="6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41157B66-1C2D-422B-9480-4717A1C62618}"/>
              </a:ext>
            </a:extLst>
          </p:cNvPr>
          <p:cNvSpPr>
            <a:spLocks noGrp="1"/>
          </p:cNvSpPr>
          <p:nvPr/>
        </p:nvSpPr>
        <p:spPr>
          <a:xfrm>
            <a:off x="0" y="5257800"/>
            <a:ext cx="12192000" cy="0"/>
          </a:xfrm>
          <a:prstGeom prst="line">
            <a:avLst/>
          </a:prstGeom>
          <a:noFill/>
          <a:ln w="7620">
            <a:solidFill>
              <a:srgbClr val="000000">
                <a:alpha val="6000"/>
              </a:srgbClr>
            </a:solidFill>
            <a:prstDash val="solid"/>
          </a:ln>
        </p:spPr>
        <p:txBody>
          <a:bodyPr/>
          <a:lstStyle/>
          <a:p>
            <a:endParaRPr lang="zh-CN" altLang="en-US"/>
          </a:p>
        </p:txBody>
      </p:sp>
      <p:sp>
        <p:nvSpPr>
          <p:cNvPr id="30" name="grid-h">
            <a:extLst>
              <a:ext uri="{FF2B5EF4-FFF2-40B4-BE49-F238E27FC236}">
                <a16:creationId xmlns:a16="http://schemas.microsoft.com/office/drawing/2014/main" id="{428D1FBC-7428-4A9A-8441-DDF708E54E96}"/>
              </a:ext>
            </a:extLst>
          </p:cNvPr>
          <p:cNvSpPr>
            <a:spLocks noGrp="1"/>
          </p:cNvSpPr>
          <p:nvPr/>
        </p:nvSpPr>
        <p:spPr>
          <a:xfrm>
            <a:off x="0" y="5943600"/>
            <a:ext cx="12192000" cy="0"/>
          </a:xfrm>
          <a:prstGeom prst="line">
            <a:avLst/>
          </a:prstGeom>
          <a:noFill/>
          <a:ln w="7620">
            <a:solidFill>
              <a:srgbClr val="000000">
                <a:alpha val="6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BC935695-1D88-4B61-909C-91A8BDA8F4A1}"/>
              </a:ext>
            </a:extLst>
          </p:cNvPr>
          <p:cNvSpPr>
            <a:spLocks noGrp="1"/>
          </p:cNvSpPr>
          <p:nvPr/>
        </p:nvSpPr>
        <p:spPr>
          <a:xfrm>
            <a:off x="304800" y="0"/>
            <a:ext cx="0" cy="6858000"/>
          </a:xfrm>
          <a:prstGeom prst="line">
            <a:avLst/>
          </a:prstGeom>
          <a:noFill/>
          <a:ln w="3334">
            <a:solidFill>
              <a:srgbClr val="00F0FF">
                <a:alpha val="9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A17C0506-1834-40E4-AF82-7FAF8922F38E}"/>
              </a:ext>
            </a:extLst>
          </p:cNvPr>
          <p:cNvSpPr>
            <a:spLocks noGrp="1"/>
          </p:cNvSpPr>
          <p:nvPr/>
        </p:nvSpPr>
        <p:spPr>
          <a:xfrm>
            <a:off x="533400" y="0"/>
            <a:ext cx="0" cy="6858000"/>
          </a:xfrm>
          <a:prstGeom prst="line">
            <a:avLst/>
          </a:prstGeom>
          <a:noFill/>
          <a:ln w="3334">
            <a:solidFill>
              <a:srgbClr val="00F0FF">
                <a:alpha val="9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6E09556A-3703-4C80-BBCC-0E9289C99C78}"/>
              </a:ext>
            </a:extLst>
          </p:cNvPr>
          <p:cNvSpPr>
            <a:spLocks noGrp="1"/>
          </p:cNvSpPr>
          <p:nvPr/>
        </p:nvSpPr>
        <p:spPr>
          <a:xfrm>
            <a:off x="762000" y="0"/>
            <a:ext cx="0" cy="6858000"/>
          </a:xfrm>
          <a:prstGeom prst="line">
            <a:avLst/>
          </a:prstGeom>
          <a:noFill/>
          <a:ln w="3334">
            <a:solidFill>
              <a:srgbClr val="00F0FF">
                <a:alpha val="9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D5ADC687-979C-4638-AA08-D34D2711F391}"/>
              </a:ext>
            </a:extLst>
          </p:cNvPr>
          <p:cNvSpPr>
            <a:spLocks noGrp="1"/>
          </p:cNvSpPr>
          <p:nvPr/>
        </p:nvSpPr>
        <p:spPr>
          <a:xfrm>
            <a:off x="990600" y="0"/>
            <a:ext cx="0" cy="6858000"/>
          </a:xfrm>
          <a:prstGeom prst="line">
            <a:avLst/>
          </a:prstGeom>
          <a:noFill/>
          <a:ln w="3334">
            <a:solidFill>
              <a:srgbClr val="00F0FF">
                <a:alpha val="9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D0C6B929-C902-485D-B77D-4F7053282477}"/>
              </a:ext>
            </a:extLst>
          </p:cNvPr>
          <p:cNvSpPr>
            <a:spLocks noGrp="1"/>
          </p:cNvSpPr>
          <p:nvPr/>
        </p:nvSpPr>
        <p:spPr>
          <a:xfrm>
            <a:off x="1219200" y="0"/>
            <a:ext cx="0" cy="6858000"/>
          </a:xfrm>
          <a:prstGeom prst="line">
            <a:avLst/>
          </a:prstGeom>
          <a:noFill/>
          <a:ln w="3334">
            <a:solidFill>
              <a:srgbClr val="00F0FF">
                <a:alpha val="9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7430EFD9-8A6B-4064-97EA-ED9636E99454}"/>
              </a:ext>
            </a:extLst>
          </p:cNvPr>
          <p:cNvSpPr>
            <a:spLocks noGrp="1"/>
          </p:cNvSpPr>
          <p:nvPr/>
        </p:nvSpPr>
        <p:spPr>
          <a:xfrm>
            <a:off x="1447800" y="0"/>
            <a:ext cx="0" cy="6858000"/>
          </a:xfrm>
          <a:prstGeom prst="line">
            <a:avLst/>
          </a:prstGeom>
          <a:noFill/>
          <a:ln w="3334">
            <a:solidFill>
              <a:srgbClr val="00F0FF">
                <a:alpha val="9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7DDAC892-A64A-4C21-B734-7C2D33745EA3}"/>
              </a:ext>
            </a:extLst>
          </p:cNvPr>
          <p:cNvSpPr>
            <a:spLocks noGrp="1"/>
          </p:cNvSpPr>
          <p:nvPr/>
        </p:nvSpPr>
        <p:spPr>
          <a:xfrm>
            <a:off x="1676400" y="0"/>
            <a:ext cx="0" cy="6858000"/>
          </a:xfrm>
          <a:prstGeom prst="line">
            <a:avLst/>
          </a:prstGeom>
          <a:noFill/>
          <a:ln w="3334">
            <a:solidFill>
              <a:srgbClr val="00F0FF">
                <a:alpha val="9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44293FC4-2CE0-4078-8845-2EE65B22496F}"/>
              </a:ext>
            </a:extLst>
          </p:cNvPr>
          <p:cNvSpPr>
            <a:spLocks noGrp="1"/>
          </p:cNvSpPr>
          <p:nvPr/>
        </p:nvSpPr>
        <p:spPr>
          <a:xfrm>
            <a:off x="1905000" y="0"/>
            <a:ext cx="0" cy="6858000"/>
          </a:xfrm>
          <a:prstGeom prst="line">
            <a:avLst/>
          </a:prstGeom>
          <a:noFill/>
          <a:ln w="3334">
            <a:solidFill>
              <a:srgbClr val="00F0FF">
                <a:alpha val="9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AE6833C6-F90F-40EB-BD33-B9892F6E3E98}"/>
              </a:ext>
            </a:extLst>
          </p:cNvPr>
          <p:cNvSpPr>
            <a:spLocks noGrp="1"/>
          </p:cNvSpPr>
          <p:nvPr/>
        </p:nvSpPr>
        <p:spPr>
          <a:xfrm>
            <a:off x="2133600" y="0"/>
            <a:ext cx="0" cy="6858000"/>
          </a:xfrm>
          <a:prstGeom prst="line">
            <a:avLst/>
          </a:prstGeom>
          <a:noFill/>
          <a:ln w="3334">
            <a:solidFill>
              <a:srgbClr val="00F0FF">
                <a:alpha val="9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BB9D2874-5E64-4787-940C-2F0F1E7F7FDB}"/>
              </a:ext>
            </a:extLst>
          </p:cNvPr>
          <p:cNvSpPr>
            <a:spLocks noGrp="1"/>
          </p:cNvSpPr>
          <p:nvPr/>
        </p:nvSpPr>
        <p:spPr>
          <a:xfrm>
            <a:off x="2362200" y="0"/>
            <a:ext cx="0" cy="6858000"/>
          </a:xfrm>
          <a:prstGeom prst="line">
            <a:avLst/>
          </a:prstGeom>
          <a:noFill/>
          <a:ln w="3334">
            <a:solidFill>
              <a:srgbClr val="00F0FF">
                <a:alpha val="9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A22529BA-B6B1-4D47-947A-BAD03FF27DCE}"/>
              </a:ext>
            </a:extLst>
          </p:cNvPr>
          <p:cNvSpPr>
            <a:spLocks noGrp="1"/>
          </p:cNvSpPr>
          <p:nvPr/>
        </p:nvSpPr>
        <p:spPr>
          <a:xfrm>
            <a:off x="2590800" y="0"/>
            <a:ext cx="0" cy="6858000"/>
          </a:xfrm>
          <a:prstGeom prst="line">
            <a:avLst/>
          </a:prstGeom>
          <a:noFill/>
          <a:ln w="3334">
            <a:solidFill>
              <a:srgbClr val="00F0FF">
                <a:alpha val="9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00216BBE-4AD2-4DF5-AA75-20FB01FD6B6E}"/>
              </a:ext>
            </a:extLst>
          </p:cNvPr>
          <p:cNvSpPr>
            <a:spLocks noGrp="1"/>
          </p:cNvSpPr>
          <p:nvPr/>
        </p:nvSpPr>
        <p:spPr>
          <a:xfrm>
            <a:off x="2819400" y="0"/>
            <a:ext cx="0" cy="6858000"/>
          </a:xfrm>
          <a:prstGeom prst="line">
            <a:avLst/>
          </a:prstGeom>
          <a:noFill/>
          <a:ln w="3334">
            <a:solidFill>
              <a:srgbClr val="00F0FF">
                <a:alpha val="9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CBE7682E-15B9-4944-938B-9ED7C255ACB8}"/>
              </a:ext>
            </a:extLst>
          </p:cNvPr>
          <p:cNvSpPr>
            <a:spLocks noGrp="1"/>
          </p:cNvSpPr>
          <p:nvPr/>
        </p:nvSpPr>
        <p:spPr>
          <a:xfrm>
            <a:off x="3048000" y="0"/>
            <a:ext cx="0" cy="6858000"/>
          </a:xfrm>
          <a:prstGeom prst="line">
            <a:avLst/>
          </a:prstGeom>
          <a:noFill/>
          <a:ln w="3334">
            <a:solidFill>
              <a:srgbClr val="00F0FF">
                <a:alpha val="9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3B2859EE-BF87-4197-9303-F4976F909517}"/>
              </a:ext>
            </a:extLst>
          </p:cNvPr>
          <p:cNvSpPr>
            <a:spLocks noGrp="1"/>
          </p:cNvSpPr>
          <p:nvPr/>
        </p:nvSpPr>
        <p:spPr>
          <a:xfrm>
            <a:off x="3276600" y="0"/>
            <a:ext cx="0" cy="6858000"/>
          </a:xfrm>
          <a:prstGeom prst="line">
            <a:avLst/>
          </a:prstGeom>
          <a:noFill/>
          <a:ln w="3334">
            <a:solidFill>
              <a:srgbClr val="00F0FF">
                <a:alpha val="9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9A1F73E4-47A3-4E70-8D55-B5159E7E8EF0}"/>
              </a:ext>
            </a:extLst>
          </p:cNvPr>
          <p:cNvSpPr>
            <a:spLocks noGrp="1"/>
          </p:cNvSpPr>
          <p:nvPr/>
        </p:nvSpPr>
        <p:spPr>
          <a:xfrm>
            <a:off x="3505200" y="0"/>
            <a:ext cx="0" cy="6858000"/>
          </a:xfrm>
          <a:prstGeom prst="line">
            <a:avLst/>
          </a:prstGeom>
          <a:noFill/>
          <a:ln w="3334">
            <a:solidFill>
              <a:srgbClr val="00F0FF">
                <a:alpha val="9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DEE063BA-E69A-42A4-976D-272A3A4F14D1}"/>
              </a:ext>
            </a:extLst>
          </p:cNvPr>
          <p:cNvSpPr>
            <a:spLocks noGrp="1"/>
          </p:cNvSpPr>
          <p:nvPr/>
        </p:nvSpPr>
        <p:spPr>
          <a:xfrm>
            <a:off x="3733800" y="0"/>
            <a:ext cx="0" cy="6858000"/>
          </a:xfrm>
          <a:prstGeom prst="line">
            <a:avLst/>
          </a:prstGeom>
          <a:noFill/>
          <a:ln w="3334">
            <a:solidFill>
              <a:srgbClr val="00F0FF">
                <a:alpha val="9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F2333909-89FF-4F95-B421-C590B49C688C}"/>
              </a:ext>
            </a:extLst>
          </p:cNvPr>
          <p:cNvSpPr>
            <a:spLocks noGrp="1"/>
          </p:cNvSpPr>
          <p:nvPr/>
        </p:nvSpPr>
        <p:spPr>
          <a:xfrm>
            <a:off x="3962400" y="0"/>
            <a:ext cx="0" cy="6858000"/>
          </a:xfrm>
          <a:prstGeom prst="line">
            <a:avLst/>
          </a:prstGeom>
          <a:noFill/>
          <a:ln w="3334">
            <a:solidFill>
              <a:srgbClr val="00F0FF">
                <a:alpha val="9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3E2C189B-F711-47F1-BB39-E4F59A365319}"/>
              </a:ext>
            </a:extLst>
          </p:cNvPr>
          <p:cNvSpPr>
            <a:spLocks noGrp="1"/>
          </p:cNvSpPr>
          <p:nvPr/>
        </p:nvSpPr>
        <p:spPr>
          <a:xfrm>
            <a:off x="4191000" y="0"/>
            <a:ext cx="0" cy="6858000"/>
          </a:xfrm>
          <a:prstGeom prst="line">
            <a:avLst/>
          </a:prstGeom>
          <a:noFill/>
          <a:ln w="3334">
            <a:solidFill>
              <a:srgbClr val="00F0FF">
                <a:alpha val="9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0F5340E1-3059-416C-826F-D9518D9FBB21}"/>
              </a:ext>
            </a:extLst>
          </p:cNvPr>
          <p:cNvSpPr>
            <a:spLocks noGrp="1"/>
          </p:cNvSpPr>
          <p:nvPr/>
        </p:nvSpPr>
        <p:spPr>
          <a:xfrm>
            <a:off x="4419600" y="0"/>
            <a:ext cx="0" cy="6858000"/>
          </a:xfrm>
          <a:prstGeom prst="line">
            <a:avLst/>
          </a:prstGeom>
          <a:noFill/>
          <a:ln w="3334">
            <a:solidFill>
              <a:srgbClr val="00F0FF">
                <a:alpha val="9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77186021-B4BD-4543-B7D1-63527ECF7C2B}"/>
              </a:ext>
            </a:extLst>
          </p:cNvPr>
          <p:cNvSpPr>
            <a:spLocks noGrp="1"/>
          </p:cNvSpPr>
          <p:nvPr/>
        </p:nvSpPr>
        <p:spPr>
          <a:xfrm>
            <a:off x="4648200" y="0"/>
            <a:ext cx="0" cy="6858000"/>
          </a:xfrm>
          <a:prstGeom prst="line">
            <a:avLst/>
          </a:prstGeom>
          <a:noFill/>
          <a:ln w="3334">
            <a:solidFill>
              <a:srgbClr val="00F0FF">
                <a:alpha val="9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C876EB47-A455-4DC0-B2F3-E5AA87D79A40}"/>
              </a:ext>
            </a:extLst>
          </p:cNvPr>
          <p:cNvSpPr>
            <a:spLocks noGrp="1"/>
          </p:cNvSpPr>
          <p:nvPr/>
        </p:nvSpPr>
        <p:spPr>
          <a:xfrm>
            <a:off x="4876800" y="0"/>
            <a:ext cx="0" cy="6858000"/>
          </a:xfrm>
          <a:prstGeom prst="line">
            <a:avLst/>
          </a:prstGeom>
          <a:noFill/>
          <a:ln w="3334">
            <a:solidFill>
              <a:srgbClr val="00F0FF">
                <a:alpha val="9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EF259DAF-DCED-496D-A968-CD607F74A84D}"/>
              </a:ext>
            </a:extLst>
          </p:cNvPr>
          <p:cNvSpPr>
            <a:spLocks noGrp="1"/>
          </p:cNvSpPr>
          <p:nvPr/>
        </p:nvSpPr>
        <p:spPr>
          <a:xfrm>
            <a:off x="5105400" y="0"/>
            <a:ext cx="0" cy="6858000"/>
          </a:xfrm>
          <a:prstGeom prst="line">
            <a:avLst/>
          </a:prstGeom>
          <a:noFill/>
          <a:ln w="3334">
            <a:solidFill>
              <a:srgbClr val="00F0FF">
                <a:alpha val="9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43E361C9-3647-403A-A7B3-4E545A60AB46}"/>
              </a:ext>
            </a:extLst>
          </p:cNvPr>
          <p:cNvSpPr>
            <a:spLocks noGrp="1"/>
          </p:cNvSpPr>
          <p:nvPr/>
        </p:nvSpPr>
        <p:spPr>
          <a:xfrm>
            <a:off x="5334000" y="0"/>
            <a:ext cx="0" cy="6858000"/>
          </a:xfrm>
          <a:prstGeom prst="line">
            <a:avLst/>
          </a:prstGeom>
          <a:noFill/>
          <a:ln w="3334">
            <a:solidFill>
              <a:srgbClr val="00F0FF">
                <a:alpha val="9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5694726E-C719-46A2-A2B1-6F74866C65EB}"/>
              </a:ext>
            </a:extLst>
          </p:cNvPr>
          <p:cNvSpPr>
            <a:spLocks noGrp="1"/>
          </p:cNvSpPr>
          <p:nvPr/>
        </p:nvSpPr>
        <p:spPr>
          <a:xfrm>
            <a:off x="5562600" y="0"/>
            <a:ext cx="0" cy="6858000"/>
          </a:xfrm>
          <a:prstGeom prst="line">
            <a:avLst/>
          </a:prstGeom>
          <a:noFill/>
          <a:ln w="3334">
            <a:solidFill>
              <a:srgbClr val="00F0FF">
                <a:alpha val="9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3F6A1127-02AD-492D-A895-DB4B3C6486E3}"/>
              </a:ext>
            </a:extLst>
          </p:cNvPr>
          <p:cNvSpPr>
            <a:spLocks noGrp="1"/>
          </p:cNvSpPr>
          <p:nvPr/>
        </p:nvSpPr>
        <p:spPr>
          <a:xfrm>
            <a:off x="5791200" y="0"/>
            <a:ext cx="0" cy="6858000"/>
          </a:xfrm>
          <a:prstGeom prst="line">
            <a:avLst/>
          </a:prstGeom>
          <a:noFill/>
          <a:ln w="3334">
            <a:solidFill>
              <a:srgbClr val="00F0FF">
                <a:alpha val="9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1AB2D4EB-5CC3-403E-9FB7-121B4D7D88A5}"/>
              </a:ext>
            </a:extLst>
          </p:cNvPr>
          <p:cNvSpPr>
            <a:spLocks noGrp="1"/>
          </p:cNvSpPr>
          <p:nvPr/>
        </p:nvSpPr>
        <p:spPr>
          <a:xfrm>
            <a:off x="6019800" y="0"/>
            <a:ext cx="0" cy="6858000"/>
          </a:xfrm>
          <a:prstGeom prst="line">
            <a:avLst/>
          </a:prstGeom>
          <a:noFill/>
          <a:ln w="3334">
            <a:solidFill>
              <a:srgbClr val="00F0FF">
                <a:alpha val="9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10AE31ED-4AF3-4DED-9600-A716DC32BBF2}"/>
              </a:ext>
            </a:extLst>
          </p:cNvPr>
          <p:cNvSpPr>
            <a:spLocks noGrp="1"/>
          </p:cNvSpPr>
          <p:nvPr/>
        </p:nvSpPr>
        <p:spPr>
          <a:xfrm>
            <a:off x="6248400" y="0"/>
            <a:ext cx="0" cy="6858000"/>
          </a:xfrm>
          <a:prstGeom prst="line">
            <a:avLst/>
          </a:prstGeom>
          <a:noFill/>
          <a:ln w="3334">
            <a:solidFill>
              <a:srgbClr val="00F0FF">
                <a:alpha val="9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5AA4420F-A12B-4153-B976-B3381DF1BDBD}"/>
              </a:ext>
            </a:extLst>
          </p:cNvPr>
          <p:cNvSpPr>
            <a:spLocks noGrp="1"/>
          </p:cNvSpPr>
          <p:nvPr/>
        </p:nvSpPr>
        <p:spPr>
          <a:xfrm>
            <a:off x="6477000" y="0"/>
            <a:ext cx="0" cy="6858000"/>
          </a:xfrm>
          <a:prstGeom prst="line">
            <a:avLst/>
          </a:prstGeom>
          <a:noFill/>
          <a:ln w="3334">
            <a:solidFill>
              <a:srgbClr val="00F0FF">
                <a:alpha val="9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CF9E80DD-381C-47CF-AC8B-9F73BF998A1B}"/>
              </a:ext>
            </a:extLst>
          </p:cNvPr>
          <p:cNvSpPr>
            <a:spLocks noGrp="1"/>
          </p:cNvSpPr>
          <p:nvPr/>
        </p:nvSpPr>
        <p:spPr>
          <a:xfrm>
            <a:off x="6705600" y="0"/>
            <a:ext cx="0" cy="6858000"/>
          </a:xfrm>
          <a:prstGeom prst="line">
            <a:avLst/>
          </a:prstGeom>
          <a:noFill/>
          <a:ln w="3334">
            <a:solidFill>
              <a:srgbClr val="00F0FF">
                <a:alpha val="9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5B2D2CED-0890-4583-8FB9-488EA85CF1C0}"/>
              </a:ext>
            </a:extLst>
          </p:cNvPr>
          <p:cNvSpPr>
            <a:spLocks noGrp="1"/>
          </p:cNvSpPr>
          <p:nvPr/>
        </p:nvSpPr>
        <p:spPr>
          <a:xfrm>
            <a:off x="6934200" y="0"/>
            <a:ext cx="0" cy="6858000"/>
          </a:xfrm>
          <a:prstGeom prst="line">
            <a:avLst/>
          </a:prstGeom>
          <a:noFill/>
          <a:ln w="3334">
            <a:solidFill>
              <a:srgbClr val="00F0FF">
                <a:alpha val="9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D38893D8-5FA1-4D11-BE33-54217B322490}"/>
              </a:ext>
            </a:extLst>
          </p:cNvPr>
          <p:cNvSpPr>
            <a:spLocks noGrp="1"/>
          </p:cNvSpPr>
          <p:nvPr/>
        </p:nvSpPr>
        <p:spPr>
          <a:xfrm>
            <a:off x="7162800" y="0"/>
            <a:ext cx="0" cy="6858000"/>
          </a:xfrm>
          <a:prstGeom prst="line">
            <a:avLst/>
          </a:prstGeom>
          <a:noFill/>
          <a:ln w="3334">
            <a:solidFill>
              <a:srgbClr val="00F0FF">
                <a:alpha val="9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667E47D4-35A6-4DD2-90F1-17B541E34E59}"/>
              </a:ext>
            </a:extLst>
          </p:cNvPr>
          <p:cNvSpPr>
            <a:spLocks noGrp="1"/>
          </p:cNvSpPr>
          <p:nvPr/>
        </p:nvSpPr>
        <p:spPr>
          <a:xfrm>
            <a:off x="7391400" y="0"/>
            <a:ext cx="0" cy="6858000"/>
          </a:xfrm>
          <a:prstGeom prst="line">
            <a:avLst/>
          </a:prstGeom>
          <a:noFill/>
          <a:ln w="3334">
            <a:solidFill>
              <a:srgbClr val="00F0FF">
                <a:alpha val="9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E97F4D46-781F-431B-9893-3DAF8EC2E92D}"/>
              </a:ext>
            </a:extLst>
          </p:cNvPr>
          <p:cNvSpPr>
            <a:spLocks noGrp="1"/>
          </p:cNvSpPr>
          <p:nvPr/>
        </p:nvSpPr>
        <p:spPr>
          <a:xfrm>
            <a:off x="7620000" y="0"/>
            <a:ext cx="0" cy="6858000"/>
          </a:xfrm>
          <a:prstGeom prst="line">
            <a:avLst/>
          </a:prstGeom>
          <a:noFill/>
          <a:ln w="3334">
            <a:solidFill>
              <a:srgbClr val="00F0FF">
                <a:alpha val="9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8BC713B6-72B2-4061-80A1-FC343E6F8724}"/>
              </a:ext>
            </a:extLst>
          </p:cNvPr>
          <p:cNvSpPr>
            <a:spLocks noGrp="1"/>
          </p:cNvSpPr>
          <p:nvPr/>
        </p:nvSpPr>
        <p:spPr>
          <a:xfrm>
            <a:off x="7848600" y="0"/>
            <a:ext cx="0" cy="6858000"/>
          </a:xfrm>
          <a:prstGeom prst="line">
            <a:avLst/>
          </a:prstGeom>
          <a:noFill/>
          <a:ln w="3334">
            <a:solidFill>
              <a:srgbClr val="00F0FF">
                <a:alpha val="9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DCB62879-AF04-43AA-935E-FA7997FAF7FB}"/>
              </a:ext>
            </a:extLst>
          </p:cNvPr>
          <p:cNvSpPr>
            <a:spLocks noGrp="1"/>
          </p:cNvSpPr>
          <p:nvPr/>
        </p:nvSpPr>
        <p:spPr>
          <a:xfrm>
            <a:off x="8077200" y="0"/>
            <a:ext cx="0" cy="6858000"/>
          </a:xfrm>
          <a:prstGeom prst="line">
            <a:avLst/>
          </a:prstGeom>
          <a:noFill/>
          <a:ln w="3334">
            <a:solidFill>
              <a:srgbClr val="00F0FF">
                <a:alpha val="9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ED319DE8-4830-4AF0-8528-67134C6747C5}"/>
              </a:ext>
            </a:extLst>
          </p:cNvPr>
          <p:cNvSpPr>
            <a:spLocks noGrp="1"/>
          </p:cNvSpPr>
          <p:nvPr/>
        </p:nvSpPr>
        <p:spPr>
          <a:xfrm>
            <a:off x="8305800" y="0"/>
            <a:ext cx="0" cy="6858000"/>
          </a:xfrm>
          <a:prstGeom prst="line">
            <a:avLst/>
          </a:prstGeom>
          <a:noFill/>
          <a:ln w="3334">
            <a:solidFill>
              <a:srgbClr val="00F0FF">
                <a:alpha val="9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52C4FCB0-B071-4DCF-96CC-11DF61620D48}"/>
              </a:ext>
            </a:extLst>
          </p:cNvPr>
          <p:cNvSpPr>
            <a:spLocks noGrp="1"/>
          </p:cNvSpPr>
          <p:nvPr/>
        </p:nvSpPr>
        <p:spPr>
          <a:xfrm>
            <a:off x="8534400" y="0"/>
            <a:ext cx="0" cy="6858000"/>
          </a:xfrm>
          <a:prstGeom prst="line">
            <a:avLst/>
          </a:prstGeom>
          <a:noFill/>
          <a:ln w="3334">
            <a:solidFill>
              <a:srgbClr val="00F0FF">
                <a:alpha val="9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BF1070DF-1E08-4BFC-B981-AE9B685C37D4}"/>
              </a:ext>
            </a:extLst>
          </p:cNvPr>
          <p:cNvSpPr>
            <a:spLocks noGrp="1"/>
          </p:cNvSpPr>
          <p:nvPr/>
        </p:nvSpPr>
        <p:spPr>
          <a:xfrm>
            <a:off x="8763000" y="0"/>
            <a:ext cx="0" cy="6858000"/>
          </a:xfrm>
          <a:prstGeom prst="line">
            <a:avLst/>
          </a:prstGeom>
          <a:noFill/>
          <a:ln w="3334">
            <a:solidFill>
              <a:srgbClr val="00F0FF">
                <a:alpha val="9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84AAF9FA-8C7A-4DAA-8332-EC02C993F947}"/>
              </a:ext>
            </a:extLst>
          </p:cNvPr>
          <p:cNvSpPr>
            <a:spLocks noGrp="1"/>
          </p:cNvSpPr>
          <p:nvPr/>
        </p:nvSpPr>
        <p:spPr>
          <a:xfrm>
            <a:off x="8991600" y="0"/>
            <a:ext cx="0" cy="6858000"/>
          </a:xfrm>
          <a:prstGeom prst="line">
            <a:avLst/>
          </a:prstGeom>
          <a:noFill/>
          <a:ln w="3334">
            <a:solidFill>
              <a:srgbClr val="00F0FF">
                <a:alpha val="9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1964FC15-8C37-428C-986D-077F48C6B19C}"/>
              </a:ext>
            </a:extLst>
          </p:cNvPr>
          <p:cNvSpPr>
            <a:spLocks noGrp="1"/>
          </p:cNvSpPr>
          <p:nvPr/>
        </p:nvSpPr>
        <p:spPr>
          <a:xfrm>
            <a:off x="9220200" y="0"/>
            <a:ext cx="0" cy="6858000"/>
          </a:xfrm>
          <a:prstGeom prst="line">
            <a:avLst/>
          </a:prstGeom>
          <a:noFill/>
          <a:ln w="3334">
            <a:solidFill>
              <a:srgbClr val="00F0FF">
                <a:alpha val="9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B78B0000-F9DC-4A3E-B991-F0FC933F6926}"/>
              </a:ext>
            </a:extLst>
          </p:cNvPr>
          <p:cNvSpPr>
            <a:spLocks noGrp="1"/>
          </p:cNvSpPr>
          <p:nvPr/>
        </p:nvSpPr>
        <p:spPr>
          <a:xfrm>
            <a:off x="9448800" y="0"/>
            <a:ext cx="0" cy="6858000"/>
          </a:xfrm>
          <a:prstGeom prst="line">
            <a:avLst/>
          </a:prstGeom>
          <a:noFill/>
          <a:ln w="3334">
            <a:solidFill>
              <a:srgbClr val="00F0FF">
                <a:alpha val="9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7AAF0994-9D19-4899-8002-873EEA0F6647}"/>
              </a:ext>
            </a:extLst>
          </p:cNvPr>
          <p:cNvSpPr>
            <a:spLocks noGrp="1"/>
          </p:cNvSpPr>
          <p:nvPr/>
        </p:nvSpPr>
        <p:spPr>
          <a:xfrm>
            <a:off x="9677400" y="0"/>
            <a:ext cx="0" cy="6858000"/>
          </a:xfrm>
          <a:prstGeom prst="line">
            <a:avLst/>
          </a:prstGeom>
          <a:noFill/>
          <a:ln w="3334">
            <a:solidFill>
              <a:srgbClr val="00F0FF">
                <a:alpha val="9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CF42B5FC-CA1E-4FF6-AB2F-F94AF6A5D15A}"/>
              </a:ext>
            </a:extLst>
          </p:cNvPr>
          <p:cNvSpPr>
            <a:spLocks noGrp="1"/>
          </p:cNvSpPr>
          <p:nvPr/>
        </p:nvSpPr>
        <p:spPr>
          <a:xfrm>
            <a:off x="9906000" y="0"/>
            <a:ext cx="0" cy="6858000"/>
          </a:xfrm>
          <a:prstGeom prst="line">
            <a:avLst/>
          </a:prstGeom>
          <a:noFill/>
          <a:ln w="3334">
            <a:solidFill>
              <a:srgbClr val="00F0FF">
                <a:alpha val="9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746FE742-7140-49F2-AFA1-85EA366BB553}"/>
              </a:ext>
            </a:extLst>
          </p:cNvPr>
          <p:cNvSpPr>
            <a:spLocks noGrp="1"/>
          </p:cNvSpPr>
          <p:nvPr/>
        </p:nvSpPr>
        <p:spPr>
          <a:xfrm>
            <a:off x="10134600" y="0"/>
            <a:ext cx="0" cy="6858000"/>
          </a:xfrm>
          <a:prstGeom prst="line">
            <a:avLst/>
          </a:prstGeom>
          <a:noFill/>
          <a:ln w="3334">
            <a:solidFill>
              <a:srgbClr val="00F0FF">
                <a:alpha val="9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8109DE0A-6853-4AEA-AD4F-E8FA4C9D7E10}"/>
              </a:ext>
            </a:extLst>
          </p:cNvPr>
          <p:cNvSpPr>
            <a:spLocks noGrp="1"/>
          </p:cNvSpPr>
          <p:nvPr/>
        </p:nvSpPr>
        <p:spPr>
          <a:xfrm>
            <a:off x="10363200" y="0"/>
            <a:ext cx="0" cy="6858000"/>
          </a:xfrm>
          <a:prstGeom prst="line">
            <a:avLst/>
          </a:prstGeom>
          <a:noFill/>
          <a:ln w="3334">
            <a:solidFill>
              <a:srgbClr val="00F0FF">
                <a:alpha val="9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06C54A21-D2C1-4E98-9022-846C3A070D0E}"/>
              </a:ext>
            </a:extLst>
          </p:cNvPr>
          <p:cNvSpPr>
            <a:spLocks noGrp="1"/>
          </p:cNvSpPr>
          <p:nvPr/>
        </p:nvSpPr>
        <p:spPr>
          <a:xfrm>
            <a:off x="10591800" y="0"/>
            <a:ext cx="0" cy="6858000"/>
          </a:xfrm>
          <a:prstGeom prst="line">
            <a:avLst/>
          </a:prstGeom>
          <a:noFill/>
          <a:ln w="3334">
            <a:solidFill>
              <a:srgbClr val="00F0FF">
                <a:alpha val="9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3F97DB3A-FD48-49C7-9CED-59CA7D453118}"/>
              </a:ext>
            </a:extLst>
          </p:cNvPr>
          <p:cNvSpPr>
            <a:spLocks noGrp="1"/>
          </p:cNvSpPr>
          <p:nvPr/>
        </p:nvSpPr>
        <p:spPr>
          <a:xfrm>
            <a:off x="10820400" y="0"/>
            <a:ext cx="0" cy="6858000"/>
          </a:xfrm>
          <a:prstGeom prst="line">
            <a:avLst/>
          </a:prstGeom>
          <a:noFill/>
          <a:ln w="3334">
            <a:solidFill>
              <a:srgbClr val="00F0FF">
                <a:alpha val="9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D87BE6E7-8B6E-4BC5-818C-EDCC1DE4497A}"/>
              </a:ext>
            </a:extLst>
          </p:cNvPr>
          <p:cNvSpPr>
            <a:spLocks noGrp="1"/>
          </p:cNvSpPr>
          <p:nvPr/>
        </p:nvSpPr>
        <p:spPr>
          <a:xfrm>
            <a:off x="11049000" y="0"/>
            <a:ext cx="0" cy="6858000"/>
          </a:xfrm>
          <a:prstGeom prst="line">
            <a:avLst/>
          </a:prstGeom>
          <a:noFill/>
          <a:ln w="3334">
            <a:solidFill>
              <a:srgbClr val="00F0FF">
                <a:alpha val="9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EFD68261-95BA-4766-A286-BC581A18890E}"/>
              </a:ext>
            </a:extLst>
          </p:cNvPr>
          <p:cNvSpPr>
            <a:spLocks noGrp="1"/>
          </p:cNvSpPr>
          <p:nvPr/>
        </p:nvSpPr>
        <p:spPr>
          <a:xfrm>
            <a:off x="11277600" y="0"/>
            <a:ext cx="0" cy="6858000"/>
          </a:xfrm>
          <a:prstGeom prst="line">
            <a:avLst/>
          </a:prstGeom>
          <a:noFill/>
          <a:ln w="3334">
            <a:solidFill>
              <a:srgbClr val="00F0FF">
                <a:alpha val="9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B6643B6F-119B-41C2-8573-E7B3A1F2EEAA}"/>
              </a:ext>
            </a:extLst>
          </p:cNvPr>
          <p:cNvSpPr>
            <a:spLocks noGrp="1"/>
          </p:cNvSpPr>
          <p:nvPr/>
        </p:nvSpPr>
        <p:spPr>
          <a:xfrm>
            <a:off x="11506200" y="0"/>
            <a:ext cx="0" cy="6858000"/>
          </a:xfrm>
          <a:prstGeom prst="line">
            <a:avLst/>
          </a:prstGeom>
          <a:noFill/>
          <a:ln w="3334">
            <a:solidFill>
              <a:srgbClr val="00F0FF">
                <a:alpha val="9000"/>
              </a:srgbClr>
            </a:solidFill>
            <a:prstDash val="solid"/>
          </a:ln>
        </p:spPr>
        <p:txBody>
          <a:bodyPr/>
          <a:lstStyle/>
          <a:p>
            <a:endParaRPr lang="zh-CN" altLang="en-US"/>
          </a:p>
        </p:txBody>
      </p:sp>
      <p:sp>
        <p:nvSpPr>
          <p:cNvPr id="81" name="grid-minor-v">
            <a:extLst>
              <a:ext uri="{FF2B5EF4-FFF2-40B4-BE49-F238E27FC236}">
                <a16:creationId xmlns:a16="http://schemas.microsoft.com/office/drawing/2014/main" id="{7FCC3CEB-6F46-4071-B5DD-D2825E95371B}"/>
              </a:ext>
            </a:extLst>
          </p:cNvPr>
          <p:cNvSpPr>
            <a:spLocks noGrp="1"/>
          </p:cNvSpPr>
          <p:nvPr/>
        </p:nvSpPr>
        <p:spPr>
          <a:xfrm>
            <a:off x="11734800" y="0"/>
            <a:ext cx="0" cy="6858000"/>
          </a:xfrm>
          <a:prstGeom prst="line">
            <a:avLst/>
          </a:prstGeom>
          <a:noFill/>
          <a:ln w="3334">
            <a:solidFill>
              <a:srgbClr val="00F0FF">
                <a:alpha val="9000"/>
              </a:srgbClr>
            </a:solidFill>
            <a:prstDash val="solid"/>
          </a:ln>
        </p:spPr>
        <p:txBody>
          <a:bodyPr/>
          <a:lstStyle/>
          <a:p>
            <a:endParaRPr lang="zh-CN" altLang="en-US"/>
          </a:p>
        </p:txBody>
      </p:sp>
      <p:sp>
        <p:nvSpPr>
          <p:cNvPr id="82" name="top-rule">
            <a:extLst>
              <a:ext uri="{FF2B5EF4-FFF2-40B4-BE49-F238E27FC236}">
                <a16:creationId xmlns:a16="http://schemas.microsoft.com/office/drawing/2014/main" id="{11C1A575-C757-4AE8-A02A-B206C7A65F6D}"/>
              </a:ext>
            </a:extLst>
          </p:cNvPr>
          <p:cNvSpPr>
            <a:spLocks noGrp="1"/>
          </p:cNvSpPr>
          <p:nvPr/>
        </p:nvSpPr>
        <p:spPr>
          <a:xfrm>
            <a:off x="533400" y="400050"/>
            <a:ext cx="11125200" cy="0"/>
          </a:xfrm>
          <a:prstGeom prst="line">
            <a:avLst/>
          </a:prstGeom>
          <a:noFill/>
          <a:ln w="9525">
            <a:solidFill>
              <a:srgbClr val="D8D8D2"/>
            </a:solidFill>
            <a:prstDash val="solid"/>
          </a:ln>
        </p:spPr>
        <p:txBody>
          <a:bodyPr/>
          <a:lstStyle/>
          <a:p>
            <a:endParaRPr lang="zh-CN" altLang="en-US"/>
          </a:p>
        </p:txBody>
      </p:sp>
      <p:sp>
        <p:nvSpPr>
          <p:cNvPr id="83" name="bottom-rule">
            <a:extLst>
              <a:ext uri="{FF2B5EF4-FFF2-40B4-BE49-F238E27FC236}">
                <a16:creationId xmlns:a16="http://schemas.microsoft.com/office/drawing/2014/main" id="{6A1D033A-4B5C-41E6-88B7-347779DC99EC}"/>
              </a:ext>
            </a:extLst>
          </p:cNvPr>
          <p:cNvSpPr>
            <a:spLocks noGrp="1"/>
          </p:cNvSpPr>
          <p:nvPr/>
        </p:nvSpPr>
        <p:spPr>
          <a:xfrm>
            <a:off x="533400" y="6457950"/>
            <a:ext cx="11125200" cy="0"/>
          </a:xfrm>
          <a:prstGeom prst="line">
            <a:avLst/>
          </a:prstGeom>
          <a:noFill/>
          <a:ln w="9525">
            <a:solidFill>
              <a:srgbClr val="D8D8D2"/>
            </a:solidFill>
            <a:prstDash val="solid"/>
          </a:ln>
        </p:spPr>
        <p:txBody>
          <a:bodyPr/>
          <a:lstStyle/>
          <a:p>
            <a:endParaRPr lang="zh-CN" altLang="en-US"/>
          </a:p>
        </p:txBody>
      </p:sp>
      <p:sp>
        <p:nvSpPr>
          <p:cNvPr id="84" name="nav-dot">
            <a:extLst>
              <a:ext uri="{FF2B5EF4-FFF2-40B4-BE49-F238E27FC236}">
                <a16:creationId xmlns:a16="http://schemas.microsoft.com/office/drawing/2014/main" id="{07C52B95-A706-4C95-88E4-6330A2106DC4}"/>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5" name="brand">
            <a:extLst>
              <a:ext uri="{FF2B5EF4-FFF2-40B4-BE49-F238E27FC236}">
                <a16:creationId xmlns:a16="http://schemas.microsoft.com/office/drawing/2014/main" id="{13741011-595B-4EA8-B230-B4F04E08B6D5}"/>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111111"/>
                </a:solidFill>
                <a:latin typeface="Arial"/>
                <a:ea typeface="Arial"/>
                <a:cs typeface="Arial"/>
              </a:defRPr>
            </a:pPr>
            <a:r>
              <a:rPr sz="975" b="1" i="0">
                <a:solidFill>
                  <a:srgbClr val="111111"/>
                </a:solidFill>
                <a:latin typeface="Arial"/>
                <a:ea typeface="Arial"/>
                <a:cs typeface="Arial"/>
              </a:rPr>
              <a:t>ZONG ZHI</a:t>
            </a:r>
          </a:p>
        </p:txBody>
      </p:sp>
      <p:sp>
        <p:nvSpPr>
          <p:cNvPr id="86" name="slide-kicker">
            <a:extLst>
              <a:ext uri="{FF2B5EF4-FFF2-40B4-BE49-F238E27FC236}">
                <a16:creationId xmlns:a16="http://schemas.microsoft.com/office/drawing/2014/main" id="{DFE66E65-F243-497D-92DB-C107049065F6}"/>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CONTENTS</a:t>
            </a:r>
          </a:p>
        </p:txBody>
      </p:sp>
      <p:sp>
        <p:nvSpPr>
          <p:cNvPr id="87" name="page-num">
            <a:extLst>
              <a:ext uri="{FF2B5EF4-FFF2-40B4-BE49-F238E27FC236}">
                <a16:creationId xmlns:a16="http://schemas.microsoft.com/office/drawing/2014/main" id="{0E582EB4-ABD9-4E19-ACE1-5564551222C8}"/>
              </a:ext>
            </a:extLst>
          </p:cNvPr>
          <p:cNvSpPr>
            <a:spLocks noGrp="1"/>
          </p:cNvSpPr>
          <p:nvPr/>
        </p:nvSpPr>
        <p:spPr>
          <a:xfrm>
            <a:off x="10725150" y="6543675"/>
            <a:ext cx="933450" cy="171450"/>
          </a:xfrm>
          <a:prstGeom prst="rect">
            <a:avLst/>
          </a:prstGeom>
          <a:noFill/>
          <a:ln w="0">
            <a:noFill/>
            <a:prstDash val="solid"/>
          </a:ln>
        </p:spPr>
        <p:txBody>
          <a:bodyPr wrap="square" lIns="0" tIns="0" rIns="0" bIns="0" anchor="t">
            <a:normAutofit/>
          </a:bodyPr>
          <a:lstStyle/>
          <a:p>
            <a:pPr algn="r">
              <a:defRPr sz="900" b="0" i="0">
                <a:solidFill>
                  <a:srgbClr val="666666"/>
                </a:solidFill>
                <a:latin typeface="Arial"/>
                <a:ea typeface="Arial"/>
                <a:cs typeface="Arial"/>
              </a:defRPr>
            </a:pPr>
            <a:r>
              <a:rPr sz="900" b="0" i="0">
                <a:solidFill>
                  <a:srgbClr val="666666"/>
                </a:solidFill>
                <a:latin typeface="Arial"/>
                <a:ea typeface="Arial"/>
                <a:cs typeface="Arial"/>
              </a:rPr>
              <a:t>03 / 20</a:t>
            </a:r>
          </a:p>
        </p:txBody>
      </p:sp>
      <p:sp>
        <p:nvSpPr>
          <p:cNvPr id="88" name="section-label">
            <a:extLst>
              <a:ext uri="{FF2B5EF4-FFF2-40B4-BE49-F238E27FC236}">
                <a16:creationId xmlns:a16="http://schemas.microsoft.com/office/drawing/2014/main" id="{A3A46895-4AEF-4E5E-AEF4-1AD119590953}"/>
              </a:ext>
            </a:extLst>
          </p:cNvPr>
          <p:cNvSpPr>
            <a:spLocks noGrp="1"/>
          </p:cNvSpPr>
          <p:nvPr/>
        </p:nvSpPr>
        <p:spPr>
          <a:xfrm>
            <a:off x="685800" y="914400"/>
            <a:ext cx="2095500" cy="209550"/>
          </a:xfrm>
          <a:prstGeom prst="rect">
            <a:avLst/>
          </a:prstGeom>
          <a:noFill/>
          <a:ln w="0">
            <a:noFill/>
            <a:prstDash val="solid"/>
          </a:ln>
        </p:spPr>
        <p:txBody>
          <a:bodyPr wrap="square" lIns="0" tIns="0" rIns="0" bIns="0" anchor="t">
            <a:normAutofit/>
          </a:bodyPr>
          <a:lstStyle/>
          <a:p>
            <a:pPr algn="l">
              <a:defRPr sz="900" b="1" i="0">
                <a:solidFill>
                  <a:srgbClr val="666666"/>
                </a:solidFill>
                <a:latin typeface="Arial"/>
                <a:ea typeface="Arial"/>
                <a:cs typeface="Arial"/>
              </a:defRPr>
            </a:pPr>
            <a:r>
              <a:rPr sz="900" b="1" i="0">
                <a:solidFill>
                  <a:srgbClr val="666666"/>
                </a:solidFill>
                <a:latin typeface="Arial"/>
                <a:ea typeface="Arial"/>
                <a:cs typeface="Arial"/>
              </a:rPr>
              <a:t>Index / 目录</a:t>
            </a:r>
          </a:p>
        </p:txBody>
      </p:sp>
      <p:sp>
        <p:nvSpPr>
          <p:cNvPr id="89" name="section-label-rule">
            <a:extLst>
              <a:ext uri="{FF2B5EF4-FFF2-40B4-BE49-F238E27FC236}">
                <a16:creationId xmlns:a16="http://schemas.microsoft.com/office/drawing/2014/main" id="{1165BA24-094B-42A5-8AE3-9D37275623CA}"/>
              </a:ext>
            </a:extLst>
          </p:cNvPr>
          <p:cNvSpPr>
            <a:spLocks noGrp="1"/>
          </p:cNvSpPr>
          <p:nvPr/>
        </p:nvSpPr>
        <p:spPr>
          <a:xfrm>
            <a:off x="685800" y="1181100"/>
            <a:ext cx="1428750" cy="0"/>
          </a:xfrm>
          <a:prstGeom prst="line">
            <a:avLst/>
          </a:prstGeom>
          <a:noFill/>
          <a:ln w="9525">
            <a:solidFill>
              <a:srgbClr val="D8D8D2"/>
            </a:solidFill>
            <a:prstDash val="solid"/>
          </a:ln>
        </p:spPr>
        <p:txBody>
          <a:bodyPr/>
          <a:lstStyle/>
          <a:p>
            <a:endParaRPr lang="zh-CN" altLang="en-US"/>
          </a:p>
        </p:txBody>
      </p:sp>
      <p:sp>
        <p:nvSpPr>
          <p:cNvPr id="90" name="contents-title">
            <a:extLst>
              <a:ext uri="{FF2B5EF4-FFF2-40B4-BE49-F238E27FC236}">
                <a16:creationId xmlns:a16="http://schemas.microsoft.com/office/drawing/2014/main" id="{017E19D8-0D19-4AC4-A24D-365288DB57DC}"/>
              </a:ext>
            </a:extLst>
          </p:cNvPr>
          <p:cNvSpPr>
            <a:spLocks noGrp="1"/>
          </p:cNvSpPr>
          <p:nvPr/>
        </p:nvSpPr>
        <p:spPr>
          <a:xfrm>
            <a:off x="685800" y="1352550"/>
            <a:ext cx="3714750" cy="1809750"/>
          </a:xfrm>
          <a:prstGeom prst="rect">
            <a:avLst/>
          </a:prstGeom>
          <a:noFill/>
          <a:ln w="0">
            <a:noFill/>
            <a:prstDash val="solid"/>
          </a:ln>
        </p:spPr>
        <p:txBody>
          <a:bodyPr wrap="square" lIns="0" tIns="0" rIns="0" bIns="0" anchor="t">
            <a:normAutofit/>
          </a:bodyPr>
          <a:lstStyle/>
          <a:p>
            <a:pPr algn="l">
              <a:lnSpc>
                <a:spcPct val="86000"/>
              </a:lnSpc>
              <a:buNone/>
              <a:defRPr sz="3900" b="1" i="0">
                <a:solidFill>
                  <a:srgbClr val="111111"/>
                </a:solidFill>
                <a:latin typeface="Arial"/>
                <a:ea typeface="Arial"/>
                <a:cs typeface="Arial"/>
              </a:defRPr>
            </a:pPr>
            <a:r>
              <a:rPr sz="3900" b="1" i="0">
                <a:solidFill>
                  <a:srgbClr val="111111"/>
                </a:solidFill>
                <a:latin typeface="Arial"/>
                <a:ea typeface="Arial"/>
                <a:cs typeface="Arial"/>
              </a:rPr>
              <a:t>THREE</a:t>
            </a:r>
          </a:p>
          <a:p>
            <a:pPr algn="l">
              <a:lnSpc>
                <a:spcPct val="86000"/>
              </a:lnSpc>
              <a:buNone/>
              <a:defRPr sz="3900" b="1" i="0">
                <a:solidFill>
                  <a:srgbClr val="111111"/>
                </a:solidFill>
                <a:latin typeface="Arial"/>
                <a:ea typeface="Arial"/>
                <a:cs typeface="Arial"/>
              </a:defRPr>
            </a:pPr>
            <a:r>
              <a:rPr sz="3900" b="1" i="0">
                <a:solidFill>
                  <a:srgbClr val="111111"/>
                </a:solidFill>
                <a:latin typeface="Arial"/>
                <a:ea typeface="Arial"/>
                <a:cs typeface="Arial"/>
              </a:rPr>
              <a:t>BALANCED</a:t>
            </a:r>
          </a:p>
          <a:p>
            <a:pPr algn="l">
              <a:lnSpc>
                <a:spcPct val="86000"/>
              </a:lnSpc>
              <a:buNone/>
              <a:defRPr sz="3900" b="1" i="0">
                <a:solidFill>
                  <a:srgbClr val="111111"/>
                </a:solidFill>
                <a:latin typeface="Arial"/>
                <a:ea typeface="Arial"/>
                <a:cs typeface="Arial"/>
              </a:defRPr>
            </a:pPr>
            <a:r>
              <a:rPr sz="3900" b="1" i="0">
                <a:solidFill>
                  <a:srgbClr val="111111"/>
                </a:solidFill>
                <a:latin typeface="Arial"/>
                <a:ea typeface="Arial"/>
                <a:cs typeface="Arial"/>
              </a:rPr>
              <a:t>SECTIONS</a:t>
            </a:r>
          </a:p>
        </p:txBody>
      </p:sp>
      <p:sp>
        <p:nvSpPr>
          <p:cNvPr id="91" name="contents-row">
            <a:extLst>
              <a:ext uri="{FF2B5EF4-FFF2-40B4-BE49-F238E27FC236}">
                <a16:creationId xmlns:a16="http://schemas.microsoft.com/office/drawing/2014/main" id="{33B87495-249A-4F3C-96E8-61E0DE3426BD}"/>
              </a:ext>
            </a:extLst>
          </p:cNvPr>
          <p:cNvSpPr>
            <a:spLocks noGrp="1"/>
          </p:cNvSpPr>
          <p:nvPr/>
        </p:nvSpPr>
        <p:spPr>
          <a:xfrm>
            <a:off x="4953000" y="1314450"/>
            <a:ext cx="5753100" cy="876300"/>
          </a:xfrm>
          <a:prstGeom prst="rect">
            <a:avLst/>
          </a:prstGeom>
          <a:solidFill>
            <a:srgbClr val="E8FF2A"/>
          </a:solidFill>
          <a:ln w="9525">
            <a:solidFill>
              <a:srgbClr val="D8D8D2"/>
            </a:solidFill>
            <a:prstDash val="solid"/>
          </a:ln>
        </p:spPr>
        <p:txBody>
          <a:bodyPr/>
          <a:lstStyle/>
          <a:p>
            <a:endParaRPr lang="zh-CN" altLang="en-US"/>
          </a:p>
        </p:txBody>
      </p:sp>
      <p:sp>
        <p:nvSpPr>
          <p:cNvPr id="92" name="contents-num">
            <a:extLst>
              <a:ext uri="{FF2B5EF4-FFF2-40B4-BE49-F238E27FC236}">
                <a16:creationId xmlns:a16="http://schemas.microsoft.com/office/drawing/2014/main" id="{A7C960F7-25B1-49B8-A5D5-654546364295}"/>
              </a:ext>
            </a:extLst>
          </p:cNvPr>
          <p:cNvSpPr>
            <a:spLocks noGrp="1"/>
          </p:cNvSpPr>
          <p:nvPr/>
        </p:nvSpPr>
        <p:spPr>
          <a:xfrm>
            <a:off x="5200650" y="1581150"/>
            <a:ext cx="533400" cy="266700"/>
          </a:xfrm>
          <a:prstGeom prst="rect">
            <a:avLst/>
          </a:prstGeom>
          <a:noFill/>
          <a:ln w="0">
            <a:noFill/>
            <a:prstDash val="solid"/>
          </a:ln>
        </p:spPr>
        <p:txBody>
          <a:bodyPr wrap="square" lIns="0" tIns="0" rIns="0" bIns="0" anchor="t">
            <a:normAutofit fontScale="97222"/>
          </a:bodyPr>
          <a:lstStyle/>
          <a:p>
            <a:pPr algn="l">
              <a:defRPr sz="1800" b="1" i="0">
                <a:solidFill>
                  <a:srgbClr val="111111"/>
                </a:solidFill>
                <a:latin typeface="Arial"/>
                <a:ea typeface="Arial"/>
                <a:cs typeface="Arial"/>
              </a:defRPr>
            </a:pPr>
            <a:r>
              <a:rPr sz="1800" b="1" i="0">
                <a:solidFill>
                  <a:srgbClr val="111111"/>
                </a:solidFill>
                <a:latin typeface="Arial"/>
                <a:ea typeface="Arial"/>
                <a:cs typeface="Arial"/>
              </a:rPr>
              <a:t>01</a:t>
            </a:r>
          </a:p>
        </p:txBody>
      </p:sp>
      <p:sp>
        <p:nvSpPr>
          <p:cNvPr id="93" name="contents-item">
            <a:extLst>
              <a:ext uri="{FF2B5EF4-FFF2-40B4-BE49-F238E27FC236}">
                <a16:creationId xmlns:a16="http://schemas.microsoft.com/office/drawing/2014/main" id="{CEF84CC3-B732-4E8B-AC81-C10294C84CEC}"/>
              </a:ext>
            </a:extLst>
          </p:cNvPr>
          <p:cNvSpPr>
            <a:spLocks noGrp="1"/>
          </p:cNvSpPr>
          <p:nvPr/>
        </p:nvSpPr>
        <p:spPr>
          <a:xfrm>
            <a:off x="5965826" y="4019550"/>
            <a:ext cx="2619375" cy="285750"/>
          </a:xfrm>
          <a:prstGeom prst="rect">
            <a:avLst/>
          </a:prstGeom>
          <a:noFill/>
          <a:ln w="0">
            <a:noFill/>
            <a:prstDash val="solid"/>
          </a:ln>
        </p:spPr>
        <p:txBody>
          <a:bodyPr wrap="square" lIns="0" tIns="0" rIns="0" bIns="0" anchor="t">
            <a:normAutofit fontScale="96154" lnSpcReduction="10000"/>
          </a:bodyPr>
          <a:lstStyle/>
          <a:p>
            <a:pPr algn="l">
              <a:defRPr sz="1950" b="1" i="0">
                <a:solidFill>
                  <a:srgbClr val="111111"/>
                </a:solidFill>
                <a:latin typeface="Arial"/>
                <a:ea typeface="Arial"/>
                <a:cs typeface="Arial"/>
              </a:defRPr>
            </a:pPr>
            <a:r>
              <a:rPr sz="1950" b="1" i="0" dirty="0">
                <a:solidFill>
                  <a:srgbClr val="111111"/>
                </a:solidFill>
                <a:latin typeface="Arial"/>
                <a:ea typeface="Arial"/>
                <a:cs typeface="Arial"/>
              </a:rPr>
              <a:t>Graphic Design</a:t>
            </a:r>
          </a:p>
        </p:txBody>
      </p:sp>
      <p:sp>
        <p:nvSpPr>
          <p:cNvPr id="94" name="contents-cn">
            <a:extLst>
              <a:ext uri="{FF2B5EF4-FFF2-40B4-BE49-F238E27FC236}">
                <a16:creationId xmlns:a16="http://schemas.microsoft.com/office/drawing/2014/main" id="{920B349E-4091-408F-A444-B23609DE41BF}"/>
              </a:ext>
            </a:extLst>
          </p:cNvPr>
          <p:cNvSpPr>
            <a:spLocks noGrp="1"/>
          </p:cNvSpPr>
          <p:nvPr/>
        </p:nvSpPr>
        <p:spPr>
          <a:xfrm>
            <a:off x="5965826" y="4343400"/>
            <a:ext cx="2952750" cy="190500"/>
          </a:xfrm>
          <a:prstGeom prst="rect">
            <a:avLst/>
          </a:prstGeom>
          <a:noFill/>
          <a:ln w="0">
            <a:noFill/>
            <a:prstDash val="solid"/>
          </a:ln>
        </p:spPr>
        <p:txBody>
          <a:bodyPr wrap="square" lIns="0" tIns="0" rIns="0" bIns="0" anchor="t">
            <a:normAutofit/>
          </a:bodyPr>
          <a:lstStyle/>
          <a:p>
            <a:pPr algn="l">
              <a:defRPr sz="975" b="0" i="0">
                <a:solidFill>
                  <a:srgbClr val="666666"/>
                </a:solidFill>
                <a:latin typeface="Microsoft YaHei"/>
                <a:ea typeface="Microsoft YaHei"/>
                <a:cs typeface="Microsoft YaHei"/>
              </a:defRPr>
            </a:pPr>
            <a:r>
              <a:rPr sz="975" b="0" i="0">
                <a:solidFill>
                  <a:srgbClr val="666666"/>
                </a:solidFill>
                <a:latin typeface="Microsoft YaHei"/>
                <a:ea typeface="Microsoft YaHei"/>
                <a:cs typeface="Microsoft YaHei"/>
              </a:rPr>
              <a:t>平面视觉 / 海报 / 标志 / Banner</a:t>
            </a:r>
          </a:p>
        </p:txBody>
      </p:sp>
      <p:sp>
        <p:nvSpPr>
          <p:cNvPr id="95" name="contents-pages">
            <a:extLst>
              <a:ext uri="{FF2B5EF4-FFF2-40B4-BE49-F238E27FC236}">
                <a16:creationId xmlns:a16="http://schemas.microsoft.com/office/drawing/2014/main" id="{636D06F1-7CA0-4A9F-9201-565A91E08144}"/>
              </a:ext>
            </a:extLst>
          </p:cNvPr>
          <p:cNvSpPr>
            <a:spLocks noGrp="1"/>
          </p:cNvSpPr>
          <p:nvPr/>
        </p:nvSpPr>
        <p:spPr>
          <a:xfrm>
            <a:off x="9715500" y="1647825"/>
            <a:ext cx="742950" cy="190500"/>
          </a:xfrm>
          <a:prstGeom prst="rect">
            <a:avLst/>
          </a:prstGeom>
          <a:noFill/>
          <a:ln w="0">
            <a:noFill/>
            <a:prstDash val="solid"/>
          </a:ln>
        </p:spPr>
        <p:txBody>
          <a:bodyPr wrap="square" lIns="0" tIns="0" rIns="0" bIns="0" anchor="t">
            <a:normAutofit/>
          </a:bodyPr>
          <a:lstStyle/>
          <a:p>
            <a:pPr algn="r">
              <a:defRPr sz="1050" b="1" i="0">
                <a:solidFill>
                  <a:srgbClr val="666666"/>
                </a:solidFill>
                <a:latin typeface="Arial"/>
                <a:ea typeface="Arial"/>
                <a:cs typeface="Arial"/>
              </a:defRPr>
            </a:pPr>
            <a:r>
              <a:rPr sz="1050" b="1" i="0">
                <a:solidFill>
                  <a:srgbClr val="666666"/>
                </a:solidFill>
                <a:latin typeface="Arial"/>
                <a:ea typeface="Arial"/>
                <a:cs typeface="Arial"/>
              </a:rPr>
              <a:t>05-09</a:t>
            </a:r>
          </a:p>
        </p:txBody>
      </p:sp>
      <p:sp>
        <p:nvSpPr>
          <p:cNvPr id="96" name="contents-row">
            <a:extLst>
              <a:ext uri="{FF2B5EF4-FFF2-40B4-BE49-F238E27FC236}">
                <a16:creationId xmlns:a16="http://schemas.microsoft.com/office/drawing/2014/main" id="{6DE598D5-8EFB-4F82-88D4-2FE508AD2AD9}"/>
              </a:ext>
            </a:extLst>
          </p:cNvPr>
          <p:cNvSpPr>
            <a:spLocks noGrp="1"/>
          </p:cNvSpPr>
          <p:nvPr/>
        </p:nvSpPr>
        <p:spPr>
          <a:xfrm>
            <a:off x="4953000" y="2571750"/>
            <a:ext cx="5753100" cy="876300"/>
          </a:xfrm>
          <a:prstGeom prst="rect">
            <a:avLst/>
          </a:prstGeom>
          <a:solidFill>
            <a:srgbClr val="FFFFFF">
              <a:alpha val="72000"/>
            </a:srgbClr>
          </a:solidFill>
          <a:ln w="9525">
            <a:solidFill>
              <a:srgbClr val="D8D8D2"/>
            </a:solidFill>
            <a:prstDash val="solid"/>
          </a:ln>
        </p:spPr>
        <p:txBody>
          <a:bodyPr/>
          <a:lstStyle/>
          <a:p>
            <a:endParaRPr lang="zh-CN" altLang="en-US"/>
          </a:p>
        </p:txBody>
      </p:sp>
      <p:sp>
        <p:nvSpPr>
          <p:cNvPr id="97" name="contents-num">
            <a:extLst>
              <a:ext uri="{FF2B5EF4-FFF2-40B4-BE49-F238E27FC236}">
                <a16:creationId xmlns:a16="http://schemas.microsoft.com/office/drawing/2014/main" id="{E5004DAE-8C70-402E-A3BA-2FBA3365796A}"/>
              </a:ext>
            </a:extLst>
          </p:cNvPr>
          <p:cNvSpPr>
            <a:spLocks noGrp="1"/>
          </p:cNvSpPr>
          <p:nvPr/>
        </p:nvSpPr>
        <p:spPr>
          <a:xfrm>
            <a:off x="5200650" y="2838450"/>
            <a:ext cx="533400" cy="266700"/>
          </a:xfrm>
          <a:prstGeom prst="rect">
            <a:avLst/>
          </a:prstGeom>
          <a:noFill/>
          <a:ln w="0">
            <a:noFill/>
            <a:prstDash val="solid"/>
          </a:ln>
        </p:spPr>
        <p:txBody>
          <a:bodyPr wrap="square" lIns="0" tIns="0" rIns="0" bIns="0" anchor="t">
            <a:normAutofit fontScale="97222"/>
          </a:bodyPr>
          <a:lstStyle/>
          <a:p>
            <a:pPr algn="l">
              <a:defRPr sz="1800" b="1" i="0">
                <a:solidFill>
                  <a:srgbClr val="111111"/>
                </a:solidFill>
                <a:latin typeface="Arial"/>
                <a:ea typeface="Arial"/>
                <a:cs typeface="Arial"/>
              </a:defRPr>
            </a:pPr>
            <a:r>
              <a:rPr sz="1800" b="1" i="0">
                <a:solidFill>
                  <a:srgbClr val="111111"/>
                </a:solidFill>
                <a:latin typeface="Arial"/>
                <a:ea typeface="Arial"/>
                <a:cs typeface="Arial"/>
              </a:rPr>
              <a:t>02</a:t>
            </a:r>
          </a:p>
        </p:txBody>
      </p:sp>
      <p:sp>
        <p:nvSpPr>
          <p:cNvPr id="98" name="contents-item">
            <a:extLst>
              <a:ext uri="{FF2B5EF4-FFF2-40B4-BE49-F238E27FC236}">
                <a16:creationId xmlns:a16="http://schemas.microsoft.com/office/drawing/2014/main" id="{708DEE6D-85BC-4035-AEC7-38C9B1D7EF1C}"/>
              </a:ext>
            </a:extLst>
          </p:cNvPr>
          <p:cNvSpPr>
            <a:spLocks noGrp="1"/>
          </p:cNvSpPr>
          <p:nvPr/>
        </p:nvSpPr>
        <p:spPr>
          <a:xfrm>
            <a:off x="5965826" y="2771775"/>
            <a:ext cx="2619375" cy="285750"/>
          </a:xfrm>
          <a:prstGeom prst="rect">
            <a:avLst/>
          </a:prstGeom>
          <a:noFill/>
          <a:ln w="0">
            <a:noFill/>
            <a:prstDash val="solid"/>
          </a:ln>
        </p:spPr>
        <p:txBody>
          <a:bodyPr wrap="square" lIns="0" tIns="0" rIns="0" bIns="0" anchor="t">
            <a:normAutofit fontScale="96154" lnSpcReduction="10000"/>
          </a:bodyPr>
          <a:lstStyle/>
          <a:p>
            <a:pPr algn="l">
              <a:defRPr sz="1950" b="1" i="0">
                <a:solidFill>
                  <a:srgbClr val="111111"/>
                </a:solidFill>
                <a:latin typeface="Arial"/>
                <a:ea typeface="Arial"/>
                <a:cs typeface="Arial"/>
              </a:defRPr>
            </a:pPr>
            <a:r>
              <a:rPr sz="1950" b="1" i="0">
                <a:solidFill>
                  <a:srgbClr val="111111"/>
                </a:solidFill>
                <a:latin typeface="Arial"/>
                <a:ea typeface="Arial"/>
                <a:cs typeface="Arial"/>
              </a:rPr>
              <a:t>Motion Design</a:t>
            </a:r>
          </a:p>
        </p:txBody>
      </p:sp>
      <p:sp>
        <p:nvSpPr>
          <p:cNvPr id="99" name="contents-cn">
            <a:extLst>
              <a:ext uri="{FF2B5EF4-FFF2-40B4-BE49-F238E27FC236}">
                <a16:creationId xmlns:a16="http://schemas.microsoft.com/office/drawing/2014/main" id="{706F74F5-0D7E-45A9-9054-006E3758CE46}"/>
              </a:ext>
            </a:extLst>
          </p:cNvPr>
          <p:cNvSpPr>
            <a:spLocks noGrp="1"/>
          </p:cNvSpPr>
          <p:nvPr/>
        </p:nvSpPr>
        <p:spPr>
          <a:xfrm>
            <a:off x="5965826" y="3095625"/>
            <a:ext cx="2952750" cy="190500"/>
          </a:xfrm>
          <a:prstGeom prst="rect">
            <a:avLst/>
          </a:prstGeom>
          <a:noFill/>
          <a:ln w="0">
            <a:noFill/>
            <a:prstDash val="solid"/>
          </a:ln>
        </p:spPr>
        <p:txBody>
          <a:bodyPr wrap="square" lIns="0" tIns="0" rIns="0" bIns="0" anchor="t">
            <a:normAutofit/>
          </a:bodyPr>
          <a:lstStyle/>
          <a:p>
            <a:pPr algn="l">
              <a:defRPr sz="975" b="0" i="0">
                <a:solidFill>
                  <a:srgbClr val="666666"/>
                </a:solidFill>
                <a:latin typeface="Microsoft YaHei"/>
                <a:ea typeface="Microsoft YaHei"/>
                <a:cs typeface="Microsoft YaHei"/>
              </a:defRPr>
            </a:pPr>
            <a:r>
              <a:rPr sz="975" b="0" i="0">
                <a:solidFill>
                  <a:srgbClr val="666666"/>
                </a:solidFill>
                <a:latin typeface="Microsoft YaHei"/>
                <a:ea typeface="Microsoft YaHei"/>
                <a:cs typeface="Microsoft YaHei"/>
              </a:rPr>
              <a:t>动态视觉 / 关键帧 / 时间轴</a:t>
            </a:r>
          </a:p>
        </p:txBody>
      </p:sp>
      <p:sp>
        <p:nvSpPr>
          <p:cNvPr id="100" name="contents-pages">
            <a:extLst>
              <a:ext uri="{FF2B5EF4-FFF2-40B4-BE49-F238E27FC236}">
                <a16:creationId xmlns:a16="http://schemas.microsoft.com/office/drawing/2014/main" id="{C1C0A316-C988-4BFE-AA59-AA94324D832C}"/>
              </a:ext>
            </a:extLst>
          </p:cNvPr>
          <p:cNvSpPr>
            <a:spLocks noGrp="1"/>
          </p:cNvSpPr>
          <p:nvPr/>
        </p:nvSpPr>
        <p:spPr>
          <a:xfrm>
            <a:off x="9715500" y="2905125"/>
            <a:ext cx="742950" cy="190500"/>
          </a:xfrm>
          <a:prstGeom prst="rect">
            <a:avLst/>
          </a:prstGeom>
          <a:noFill/>
          <a:ln w="0">
            <a:noFill/>
            <a:prstDash val="solid"/>
          </a:ln>
        </p:spPr>
        <p:txBody>
          <a:bodyPr wrap="square" lIns="0" tIns="0" rIns="0" bIns="0" anchor="t">
            <a:normAutofit/>
          </a:bodyPr>
          <a:lstStyle/>
          <a:p>
            <a:pPr algn="r">
              <a:defRPr sz="1050" b="1" i="0">
                <a:solidFill>
                  <a:srgbClr val="666666"/>
                </a:solidFill>
                <a:latin typeface="Arial"/>
                <a:ea typeface="Arial"/>
                <a:cs typeface="Arial"/>
              </a:defRPr>
            </a:pPr>
            <a:r>
              <a:rPr sz="1050" b="1" i="0">
                <a:solidFill>
                  <a:srgbClr val="666666"/>
                </a:solidFill>
                <a:latin typeface="Arial"/>
                <a:ea typeface="Arial"/>
                <a:cs typeface="Arial"/>
              </a:rPr>
              <a:t>10-14</a:t>
            </a:r>
          </a:p>
        </p:txBody>
      </p:sp>
      <p:sp>
        <p:nvSpPr>
          <p:cNvPr id="102" name="contents-num">
            <a:extLst>
              <a:ext uri="{FF2B5EF4-FFF2-40B4-BE49-F238E27FC236}">
                <a16:creationId xmlns:a16="http://schemas.microsoft.com/office/drawing/2014/main" id="{F5CA96B8-35B1-4410-9454-8ACF29BBA56E}"/>
              </a:ext>
            </a:extLst>
          </p:cNvPr>
          <p:cNvSpPr>
            <a:spLocks noGrp="1"/>
          </p:cNvSpPr>
          <p:nvPr/>
        </p:nvSpPr>
        <p:spPr>
          <a:xfrm>
            <a:off x="5200650" y="4095750"/>
            <a:ext cx="533400" cy="266700"/>
          </a:xfrm>
          <a:prstGeom prst="rect">
            <a:avLst/>
          </a:prstGeom>
          <a:noFill/>
          <a:ln w="0">
            <a:noFill/>
            <a:prstDash val="solid"/>
          </a:ln>
        </p:spPr>
        <p:txBody>
          <a:bodyPr wrap="square" lIns="0" tIns="0" rIns="0" bIns="0" anchor="t">
            <a:normAutofit fontScale="97222"/>
          </a:bodyPr>
          <a:lstStyle/>
          <a:p>
            <a:pPr algn="l">
              <a:defRPr sz="1800" b="1" i="0">
                <a:solidFill>
                  <a:srgbClr val="111111"/>
                </a:solidFill>
                <a:latin typeface="Arial"/>
                <a:ea typeface="Arial"/>
                <a:cs typeface="Arial"/>
              </a:defRPr>
            </a:pPr>
            <a:r>
              <a:rPr sz="1800" b="1" i="0">
                <a:solidFill>
                  <a:srgbClr val="111111"/>
                </a:solidFill>
                <a:latin typeface="Arial"/>
                <a:ea typeface="Arial"/>
                <a:cs typeface="Arial"/>
              </a:rPr>
              <a:t>03</a:t>
            </a:r>
          </a:p>
        </p:txBody>
      </p:sp>
      <p:sp>
        <p:nvSpPr>
          <p:cNvPr id="103" name="contents-item">
            <a:extLst>
              <a:ext uri="{FF2B5EF4-FFF2-40B4-BE49-F238E27FC236}">
                <a16:creationId xmlns:a16="http://schemas.microsoft.com/office/drawing/2014/main" id="{FCB112CE-8C06-4960-9E51-50920F916319}"/>
              </a:ext>
            </a:extLst>
          </p:cNvPr>
          <p:cNvSpPr>
            <a:spLocks noGrp="1"/>
          </p:cNvSpPr>
          <p:nvPr/>
        </p:nvSpPr>
        <p:spPr>
          <a:xfrm>
            <a:off x="5965826" y="1533526"/>
            <a:ext cx="2619375" cy="285750"/>
          </a:xfrm>
          <a:prstGeom prst="rect">
            <a:avLst/>
          </a:prstGeom>
          <a:noFill/>
          <a:ln w="0">
            <a:noFill/>
            <a:prstDash val="solid"/>
          </a:ln>
        </p:spPr>
        <p:txBody>
          <a:bodyPr wrap="square" lIns="0" tIns="0" rIns="0" bIns="0" anchor="t">
            <a:normAutofit fontScale="96154" lnSpcReduction="10000"/>
          </a:bodyPr>
          <a:lstStyle/>
          <a:p>
            <a:pPr algn="l">
              <a:defRPr sz="1950" b="1" i="0">
                <a:solidFill>
                  <a:srgbClr val="111111"/>
                </a:solidFill>
                <a:latin typeface="Arial"/>
                <a:ea typeface="Arial"/>
                <a:cs typeface="Arial"/>
              </a:defRPr>
            </a:pPr>
            <a:r>
              <a:rPr sz="1950" b="1" i="0" dirty="0">
                <a:solidFill>
                  <a:srgbClr val="111111"/>
                </a:solidFill>
                <a:latin typeface="Arial"/>
                <a:ea typeface="Arial"/>
                <a:cs typeface="Arial"/>
              </a:rPr>
              <a:t>3D Design</a:t>
            </a:r>
          </a:p>
        </p:txBody>
      </p:sp>
      <p:sp>
        <p:nvSpPr>
          <p:cNvPr id="104" name="contents-cn">
            <a:extLst>
              <a:ext uri="{FF2B5EF4-FFF2-40B4-BE49-F238E27FC236}">
                <a16:creationId xmlns:a16="http://schemas.microsoft.com/office/drawing/2014/main" id="{38E20D73-14AD-42C3-9D17-0623AF2BB7D2}"/>
              </a:ext>
            </a:extLst>
          </p:cNvPr>
          <p:cNvSpPr>
            <a:spLocks noGrp="1"/>
          </p:cNvSpPr>
          <p:nvPr/>
        </p:nvSpPr>
        <p:spPr>
          <a:xfrm>
            <a:off x="5965826" y="1857376"/>
            <a:ext cx="2952750" cy="190500"/>
          </a:xfrm>
          <a:prstGeom prst="rect">
            <a:avLst/>
          </a:prstGeom>
          <a:noFill/>
          <a:ln w="0">
            <a:noFill/>
            <a:prstDash val="solid"/>
          </a:ln>
        </p:spPr>
        <p:txBody>
          <a:bodyPr wrap="square" lIns="0" tIns="0" rIns="0" bIns="0" anchor="t">
            <a:normAutofit/>
          </a:bodyPr>
          <a:lstStyle/>
          <a:p>
            <a:pPr algn="l">
              <a:defRPr sz="975" b="0" i="0">
                <a:solidFill>
                  <a:srgbClr val="666666"/>
                </a:solidFill>
                <a:latin typeface="Microsoft YaHei"/>
                <a:ea typeface="Microsoft YaHei"/>
                <a:cs typeface="Microsoft YaHei"/>
              </a:defRPr>
            </a:pPr>
            <a:r>
              <a:rPr sz="975" b="0" i="0" dirty="0" err="1">
                <a:solidFill>
                  <a:srgbClr val="666666"/>
                </a:solidFill>
                <a:latin typeface="Microsoft YaHei"/>
                <a:ea typeface="Microsoft YaHei"/>
                <a:cs typeface="Microsoft YaHei"/>
              </a:rPr>
              <a:t>三维产品</a:t>
            </a:r>
            <a:r>
              <a:rPr sz="975" b="0" i="0" dirty="0">
                <a:solidFill>
                  <a:srgbClr val="666666"/>
                </a:solidFill>
                <a:latin typeface="Microsoft YaHei"/>
                <a:ea typeface="Microsoft YaHei"/>
                <a:cs typeface="Microsoft YaHei"/>
              </a:rPr>
              <a:t> / </a:t>
            </a:r>
            <a:r>
              <a:rPr sz="975" b="0" i="0" dirty="0" err="1">
                <a:solidFill>
                  <a:srgbClr val="666666"/>
                </a:solidFill>
                <a:latin typeface="Microsoft YaHei"/>
                <a:ea typeface="Microsoft YaHei"/>
                <a:cs typeface="Microsoft YaHei"/>
              </a:rPr>
              <a:t>场景</a:t>
            </a:r>
            <a:r>
              <a:rPr sz="975" b="0" i="0" dirty="0">
                <a:solidFill>
                  <a:srgbClr val="666666"/>
                </a:solidFill>
                <a:latin typeface="Microsoft YaHei"/>
                <a:ea typeface="Microsoft YaHei"/>
                <a:cs typeface="Microsoft YaHei"/>
              </a:rPr>
              <a:t> / </a:t>
            </a:r>
            <a:r>
              <a:rPr sz="975" b="0" i="0" dirty="0" err="1">
                <a:solidFill>
                  <a:srgbClr val="666666"/>
                </a:solidFill>
                <a:latin typeface="Microsoft YaHei"/>
                <a:ea typeface="Microsoft YaHei"/>
                <a:cs typeface="Microsoft YaHei"/>
              </a:rPr>
              <a:t>建模流程</a:t>
            </a:r>
            <a:endParaRPr sz="975" b="0" i="0" dirty="0">
              <a:solidFill>
                <a:srgbClr val="666666"/>
              </a:solidFill>
              <a:latin typeface="Microsoft YaHei"/>
              <a:ea typeface="Microsoft YaHei"/>
              <a:cs typeface="Microsoft YaHei"/>
            </a:endParaRPr>
          </a:p>
        </p:txBody>
      </p:sp>
      <p:sp>
        <p:nvSpPr>
          <p:cNvPr id="105" name="contents-pages">
            <a:extLst>
              <a:ext uri="{FF2B5EF4-FFF2-40B4-BE49-F238E27FC236}">
                <a16:creationId xmlns:a16="http://schemas.microsoft.com/office/drawing/2014/main" id="{D1ED0A2F-B7D1-4D2F-9D87-4D625B4FC0B2}"/>
              </a:ext>
            </a:extLst>
          </p:cNvPr>
          <p:cNvSpPr>
            <a:spLocks noGrp="1"/>
          </p:cNvSpPr>
          <p:nvPr/>
        </p:nvSpPr>
        <p:spPr>
          <a:xfrm>
            <a:off x="9715500" y="4162425"/>
            <a:ext cx="742950" cy="190500"/>
          </a:xfrm>
          <a:prstGeom prst="rect">
            <a:avLst/>
          </a:prstGeom>
          <a:noFill/>
          <a:ln w="0">
            <a:noFill/>
            <a:prstDash val="solid"/>
          </a:ln>
        </p:spPr>
        <p:txBody>
          <a:bodyPr wrap="square" lIns="0" tIns="0" rIns="0" bIns="0" anchor="t">
            <a:normAutofit/>
          </a:bodyPr>
          <a:lstStyle/>
          <a:p>
            <a:pPr algn="r">
              <a:defRPr sz="1050" b="1" i="0">
                <a:solidFill>
                  <a:srgbClr val="666666"/>
                </a:solidFill>
                <a:latin typeface="Arial"/>
                <a:ea typeface="Arial"/>
                <a:cs typeface="Arial"/>
              </a:defRPr>
            </a:pPr>
            <a:r>
              <a:rPr sz="1050" b="1" i="0">
                <a:solidFill>
                  <a:srgbClr val="666666"/>
                </a:solidFill>
                <a:latin typeface="Arial"/>
                <a:ea typeface="Arial"/>
                <a:cs typeface="Arial"/>
              </a:rPr>
              <a:t>15-19</a:t>
            </a:r>
          </a:p>
        </p:txBody>
      </p:sp>
      <p:sp>
        <p:nvSpPr>
          <p:cNvPr id="106" name="accent-bar">
            <a:extLst>
              <a:ext uri="{FF2B5EF4-FFF2-40B4-BE49-F238E27FC236}">
                <a16:creationId xmlns:a16="http://schemas.microsoft.com/office/drawing/2014/main" id="{EEC719FC-F91F-4A64-BCE9-5B21822BCF03}"/>
              </a:ext>
            </a:extLst>
          </p:cNvPr>
          <p:cNvSpPr>
            <a:spLocks noGrp="1"/>
          </p:cNvSpPr>
          <p:nvPr/>
        </p:nvSpPr>
        <p:spPr>
          <a:xfrm>
            <a:off x="685800" y="3714750"/>
            <a:ext cx="990600" cy="76200"/>
          </a:xfrm>
          <a:prstGeom prst="rect">
            <a:avLst/>
          </a:prstGeom>
          <a:solidFill>
            <a:srgbClr val="E8FF2A"/>
          </a:solidFill>
          <a:ln w="0">
            <a:noFill/>
            <a:prstDash val="solid"/>
          </a:ln>
        </p:spPr>
        <p:txBody>
          <a:bodyPr/>
          <a:lstStyle/>
          <a:p>
            <a:endParaRPr lang="zh-CN" altLang="en-US"/>
          </a:p>
        </p:txBody>
      </p:sp>
      <p:sp>
        <p:nvSpPr>
          <p:cNvPr id="107" name="accent-bar-tail">
            <a:extLst>
              <a:ext uri="{FF2B5EF4-FFF2-40B4-BE49-F238E27FC236}">
                <a16:creationId xmlns:a16="http://schemas.microsoft.com/office/drawing/2014/main" id="{1D5A95B0-F3F8-4BD1-B183-1BA44F5B8193}"/>
              </a:ext>
            </a:extLst>
          </p:cNvPr>
          <p:cNvSpPr>
            <a:spLocks noGrp="1"/>
          </p:cNvSpPr>
          <p:nvPr/>
        </p:nvSpPr>
        <p:spPr>
          <a:xfrm>
            <a:off x="1733550" y="3714750"/>
            <a:ext cx="190500" cy="76200"/>
          </a:xfrm>
          <a:prstGeom prst="rect">
            <a:avLst/>
          </a:prstGeom>
          <a:solidFill>
            <a:srgbClr val="111111"/>
          </a:solidFill>
          <a:ln w="0">
            <a:noFill/>
            <a:prstDash val="solid"/>
          </a:ln>
        </p:spPr>
        <p:txBody>
          <a:bodyPr/>
          <a:lstStyle/>
          <a:p>
            <a:endParaRPr lang="zh-CN" altLang="en-US"/>
          </a:p>
        </p:txBody>
      </p:sp>
      <p:sp>
        <p:nvSpPr>
          <p:cNvPr id="108" name="accent-bar-dot">
            <a:extLst>
              <a:ext uri="{FF2B5EF4-FFF2-40B4-BE49-F238E27FC236}">
                <a16:creationId xmlns:a16="http://schemas.microsoft.com/office/drawing/2014/main" id="{E043D6E5-E93E-474E-BB09-03C1A2EB602C}"/>
              </a:ext>
            </a:extLst>
          </p:cNvPr>
          <p:cNvSpPr>
            <a:spLocks noGrp="1"/>
          </p:cNvSpPr>
          <p:nvPr/>
        </p:nvSpPr>
        <p:spPr>
          <a:xfrm>
            <a:off x="1981200" y="3714750"/>
            <a:ext cx="76200" cy="76200"/>
          </a:xfrm>
          <a:prstGeom prst="rect">
            <a:avLst/>
          </a:prstGeom>
          <a:solidFill>
            <a:srgbClr val="FF2A2A"/>
          </a:solidFill>
          <a:ln w="0">
            <a:noFill/>
            <a:prstDash val="solid"/>
          </a:ln>
        </p:spPr>
        <p:txBody>
          <a:bodyPr/>
          <a:lstStyle/>
          <a:p>
            <a:endParaRPr lang="zh-CN" altLang="en-US"/>
          </a:p>
        </p:txBody>
      </p:sp>
    </p:spTree>
    <p:extLst>
      <p:ext uri="{BB962C8B-B14F-4D97-AF65-F5344CB8AC3E}">
        <p14:creationId xmlns:p14="http://schemas.microsoft.com/office/powerpoint/2010/main" val="1871060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5F3"/>
        </a:solidFill>
        <a:effectLst/>
      </p:bgPr>
    </p:bg>
    <p:spTree>
      <p:nvGrpSpPr>
        <p:cNvPr id="1" name=""/>
        <p:cNvGrpSpPr/>
        <p:nvPr/>
      </p:nvGrpSpPr>
      <p:grpSpPr>
        <a:xfrm>
          <a:off x="0" y="0"/>
          <a:ext cx="0" cy="0"/>
          <a:chOff x="0" y="0"/>
          <a:chExt cx="0" cy="0"/>
        </a:xfrm>
      </p:grpSpPr>
      <p:sp>
        <p:nvSpPr>
          <p:cNvPr id="113" name="glass-wash">
            <a:extLst>
              <a:ext uri="{FF2B5EF4-FFF2-40B4-BE49-F238E27FC236}">
                <a16:creationId xmlns:a16="http://schemas.microsoft.com/office/drawing/2014/main" id="{FA66F474-1CAB-411E-BD03-4C6380B4D6F7}"/>
              </a:ext>
            </a:extLst>
          </p:cNvPr>
          <p:cNvSpPr>
            <a:spLocks noGrp="1"/>
          </p:cNvSpPr>
          <p:nvPr/>
        </p:nvSpPr>
        <p:spPr>
          <a:xfrm>
            <a:off x="0" y="0"/>
            <a:ext cx="12192000" cy="6858000"/>
          </a:xfrm>
          <a:prstGeom prst="rect">
            <a:avLst/>
          </a:prstGeom>
          <a:gradFill>
            <a:gsLst>
              <a:gs pos="0">
                <a:srgbClr val="FFFFFF">
                  <a:alpha val="72000"/>
                </a:srgbClr>
              </a:gs>
              <a:gs pos="48000">
                <a:srgbClr val="F5F7F6">
                  <a:alpha val="58000"/>
                </a:srgbClr>
              </a:gs>
              <a:gs pos="100000">
                <a:srgbClr val="ECEFEB">
                  <a:alpha val="66000"/>
                </a:srgbClr>
              </a:gs>
            </a:gsLst>
            <a:lin ang="6900000"/>
          </a:gradFill>
          <a:ln w="0">
            <a:noFill/>
            <a:prstDash val="solid"/>
          </a:ln>
        </p:spPr>
        <p:txBody>
          <a:bodyPr/>
          <a:lstStyle/>
          <a:p>
            <a:endParaRPr lang="zh-CN" altLang="en-US"/>
          </a:p>
        </p:txBody>
      </p:sp>
      <p:sp>
        <p:nvSpPr>
          <p:cNvPr id="2" name="glass-blob-left">
            <a:extLst>
              <a:ext uri="{FF2B5EF4-FFF2-40B4-BE49-F238E27FC236}">
                <a16:creationId xmlns:a16="http://schemas.microsoft.com/office/drawing/2014/main" id="{13B3D145-7F54-4FCB-A8BF-11D7328E4801}"/>
              </a:ext>
            </a:extLst>
          </p:cNvPr>
          <p:cNvSpPr>
            <a:spLocks noGrp="1"/>
          </p:cNvSpPr>
          <p:nvPr/>
        </p:nvSpPr>
        <p:spPr>
          <a:xfrm>
            <a:off x="-857250" y="400050"/>
            <a:ext cx="4095750" cy="2952750"/>
          </a:xfrm>
          <a:prstGeom prst="ellipse">
            <a:avLst/>
          </a:prstGeom>
          <a:gradFill>
            <a:gsLst>
              <a:gs pos="0">
                <a:srgbClr val="FFFFFF">
                  <a:alpha val="60000"/>
                </a:srgbClr>
              </a:gs>
              <a:gs pos="58000">
                <a:srgbClr val="D0FFF4">
                  <a:alpha val="22000"/>
                </a:srgbClr>
              </a:gs>
              <a:gs pos="80000">
                <a:srgbClr val="D0FFF4">
                  <a:alpha val="0"/>
                </a:srgbClr>
              </a:gs>
            </a:gsLst>
            <a:path path="shape"/>
          </a:gradFill>
          <a:ln w="0">
            <a:noFill/>
            <a:prstDash val="solid"/>
          </a:ln>
        </p:spPr>
        <p:txBody>
          <a:bodyPr/>
          <a:lstStyle/>
          <a:p>
            <a:endParaRPr lang="zh-CN" altLang="en-US"/>
          </a:p>
        </p:txBody>
      </p:sp>
      <p:sp>
        <p:nvSpPr>
          <p:cNvPr id="3" name="glass-blob-right">
            <a:extLst>
              <a:ext uri="{FF2B5EF4-FFF2-40B4-BE49-F238E27FC236}">
                <a16:creationId xmlns:a16="http://schemas.microsoft.com/office/drawing/2014/main" id="{CA25353E-BC7E-4271-ADA9-C8B6B8BDCDB2}"/>
              </a:ext>
            </a:extLst>
          </p:cNvPr>
          <p:cNvSpPr>
            <a:spLocks noGrp="1"/>
          </p:cNvSpPr>
          <p:nvPr/>
        </p:nvSpPr>
        <p:spPr>
          <a:xfrm>
            <a:off x="8763000" y="1143000"/>
            <a:ext cx="4000500" cy="3429000"/>
          </a:xfrm>
          <a:prstGeom prst="ellipse">
            <a:avLst/>
          </a:prstGeom>
          <a:gradFill>
            <a:gsLst>
              <a:gs pos="0">
                <a:srgbClr val="FFFFFF">
                  <a:alpha val="55000"/>
                </a:srgbClr>
              </a:gs>
              <a:gs pos="60000">
                <a:srgbClr val="E1E8FF">
                  <a:alpha val="22000"/>
                </a:srgbClr>
              </a:gs>
              <a:gs pos="82000">
                <a:srgbClr val="E1E8FF">
                  <a:alpha val="0"/>
                </a:srgbClr>
              </a:gs>
            </a:gsLst>
            <a:path path="shape"/>
          </a:gradFill>
          <a:ln w="0">
            <a:noFill/>
            <a:prstDash val="solid"/>
          </a:ln>
        </p:spPr>
        <p:txBody>
          <a:bodyPr/>
          <a:lstStyle/>
          <a:p>
            <a:endParaRPr lang="zh-CN" altLang="en-US"/>
          </a:p>
        </p:txBody>
      </p:sp>
      <p:sp>
        <p:nvSpPr>
          <p:cNvPr id="4" name="glass-blob-bottom">
            <a:extLst>
              <a:ext uri="{FF2B5EF4-FFF2-40B4-BE49-F238E27FC236}">
                <a16:creationId xmlns:a16="http://schemas.microsoft.com/office/drawing/2014/main" id="{7548D741-CDCC-4512-A8DC-0636FD2BDC36}"/>
              </a:ext>
            </a:extLst>
          </p:cNvPr>
          <p:cNvSpPr>
            <a:spLocks noGrp="1"/>
          </p:cNvSpPr>
          <p:nvPr/>
        </p:nvSpPr>
        <p:spPr>
          <a:xfrm>
            <a:off x="4000500" y="4953000"/>
            <a:ext cx="4381500" cy="2095500"/>
          </a:xfrm>
          <a:prstGeom prst="ellipse">
            <a:avLst/>
          </a:prstGeom>
          <a:gradFill>
            <a:gsLst>
              <a:gs pos="0">
                <a:srgbClr val="FFFFFF">
                  <a:alpha val="42000"/>
                </a:srgbClr>
              </a:gs>
              <a:gs pos="58000">
                <a:srgbClr val="F6FFD2">
                  <a:alpha val="25000"/>
                </a:srgbClr>
              </a:gs>
              <a:gs pos="82000">
                <a:srgbClr val="F6FFD2">
                  <a:alpha val="0"/>
                </a:srgbClr>
              </a:gs>
            </a:gsLst>
            <a:path path="shape"/>
          </a:gradFill>
          <a:ln w="0">
            <a:noFill/>
            <a:prstDash val="solid"/>
          </a:ln>
        </p:spPr>
        <p:txBody>
          <a:bodyPr/>
          <a:lstStyle/>
          <a:p>
            <a:endParaRPr lang="zh-CN" altLang="en-US"/>
          </a:p>
        </p:txBody>
      </p:sp>
      <p:sp>
        <p:nvSpPr>
          <p:cNvPr id="5" name="grid-v">
            <a:extLst>
              <a:ext uri="{FF2B5EF4-FFF2-40B4-BE49-F238E27FC236}">
                <a16:creationId xmlns:a16="http://schemas.microsoft.com/office/drawing/2014/main" id="{3BE69401-D4D8-4E5B-ADB6-8BE728B7E00A}"/>
              </a:ext>
            </a:extLst>
          </p:cNvPr>
          <p:cNvSpPr>
            <a:spLocks noGrp="1"/>
          </p:cNvSpPr>
          <p:nvPr/>
        </p:nvSpPr>
        <p:spPr>
          <a:xfrm>
            <a:off x="609600" y="0"/>
            <a:ext cx="0" cy="6858000"/>
          </a:xfrm>
          <a:prstGeom prst="line">
            <a:avLst/>
          </a:prstGeom>
          <a:noFill/>
          <a:ln w="7620">
            <a:solidFill>
              <a:srgbClr val="000000">
                <a:alpha val="6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1536E32D-0253-4340-81CE-AB99B1B52525}"/>
              </a:ext>
            </a:extLst>
          </p:cNvPr>
          <p:cNvSpPr>
            <a:spLocks noGrp="1"/>
          </p:cNvSpPr>
          <p:nvPr/>
        </p:nvSpPr>
        <p:spPr>
          <a:xfrm>
            <a:off x="1295400" y="0"/>
            <a:ext cx="0" cy="6858000"/>
          </a:xfrm>
          <a:prstGeom prst="line">
            <a:avLst/>
          </a:prstGeom>
          <a:noFill/>
          <a:ln w="7620">
            <a:solidFill>
              <a:srgbClr val="000000">
                <a:alpha val="6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837FED88-A6FF-40B3-B1A6-03CB2B4947E4}"/>
              </a:ext>
            </a:extLst>
          </p:cNvPr>
          <p:cNvSpPr>
            <a:spLocks noGrp="1"/>
          </p:cNvSpPr>
          <p:nvPr/>
        </p:nvSpPr>
        <p:spPr>
          <a:xfrm>
            <a:off x="1981200" y="0"/>
            <a:ext cx="0" cy="6858000"/>
          </a:xfrm>
          <a:prstGeom prst="line">
            <a:avLst/>
          </a:prstGeom>
          <a:noFill/>
          <a:ln w="7620">
            <a:solidFill>
              <a:srgbClr val="000000">
                <a:alpha val="6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0F82F4D3-BDB2-4675-A356-43074AD03003}"/>
              </a:ext>
            </a:extLst>
          </p:cNvPr>
          <p:cNvSpPr>
            <a:spLocks noGrp="1"/>
          </p:cNvSpPr>
          <p:nvPr/>
        </p:nvSpPr>
        <p:spPr>
          <a:xfrm>
            <a:off x="2667000" y="0"/>
            <a:ext cx="0" cy="6858000"/>
          </a:xfrm>
          <a:prstGeom prst="line">
            <a:avLst/>
          </a:prstGeom>
          <a:noFill/>
          <a:ln w="7620">
            <a:solidFill>
              <a:srgbClr val="000000">
                <a:alpha val="6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DDE5B48C-8810-4788-9CAB-81452615A920}"/>
              </a:ext>
            </a:extLst>
          </p:cNvPr>
          <p:cNvSpPr>
            <a:spLocks noGrp="1"/>
          </p:cNvSpPr>
          <p:nvPr/>
        </p:nvSpPr>
        <p:spPr>
          <a:xfrm>
            <a:off x="3352800" y="0"/>
            <a:ext cx="0" cy="6858000"/>
          </a:xfrm>
          <a:prstGeom prst="line">
            <a:avLst/>
          </a:prstGeom>
          <a:noFill/>
          <a:ln w="7620">
            <a:solidFill>
              <a:srgbClr val="000000">
                <a:alpha val="6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7F769C79-166E-441B-BED7-E19835C86D78}"/>
              </a:ext>
            </a:extLst>
          </p:cNvPr>
          <p:cNvSpPr>
            <a:spLocks noGrp="1"/>
          </p:cNvSpPr>
          <p:nvPr/>
        </p:nvSpPr>
        <p:spPr>
          <a:xfrm>
            <a:off x="4038600" y="0"/>
            <a:ext cx="0" cy="6858000"/>
          </a:xfrm>
          <a:prstGeom prst="line">
            <a:avLst/>
          </a:prstGeom>
          <a:noFill/>
          <a:ln w="7620">
            <a:solidFill>
              <a:srgbClr val="000000">
                <a:alpha val="6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F60C3EC5-73F3-435C-AE11-0B0198F02152}"/>
              </a:ext>
            </a:extLst>
          </p:cNvPr>
          <p:cNvSpPr>
            <a:spLocks noGrp="1"/>
          </p:cNvSpPr>
          <p:nvPr/>
        </p:nvSpPr>
        <p:spPr>
          <a:xfrm>
            <a:off x="4724400" y="0"/>
            <a:ext cx="0" cy="6858000"/>
          </a:xfrm>
          <a:prstGeom prst="line">
            <a:avLst/>
          </a:prstGeom>
          <a:noFill/>
          <a:ln w="7620">
            <a:solidFill>
              <a:srgbClr val="000000">
                <a:alpha val="6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19A91BCA-E4DD-4403-9F8E-77FA919DBD13}"/>
              </a:ext>
            </a:extLst>
          </p:cNvPr>
          <p:cNvSpPr>
            <a:spLocks noGrp="1"/>
          </p:cNvSpPr>
          <p:nvPr/>
        </p:nvSpPr>
        <p:spPr>
          <a:xfrm>
            <a:off x="5410200" y="0"/>
            <a:ext cx="0" cy="6858000"/>
          </a:xfrm>
          <a:prstGeom prst="line">
            <a:avLst/>
          </a:prstGeom>
          <a:noFill/>
          <a:ln w="7620">
            <a:solidFill>
              <a:srgbClr val="000000">
                <a:alpha val="6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57079368-1C41-4D1A-98BA-9263F96669B9}"/>
              </a:ext>
            </a:extLst>
          </p:cNvPr>
          <p:cNvSpPr>
            <a:spLocks noGrp="1"/>
          </p:cNvSpPr>
          <p:nvPr/>
        </p:nvSpPr>
        <p:spPr>
          <a:xfrm>
            <a:off x="6096000" y="0"/>
            <a:ext cx="0" cy="6858000"/>
          </a:xfrm>
          <a:prstGeom prst="line">
            <a:avLst/>
          </a:prstGeom>
          <a:noFill/>
          <a:ln w="7620">
            <a:solidFill>
              <a:srgbClr val="000000">
                <a:alpha val="6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39C32423-FD42-446E-B4BF-ADE2A106A0C6}"/>
              </a:ext>
            </a:extLst>
          </p:cNvPr>
          <p:cNvSpPr>
            <a:spLocks noGrp="1"/>
          </p:cNvSpPr>
          <p:nvPr/>
        </p:nvSpPr>
        <p:spPr>
          <a:xfrm>
            <a:off x="6781800" y="0"/>
            <a:ext cx="0" cy="6858000"/>
          </a:xfrm>
          <a:prstGeom prst="line">
            <a:avLst/>
          </a:prstGeom>
          <a:noFill/>
          <a:ln w="7620">
            <a:solidFill>
              <a:srgbClr val="000000">
                <a:alpha val="6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EE8212E4-88FF-4161-83B5-22D56FA2EA9C}"/>
              </a:ext>
            </a:extLst>
          </p:cNvPr>
          <p:cNvSpPr>
            <a:spLocks noGrp="1"/>
          </p:cNvSpPr>
          <p:nvPr/>
        </p:nvSpPr>
        <p:spPr>
          <a:xfrm>
            <a:off x="7467600" y="0"/>
            <a:ext cx="0" cy="6858000"/>
          </a:xfrm>
          <a:prstGeom prst="line">
            <a:avLst/>
          </a:prstGeom>
          <a:noFill/>
          <a:ln w="7620">
            <a:solidFill>
              <a:srgbClr val="000000">
                <a:alpha val="6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D3440615-6440-4C97-BF1C-E2965DAE71AE}"/>
              </a:ext>
            </a:extLst>
          </p:cNvPr>
          <p:cNvSpPr>
            <a:spLocks noGrp="1"/>
          </p:cNvSpPr>
          <p:nvPr/>
        </p:nvSpPr>
        <p:spPr>
          <a:xfrm>
            <a:off x="8153400" y="0"/>
            <a:ext cx="0" cy="6858000"/>
          </a:xfrm>
          <a:prstGeom prst="line">
            <a:avLst/>
          </a:prstGeom>
          <a:noFill/>
          <a:ln w="7620">
            <a:solidFill>
              <a:srgbClr val="000000">
                <a:alpha val="6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6FBEBCA3-6923-4DD8-90D7-A71EB66D4155}"/>
              </a:ext>
            </a:extLst>
          </p:cNvPr>
          <p:cNvSpPr>
            <a:spLocks noGrp="1"/>
          </p:cNvSpPr>
          <p:nvPr/>
        </p:nvSpPr>
        <p:spPr>
          <a:xfrm>
            <a:off x="8839200" y="0"/>
            <a:ext cx="0" cy="6858000"/>
          </a:xfrm>
          <a:prstGeom prst="line">
            <a:avLst/>
          </a:prstGeom>
          <a:noFill/>
          <a:ln w="7620">
            <a:solidFill>
              <a:srgbClr val="000000">
                <a:alpha val="6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CA9A1B55-4F41-44B0-81A8-3310925FBF93}"/>
              </a:ext>
            </a:extLst>
          </p:cNvPr>
          <p:cNvSpPr>
            <a:spLocks noGrp="1"/>
          </p:cNvSpPr>
          <p:nvPr/>
        </p:nvSpPr>
        <p:spPr>
          <a:xfrm>
            <a:off x="9525000" y="0"/>
            <a:ext cx="0" cy="6858000"/>
          </a:xfrm>
          <a:prstGeom prst="line">
            <a:avLst/>
          </a:prstGeom>
          <a:noFill/>
          <a:ln w="7620">
            <a:solidFill>
              <a:srgbClr val="000000">
                <a:alpha val="6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756307D5-0F0A-49D4-82F0-EBBA8E515BDA}"/>
              </a:ext>
            </a:extLst>
          </p:cNvPr>
          <p:cNvSpPr>
            <a:spLocks noGrp="1"/>
          </p:cNvSpPr>
          <p:nvPr/>
        </p:nvSpPr>
        <p:spPr>
          <a:xfrm>
            <a:off x="10210800" y="0"/>
            <a:ext cx="0" cy="6858000"/>
          </a:xfrm>
          <a:prstGeom prst="line">
            <a:avLst/>
          </a:prstGeom>
          <a:noFill/>
          <a:ln w="7620">
            <a:solidFill>
              <a:srgbClr val="000000">
                <a:alpha val="6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E8D24C34-EE03-4DD3-A0C3-C8C234D15315}"/>
              </a:ext>
            </a:extLst>
          </p:cNvPr>
          <p:cNvSpPr>
            <a:spLocks noGrp="1"/>
          </p:cNvSpPr>
          <p:nvPr/>
        </p:nvSpPr>
        <p:spPr>
          <a:xfrm>
            <a:off x="10896600" y="0"/>
            <a:ext cx="0" cy="6858000"/>
          </a:xfrm>
          <a:prstGeom prst="line">
            <a:avLst/>
          </a:prstGeom>
          <a:noFill/>
          <a:ln w="7620">
            <a:solidFill>
              <a:srgbClr val="000000">
                <a:alpha val="6000"/>
              </a:srgbClr>
            </a:solidFill>
            <a:prstDash val="solid"/>
          </a:ln>
        </p:spPr>
        <p:txBody>
          <a:bodyPr/>
          <a:lstStyle/>
          <a:p>
            <a:endParaRPr lang="zh-CN" altLang="en-US"/>
          </a:p>
        </p:txBody>
      </p:sp>
      <p:sp>
        <p:nvSpPr>
          <p:cNvPr id="21" name="grid-v">
            <a:extLst>
              <a:ext uri="{FF2B5EF4-FFF2-40B4-BE49-F238E27FC236}">
                <a16:creationId xmlns:a16="http://schemas.microsoft.com/office/drawing/2014/main" id="{9D96E908-7BA5-4ED7-818E-9609103D887A}"/>
              </a:ext>
            </a:extLst>
          </p:cNvPr>
          <p:cNvSpPr>
            <a:spLocks noGrp="1"/>
          </p:cNvSpPr>
          <p:nvPr/>
        </p:nvSpPr>
        <p:spPr>
          <a:xfrm>
            <a:off x="11582400" y="0"/>
            <a:ext cx="0" cy="6858000"/>
          </a:xfrm>
          <a:prstGeom prst="line">
            <a:avLst/>
          </a:prstGeom>
          <a:noFill/>
          <a:ln w="7620">
            <a:solidFill>
              <a:srgbClr val="000000">
                <a:alpha val="6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28B2B70D-ADEA-46D0-B215-ABBB8E915ECF}"/>
              </a:ext>
            </a:extLst>
          </p:cNvPr>
          <p:cNvSpPr>
            <a:spLocks noGrp="1"/>
          </p:cNvSpPr>
          <p:nvPr/>
        </p:nvSpPr>
        <p:spPr>
          <a:xfrm>
            <a:off x="0" y="457200"/>
            <a:ext cx="12192000" cy="0"/>
          </a:xfrm>
          <a:prstGeom prst="line">
            <a:avLst/>
          </a:prstGeom>
          <a:noFill/>
          <a:ln w="7620">
            <a:solidFill>
              <a:srgbClr val="000000">
                <a:alpha val="6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A02DB857-2369-4894-86A0-084DF6C1D648}"/>
              </a:ext>
            </a:extLst>
          </p:cNvPr>
          <p:cNvSpPr>
            <a:spLocks noGrp="1"/>
          </p:cNvSpPr>
          <p:nvPr/>
        </p:nvSpPr>
        <p:spPr>
          <a:xfrm>
            <a:off x="0" y="1143000"/>
            <a:ext cx="12192000" cy="0"/>
          </a:xfrm>
          <a:prstGeom prst="line">
            <a:avLst/>
          </a:prstGeom>
          <a:noFill/>
          <a:ln w="7620">
            <a:solidFill>
              <a:srgbClr val="000000">
                <a:alpha val="6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AFB52319-1476-49BF-A5ED-53D88206FEDC}"/>
              </a:ext>
            </a:extLst>
          </p:cNvPr>
          <p:cNvSpPr>
            <a:spLocks noGrp="1"/>
          </p:cNvSpPr>
          <p:nvPr/>
        </p:nvSpPr>
        <p:spPr>
          <a:xfrm>
            <a:off x="0" y="1828800"/>
            <a:ext cx="12192000" cy="0"/>
          </a:xfrm>
          <a:prstGeom prst="line">
            <a:avLst/>
          </a:prstGeom>
          <a:noFill/>
          <a:ln w="7620">
            <a:solidFill>
              <a:srgbClr val="000000">
                <a:alpha val="6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C59E560C-B1B4-4033-A31C-E0C8F0304F11}"/>
              </a:ext>
            </a:extLst>
          </p:cNvPr>
          <p:cNvSpPr>
            <a:spLocks noGrp="1"/>
          </p:cNvSpPr>
          <p:nvPr/>
        </p:nvSpPr>
        <p:spPr>
          <a:xfrm>
            <a:off x="0" y="2514600"/>
            <a:ext cx="12192000" cy="0"/>
          </a:xfrm>
          <a:prstGeom prst="line">
            <a:avLst/>
          </a:prstGeom>
          <a:noFill/>
          <a:ln w="7620">
            <a:solidFill>
              <a:srgbClr val="000000">
                <a:alpha val="6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49CE66FC-A160-4AEF-A891-AD6E6CF11AA5}"/>
              </a:ext>
            </a:extLst>
          </p:cNvPr>
          <p:cNvSpPr>
            <a:spLocks noGrp="1"/>
          </p:cNvSpPr>
          <p:nvPr/>
        </p:nvSpPr>
        <p:spPr>
          <a:xfrm>
            <a:off x="0" y="3200400"/>
            <a:ext cx="12192000" cy="0"/>
          </a:xfrm>
          <a:prstGeom prst="line">
            <a:avLst/>
          </a:prstGeom>
          <a:noFill/>
          <a:ln w="7620">
            <a:solidFill>
              <a:srgbClr val="000000">
                <a:alpha val="6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B30787CD-D072-4B06-BE92-9C40841FB1F3}"/>
              </a:ext>
            </a:extLst>
          </p:cNvPr>
          <p:cNvSpPr>
            <a:spLocks noGrp="1"/>
          </p:cNvSpPr>
          <p:nvPr/>
        </p:nvSpPr>
        <p:spPr>
          <a:xfrm>
            <a:off x="0" y="3886200"/>
            <a:ext cx="12192000" cy="0"/>
          </a:xfrm>
          <a:prstGeom prst="line">
            <a:avLst/>
          </a:prstGeom>
          <a:noFill/>
          <a:ln w="7620">
            <a:solidFill>
              <a:srgbClr val="000000">
                <a:alpha val="6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2E064075-BD06-4A77-877E-3C7B74EE451C}"/>
              </a:ext>
            </a:extLst>
          </p:cNvPr>
          <p:cNvSpPr>
            <a:spLocks noGrp="1"/>
          </p:cNvSpPr>
          <p:nvPr/>
        </p:nvSpPr>
        <p:spPr>
          <a:xfrm>
            <a:off x="0" y="4572000"/>
            <a:ext cx="12192000" cy="0"/>
          </a:xfrm>
          <a:prstGeom prst="line">
            <a:avLst/>
          </a:prstGeom>
          <a:noFill/>
          <a:ln w="7620">
            <a:solidFill>
              <a:srgbClr val="000000">
                <a:alpha val="6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D4110738-1C45-4C79-9956-12FF7530C6B2}"/>
              </a:ext>
            </a:extLst>
          </p:cNvPr>
          <p:cNvSpPr>
            <a:spLocks noGrp="1"/>
          </p:cNvSpPr>
          <p:nvPr/>
        </p:nvSpPr>
        <p:spPr>
          <a:xfrm>
            <a:off x="0" y="5257800"/>
            <a:ext cx="12192000" cy="0"/>
          </a:xfrm>
          <a:prstGeom prst="line">
            <a:avLst/>
          </a:prstGeom>
          <a:noFill/>
          <a:ln w="7620">
            <a:solidFill>
              <a:srgbClr val="000000">
                <a:alpha val="6000"/>
              </a:srgbClr>
            </a:solidFill>
            <a:prstDash val="solid"/>
          </a:ln>
        </p:spPr>
        <p:txBody>
          <a:bodyPr/>
          <a:lstStyle/>
          <a:p>
            <a:endParaRPr lang="zh-CN" altLang="en-US"/>
          </a:p>
        </p:txBody>
      </p:sp>
      <p:sp>
        <p:nvSpPr>
          <p:cNvPr id="30" name="grid-h">
            <a:extLst>
              <a:ext uri="{FF2B5EF4-FFF2-40B4-BE49-F238E27FC236}">
                <a16:creationId xmlns:a16="http://schemas.microsoft.com/office/drawing/2014/main" id="{3B3DEEB2-6A97-482B-9407-2EC7D06411CA}"/>
              </a:ext>
            </a:extLst>
          </p:cNvPr>
          <p:cNvSpPr>
            <a:spLocks noGrp="1"/>
          </p:cNvSpPr>
          <p:nvPr/>
        </p:nvSpPr>
        <p:spPr>
          <a:xfrm>
            <a:off x="0" y="5943600"/>
            <a:ext cx="12192000" cy="0"/>
          </a:xfrm>
          <a:prstGeom prst="line">
            <a:avLst/>
          </a:prstGeom>
          <a:noFill/>
          <a:ln w="7620">
            <a:solidFill>
              <a:srgbClr val="000000">
                <a:alpha val="6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97256414-846A-42AB-BB67-2A615187CC50}"/>
              </a:ext>
            </a:extLst>
          </p:cNvPr>
          <p:cNvSpPr>
            <a:spLocks noGrp="1"/>
          </p:cNvSpPr>
          <p:nvPr/>
        </p:nvSpPr>
        <p:spPr>
          <a:xfrm>
            <a:off x="304800" y="0"/>
            <a:ext cx="0" cy="6858000"/>
          </a:xfrm>
          <a:prstGeom prst="line">
            <a:avLst/>
          </a:prstGeom>
          <a:noFill/>
          <a:ln w="3334">
            <a:solidFill>
              <a:srgbClr val="00F0FF">
                <a:alpha val="9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E439BD8F-FF45-4387-A126-2040AFD6E327}"/>
              </a:ext>
            </a:extLst>
          </p:cNvPr>
          <p:cNvSpPr>
            <a:spLocks noGrp="1"/>
          </p:cNvSpPr>
          <p:nvPr/>
        </p:nvSpPr>
        <p:spPr>
          <a:xfrm>
            <a:off x="533400" y="0"/>
            <a:ext cx="0" cy="6858000"/>
          </a:xfrm>
          <a:prstGeom prst="line">
            <a:avLst/>
          </a:prstGeom>
          <a:noFill/>
          <a:ln w="3334">
            <a:solidFill>
              <a:srgbClr val="00F0FF">
                <a:alpha val="9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05F4350E-A135-48B3-9D4A-0F3D8909F118}"/>
              </a:ext>
            </a:extLst>
          </p:cNvPr>
          <p:cNvSpPr>
            <a:spLocks noGrp="1"/>
          </p:cNvSpPr>
          <p:nvPr/>
        </p:nvSpPr>
        <p:spPr>
          <a:xfrm>
            <a:off x="762000" y="0"/>
            <a:ext cx="0" cy="6858000"/>
          </a:xfrm>
          <a:prstGeom prst="line">
            <a:avLst/>
          </a:prstGeom>
          <a:noFill/>
          <a:ln w="3334">
            <a:solidFill>
              <a:srgbClr val="00F0FF">
                <a:alpha val="9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AE7C702A-6D7F-48FC-BCBE-78C0581BC0FF}"/>
              </a:ext>
            </a:extLst>
          </p:cNvPr>
          <p:cNvSpPr>
            <a:spLocks noGrp="1"/>
          </p:cNvSpPr>
          <p:nvPr/>
        </p:nvSpPr>
        <p:spPr>
          <a:xfrm>
            <a:off x="990600" y="0"/>
            <a:ext cx="0" cy="6858000"/>
          </a:xfrm>
          <a:prstGeom prst="line">
            <a:avLst/>
          </a:prstGeom>
          <a:noFill/>
          <a:ln w="3334">
            <a:solidFill>
              <a:srgbClr val="00F0FF">
                <a:alpha val="9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AF3F8FEC-F140-437F-ACCE-72D11F7F34F0}"/>
              </a:ext>
            </a:extLst>
          </p:cNvPr>
          <p:cNvSpPr>
            <a:spLocks noGrp="1"/>
          </p:cNvSpPr>
          <p:nvPr/>
        </p:nvSpPr>
        <p:spPr>
          <a:xfrm>
            <a:off x="1219200" y="0"/>
            <a:ext cx="0" cy="6858000"/>
          </a:xfrm>
          <a:prstGeom prst="line">
            <a:avLst/>
          </a:prstGeom>
          <a:noFill/>
          <a:ln w="3334">
            <a:solidFill>
              <a:srgbClr val="00F0FF">
                <a:alpha val="9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86F2A2CC-8404-4CBE-A0BE-D6F1569AF014}"/>
              </a:ext>
            </a:extLst>
          </p:cNvPr>
          <p:cNvSpPr>
            <a:spLocks noGrp="1"/>
          </p:cNvSpPr>
          <p:nvPr/>
        </p:nvSpPr>
        <p:spPr>
          <a:xfrm>
            <a:off x="1447800" y="0"/>
            <a:ext cx="0" cy="6858000"/>
          </a:xfrm>
          <a:prstGeom prst="line">
            <a:avLst/>
          </a:prstGeom>
          <a:noFill/>
          <a:ln w="3334">
            <a:solidFill>
              <a:srgbClr val="00F0FF">
                <a:alpha val="9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AF742BFC-A4D7-44E4-BA95-58E745612CAF}"/>
              </a:ext>
            </a:extLst>
          </p:cNvPr>
          <p:cNvSpPr>
            <a:spLocks noGrp="1"/>
          </p:cNvSpPr>
          <p:nvPr/>
        </p:nvSpPr>
        <p:spPr>
          <a:xfrm>
            <a:off x="1676400" y="0"/>
            <a:ext cx="0" cy="6858000"/>
          </a:xfrm>
          <a:prstGeom prst="line">
            <a:avLst/>
          </a:prstGeom>
          <a:noFill/>
          <a:ln w="3334">
            <a:solidFill>
              <a:srgbClr val="00F0FF">
                <a:alpha val="9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ED4C23F1-E494-479A-8D28-1AEE747AFEB1}"/>
              </a:ext>
            </a:extLst>
          </p:cNvPr>
          <p:cNvSpPr>
            <a:spLocks noGrp="1"/>
          </p:cNvSpPr>
          <p:nvPr/>
        </p:nvSpPr>
        <p:spPr>
          <a:xfrm>
            <a:off x="1905000" y="0"/>
            <a:ext cx="0" cy="6858000"/>
          </a:xfrm>
          <a:prstGeom prst="line">
            <a:avLst/>
          </a:prstGeom>
          <a:noFill/>
          <a:ln w="3334">
            <a:solidFill>
              <a:srgbClr val="00F0FF">
                <a:alpha val="9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75683406-AF57-4E57-B3EB-193B1B366EE2}"/>
              </a:ext>
            </a:extLst>
          </p:cNvPr>
          <p:cNvSpPr>
            <a:spLocks noGrp="1"/>
          </p:cNvSpPr>
          <p:nvPr/>
        </p:nvSpPr>
        <p:spPr>
          <a:xfrm>
            <a:off x="2133600" y="0"/>
            <a:ext cx="0" cy="6858000"/>
          </a:xfrm>
          <a:prstGeom prst="line">
            <a:avLst/>
          </a:prstGeom>
          <a:noFill/>
          <a:ln w="3334">
            <a:solidFill>
              <a:srgbClr val="00F0FF">
                <a:alpha val="9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1D6B942D-561C-44BE-A7D7-FE129CAB80D7}"/>
              </a:ext>
            </a:extLst>
          </p:cNvPr>
          <p:cNvSpPr>
            <a:spLocks noGrp="1"/>
          </p:cNvSpPr>
          <p:nvPr/>
        </p:nvSpPr>
        <p:spPr>
          <a:xfrm>
            <a:off x="2362200" y="0"/>
            <a:ext cx="0" cy="6858000"/>
          </a:xfrm>
          <a:prstGeom prst="line">
            <a:avLst/>
          </a:prstGeom>
          <a:noFill/>
          <a:ln w="3334">
            <a:solidFill>
              <a:srgbClr val="00F0FF">
                <a:alpha val="9000"/>
              </a:srgbClr>
            </a:solidFill>
            <a:prstDash val="solid"/>
          </a:ln>
        </p:spPr>
        <p:txBody>
          <a:bodyPr/>
          <a:lstStyle/>
          <a:p>
            <a:endParaRPr lang="zh-CN" altLang="en-US" dirty="0"/>
          </a:p>
        </p:txBody>
      </p:sp>
      <p:sp>
        <p:nvSpPr>
          <p:cNvPr id="41" name="grid-minor-v">
            <a:extLst>
              <a:ext uri="{FF2B5EF4-FFF2-40B4-BE49-F238E27FC236}">
                <a16:creationId xmlns:a16="http://schemas.microsoft.com/office/drawing/2014/main" id="{299AC601-C452-4860-B91E-C04E05A96541}"/>
              </a:ext>
            </a:extLst>
          </p:cNvPr>
          <p:cNvSpPr>
            <a:spLocks noGrp="1"/>
          </p:cNvSpPr>
          <p:nvPr/>
        </p:nvSpPr>
        <p:spPr>
          <a:xfrm>
            <a:off x="2590800" y="0"/>
            <a:ext cx="0" cy="6858000"/>
          </a:xfrm>
          <a:prstGeom prst="line">
            <a:avLst/>
          </a:prstGeom>
          <a:noFill/>
          <a:ln w="3334">
            <a:solidFill>
              <a:srgbClr val="00F0FF">
                <a:alpha val="9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DD0FE159-25F6-44B2-96B6-8BD6ADBA9C9E}"/>
              </a:ext>
            </a:extLst>
          </p:cNvPr>
          <p:cNvSpPr>
            <a:spLocks noGrp="1"/>
          </p:cNvSpPr>
          <p:nvPr/>
        </p:nvSpPr>
        <p:spPr>
          <a:xfrm>
            <a:off x="2819400" y="0"/>
            <a:ext cx="0" cy="6858000"/>
          </a:xfrm>
          <a:prstGeom prst="line">
            <a:avLst/>
          </a:prstGeom>
          <a:noFill/>
          <a:ln w="3334">
            <a:solidFill>
              <a:srgbClr val="00F0FF">
                <a:alpha val="9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C00A37E6-0C4B-489A-9BDE-69607DA0CCC7}"/>
              </a:ext>
            </a:extLst>
          </p:cNvPr>
          <p:cNvSpPr>
            <a:spLocks noGrp="1"/>
          </p:cNvSpPr>
          <p:nvPr/>
        </p:nvSpPr>
        <p:spPr>
          <a:xfrm>
            <a:off x="3048000" y="0"/>
            <a:ext cx="0" cy="6858000"/>
          </a:xfrm>
          <a:prstGeom prst="line">
            <a:avLst/>
          </a:prstGeom>
          <a:noFill/>
          <a:ln w="3334">
            <a:solidFill>
              <a:srgbClr val="00F0FF">
                <a:alpha val="9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E4FB57A6-58CF-4307-BED8-05E789DC02AD}"/>
              </a:ext>
            </a:extLst>
          </p:cNvPr>
          <p:cNvSpPr>
            <a:spLocks noGrp="1"/>
          </p:cNvSpPr>
          <p:nvPr/>
        </p:nvSpPr>
        <p:spPr>
          <a:xfrm>
            <a:off x="3276600" y="0"/>
            <a:ext cx="0" cy="6858000"/>
          </a:xfrm>
          <a:prstGeom prst="line">
            <a:avLst/>
          </a:prstGeom>
          <a:noFill/>
          <a:ln w="3334">
            <a:solidFill>
              <a:srgbClr val="00F0FF">
                <a:alpha val="9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A39A55EF-6F5B-4768-967F-5D4969045248}"/>
              </a:ext>
            </a:extLst>
          </p:cNvPr>
          <p:cNvSpPr>
            <a:spLocks noGrp="1"/>
          </p:cNvSpPr>
          <p:nvPr/>
        </p:nvSpPr>
        <p:spPr>
          <a:xfrm>
            <a:off x="3505200" y="0"/>
            <a:ext cx="0" cy="6858000"/>
          </a:xfrm>
          <a:prstGeom prst="line">
            <a:avLst/>
          </a:prstGeom>
          <a:noFill/>
          <a:ln w="3334">
            <a:solidFill>
              <a:srgbClr val="00F0FF">
                <a:alpha val="9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4431967B-504E-4972-8FB1-BB077763E4BD}"/>
              </a:ext>
            </a:extLst>
          </p:cNvPr>
          <p:cNvSpPr>
            <a:spLocks noGrp="1"/>
          </p:cNvSpPr>
          <p:nvPr/>
        </p:nvSpPr>
        <p:spPr>
          <a:xfrm>
            <a:off x="3733800" y="0"/>
            <a:ext cx="0" cy="6858000"/>
          </a:xfrm>
          <a:prstGeom prst="line">
            <a:avLst/>
          </a:prstGeom>
          <a:noFill/>
          <a:ln w="3334">
            <a:solidFill>
              <a:srgbClr val="00F0FF">
                <a:alpha val="9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7089F24A-D7D1-43F3-A85A-090F03A952CF}"/>
              </a:ext>
            </a:extLst>
          </p:cNvPr>
          <p:cNvSpPr>
            <a:spLocks noGrp="1"/>
          </p:cNvSpPr>
          <p:nvPr/>
        </p:nvSpPr>
        <p:spPr>
          <a:xfrm>
            <a:off x="3962400" y="0"/>
            <a:ext cx="0" cy="6858000"/>
          </a:xfrm>
          <a:prstGeom prst="line">
            <a:avLst/>
          </a:prstGeom>
          <a:noFill/>
          <a:ln w="3334">
            <a:solidFill>
              <a:srgbClr val="00F0FF">
                <a:alpha val="9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33380902-586A-4808-8145-5E82507B9CE2}"/>
              </a:ext>
            </a:extLst>
          </p:cNvPr>
          <p:cNvSpPr>
            <a:spLocks noGrp="1"/>
          </p:cNvSpPr>
          <p:nvPr/>
        </p:nvSpPr>
        <p:spPr>
          <a:xfrm>
            <a:off x="4191000" y="0"/>
            <a:ext cx="0" cy="6858000"/>
          </a:xfrm>
          <a:prstGeom prst="line">
            <a:avLst/>
          </a:prstGeom>
          <a:noFill/>
          <a:ln w="3334">
            <a:solidFill>
              <a:srgbClr val="00F0FF">
                <a:alpha val="9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B15789BE-CDF5-400E-8792-B6C00D6D3279}"/>
              </a:ext>
            </a:extLst>
          </p:cNvPr>
          <p:cNvSpPr>
            <a:spLocks noGrp="1"/>
          </p:cNvSpPr>
          <p:nvPr/>
        </p:nvSpPr>
        <p:spPr>
          <a:xfrm>
            <a:off x="4419600" y="0"/>
            <a:ext cx="0" cy="6858000"/>
          </a:xfrm>
          <a:prstGeom prst="line">
            <a:avLst/>
          </a:prstGeom>
          <a:noFill/>
          <a:ln w="3334">
            <a:solidFill>
              <a:srgbClr val="00F0FF">
                <a:alpha val="9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A962FE55-2E80-4B1E-BC0F-7736989D880E}"/>
              </a:ext>
            </a:extLst>
          </p:cNvPr>
          <p:cNvSpPr>
            <a:spLocks noGrp="1"/>
          </p:cNvSpPr>
          <p:nvPr/>
        </p:nvSpPr>
        <p:spPr>
          <a:xfrm>
            <a:off x="4648200" y="0"/>
            <a:ext cx="0" cy="6858000"/>
          </a:xfrm>
          <a:prstGeom prst="line">
            <a:avLst/>
          </a:prstGeom>
          <a:noFill/>
          <a:ln w="3334">
            <a:solidFill>
              <a:srgbClr val="00F0FF">
                <a:alpha val="9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E54CCB1C-44C5-4F1A-BA7D-B98D02A02FC7}"/>
              </a:ext>
            </a:extLst>
          </p:cNvPr>
          <p:cNvSpPr>
            <a:spLocks noGrp="1"/>
          </p:cNvSpPr>
          <p:nvPr/>
        </p:nvSpPr>
        <p:spPr>
          <a:xfrm>
            <a:off x="4876800" y="0"/>
            <a:ext cx="0" cy="6858000"/>
          </a:xfrm>
          <a:prstGeom prst="line">
            <a:avLst/>
          </a:prstGeom>
          <a:noFill/>
          <a:ln w="3334">
            <a:solidFill>
              <a:srgbClr val="00F0FF">
                <a:alpha val="9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A59DEF45-C209-4EF1-AE20-D8DF47B778DE}"/>
              </a:ext>
            </a:extLst>
          </p:cNvPr>
          <p:cNvSpPr>
            <a:spLocks noGrp="1"/>
          </p:cNvSpPr>
          <p:nvPr/>
        </p:nvSpPr>
        <p:spPr>
          <a:xfrm>
            <a:off x="5105400" y="0"/>
            <a:ext cx="0" cy="6858000"/>
          </a:xfrm>
          <a:prstGeom prst="line">
            <a:avLst/>
          </a:prstGeom>
          <a:noFill/>
          <a:ln w="3334">
            <a:solidFill>
              <a:srgbClr val="00F0FF">
                <a:alpha val="9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0DCDE649-5A45-4667-937D-48A33DC06A0F}"/>
              </a:ext>
            </a:extLst>
          </p:cNvPr>
          <p:cNvSpPr>
            <a:spLocks noGrp="1"/>
          </p:cNvSpPr>
          <p:nvPr/>
        </p:nvSpPr>
        <p:spPr>
          <a:xfrm>
            <a:off x="5334000" y="0"/>
            <a:ext cx="0" cy="6858000"/>
          </a:xfrm>
          <a:prstGeom prst="line">
            <a:avLst/>
          </a:prstGeom>
          <a:noFill/>
          <a:ln w="3334">
            <a:solidFill>
              <a:srgbClr val="00F0FF">
                <a:alpha val="9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6FCC131A-3009-4716-917A-CA93DD77D265}"/>
              </a:ext>
            </a:extLst>
          </p:cNvPr>
          <p:cNvSpPr>
            <a:spLocks noGrp="1"/>
          </p:cNvSpPr>
          <p:nvPr/>
        </p:nvSpPr>
        <p:spPr>
          <a:xfrm>
            <a:off x="5562600" y="0"/>
            <a:ext cx="0" cy="6858000"/>
          </a:xfrm>
          <a:prstGeom prst="line">
            <a:avLst/>
          </a:prstGeom>
          <a:noFill/>
          <a:ln w="3334">
            <a:solidFill>
              <a:srgbClr val="00F0FF">
                <a:alpha val="9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50298D80-8837-45F8-AA4C-4F9AB471A614}"/>
              </a:ext>
            </a:extLst>
          </p:cNvPr>
          <p:cNvSpPr>
            <a:spLocks noGrp="1"/>
          </p:cNvSpPr>
          <p:nvPr/>
        </p:nvSpPr>
        <p:spPr>
          <a:xfrm>
            <a:off x="5791200" y="0"/>
            <a:ext cx="0" cy="6858000"/>
          </a:xfrm>
          <a:prstGeom prst="line">
            <a:avLst/>
          </a:prstGeom>
          <a:noFill/>
          <a:ln w="3334">
            <a:solidFill>
              <a:srgbClr val="00F0FF">
                <a:alpha val="9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12625556-28D6-4AE1-A6D5-B7F7EEC906CD}"/>
              </a:ext>
            </a:extLst>
          </p:cNvPr>
          <p:cNvSpPr>
            <a:spLocks noGrp="1"/>
          </p:cNvSpPr>
          <p:nvPr/>
        </p:nvSpPr>
        <p:spPr>
          <a:xfrm>
            <a:off x="6019800" y="0"/>
            <a:ext cx="0" cy="6858000"/>
          </a:xfrm>
          <a:prstGeom prst="line">
            <a:avLst/>
          </a:prstGeom>
          <a:noFill/>
          <a:ln w="3334">
            <a:solidFill>
              <a:srgbClr val="00F0FF">
                <a:alpha val="9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759BD4ED-806D-4B4A-8255-E4BCEC9635C3}"/>
              </a:ext>
            </a:extLst>
          </p:cNvPr>
          <p:cNvSpPr>
            <a:spLocks noGrp="1"/>
          </p:cNvSpPr>
          <p:nvPr/>
        </p:nvSpPr>
        <p:spPr>
          <a:xfrm>
            <a:off x="6248400" y="0"/>
            <a:ext cx="0" cy="6858000"/>
          </a:xfrm>
          <a:prstGeom prst="line">
            <a:avLst/>
          </a:prstGeom>
          <a:noFill/>
          <a:ln w="3334">
            <a:solidFill>
              <a:srgbClr val="00F0FF">
                <a:alpha val="9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E38A94E6-E4FD-4D06-9C76-4A9E2F08D8DB}"/>
              </a:ext>
            </a:extLst>
          </p:cNvPr>
          <p:cNvSpPr>
            <a:spLocks noGrp="1"/>
          </p:cNvSpPr>
          <p:nvPr/>
        </p:nvSpPr>
        <p:spPr>
          <a:xfrm>
            <a:off x="6477000" y="0"/>
            <a:ext cx="0" cy="6858000"/>
          </a:xfrm>
          <a:prstGeom prst="line">
            <a:avLst/>
          </a:prstGeom>
          <a:noFill/>
          <a:ln w="3334">
            <a:solidFill>
              <a:srgbClr val="00F0FF">
                <a:alpha val="9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F5215BCA-ACB0-4131-B761-3A7588D49037}"/>
              </a:ext>
            </a:extLst>
          </p:cNvPr>
          <p:cNvSpPr>
            <a:spLocks noGrp="1"/>
          </p:cNvSpPr>
          <p:nvPr/>
        </p:nvSpPr>
        <p:spPr>
          <a:xfrm>
            <a:off x="6705600" y="0"/>
            <a:ext cx="0" cy="6858000"/>
          </a:xfrm>
          <a:prstGeom prst="line">
            <a:avLst/>
          </a:prstGeom>
          <a:noFill/>
          <a:ln w="3334">
            <a:solidFill>
              <a:srgbClr val="00F0FF">
                <a:alpha val="9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B6D5508D-6AB3-4158-B602-E6C267FB55EF}"/>
              </a:ext>
            </a:extLst>
          </p:cNvPr>
          <p:cNvSpPr>
            <a:spLocks noGrp="1"/>
          </p:cNvSpPr>
          <p:nvPr/>
        </p:nvSpPr>
        <p:spPr>
          <a:xfrm>
            <a:off x="6934200" y="0"/>
            <a:ext cx="0" cy="6858000"/>
          </a:xfrm>
          <a:prstGeom prst="line">
            <a:avLst/>
          </a:prstGeom>
          <a:noFill/>
          <a:ln w="3334">
            <a:solidFill>
              <a:srgbClr val="00F0FF">
                <a:alpha val="9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C7FD124D-0996-4A91-A222-2EC4A1F78C0A}"/>
              </a:ext>
            </a:extLst>
          </p:cNvPr>
          <p:cNvSpPr>
            <a:spLocks noGrp="1"/>
          </p:cNvSpPr>
          <p:nvPr/>
        </p:nvSpPr>
        <p:spPr>
          <a:xfrm>
            <a:off x="7162800" y="0"/>
            <a:ext cx="0" cy="6858000"/>
          </a:xfrm>
          <a:prstGeom prst="line">
            <a:avLst/>
          </a:prstGeom>
          <a:noFill/>
          <a:ln w="3334">
            <a:solidFill>
              <a:srgbClr val="00F0FF">
                <a:alpha val="9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46CBF4A5-B548-481D-9303-DE8D2451CD9F}"/>
              </a:ext>
            </a:extLst>
          </p:cNvPr>
          <p:cNvSpPr>
            <a:spLocks noGrp="1"/>
          </p:cNvSpPr>
          <p:nvPr/>
        </p:nvSpPr>
        <p:spPr>
          <a:xfrm>
            <a:off x="7391400" y="0"/>
            <a:ext cx="0" cy="6858000"/>
          </a:xfrm>
          <a:prstGeom prst="line">
            <a:avLst/>
          </a:prstGeom>
          <a:noFill/>
          <a:ln w="3334">
            <a:solidFill>
              <a:srgbClr val="00F0FF">
                <a:alpha val="9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83C079C6-83B1-4067-BE16-860429D504B6}"/>
              </a:ext>
            </a:extLst>
          </p:cNvPr>
          <p:cNvSpPr>
            <a:spLocks noGrp="1"/>
          </p:cNvSpPr>
          <p:nvPr/>
        </p:nvSpPr>
        <p:spPr>
          <a:xfrm>
            <a:off x="7620000" y="0"/>
            <a:ext cx="0" cy="6858000"/>
          </a:xfrm>
          <a:prstGeom prst="line">
            <a:avLst/>
          </a:prstGeom>
          <a:noFill/>
          <a:ln w="3334">
            <a:solidFill>
              <a:srgbClr val="00F0FF">
                <a:alpha val="9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342282EA-9747-49E9-B7E0-104890CA4F13}"/>
              </a:ext>
            </a:extLst>
          </p:cNvPr>
          <p:cNvSpPr>
            <a:spLocks noGrp="1"/>
          </p:cNvSpPr>
          <p:nvPr/>
        </p:nvSpPr>
        <p:spPr>
          <a:xfrm>
            <a:off x="7848600" y="0"/>
            <a:ext cx="0" cy="6858000"/>
          </a:xfrm>
          <a:prstGeom prst="line">
            <a:avLst/>
          </a:prstGeom>
          <a:noFill/>
          <a:ln w="3334">
            <a:solidFill>
              <a:srgbClr val="00F0FF">
                <a:alpha val="9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E4AAE69A-79B0-415E-AED1-7F09B5A11A5E}"/>
              </a:ext>
            </a:extLst>
          </p:cNvPr>
          <p:cNvSpPr>
            <a:spLocks noGrp="1"/>
          </p:cNvSpPr>
          <p:nvPr/>
        </p:nvSpPr>
        <p:spPr>
          <a:xfrm>
            <a:off x="8077200" y="0"/>
            <a:ext cx="0" cy="6858000"/>
          </a:xfrm>
          <a:prstGeom prst="line">
            <a:avLst/>
          </a:prstGeom>
          <a:noFill/>
          <a:ln w="3334">
            <a:solidFill>
              <a:srgbClr val="00F0FF">
                <a:alpha val="9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CEC29358-3C51-429C-BB0E-66EBCCAFB36D}"/>
              </a:ext>
            </a:extLst>
          </p:cNvPr>
          <p:cNvSpPr>
            <a:spLocks noGrp="1"/>
          </p:cNvSpPr>
          <p:nvPr/>
        </p:nvSpPr>
        <p:spPr>
          <a:xfrm>
            <a:off x="8305800" y="0"/>
            <a:ext cx="0" cy="6858000"/>
          </a:xfrm>
          <a:prstGeom prst="line">
            <a:avLst/>
          </a:prstGeom>
          <a:noFill/>
          <a:ln w="3334">
            <a:solidFill>
              <a:srgbClr val="00F0FF">
                <a:alpha val="9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A1479768-40EC-4B14-A084-4A650B757D83}"/>
              </a:ext>
            </a:extLst>
          </p:cNvPr>
          <p:cNvSpPr>
            <a:spLocks noGrp="1"/>
          </p:cNvSpPr>
          <p:nvPr/>
        </p:nvSpPr>
        <p:spPr>
          <a:xfrm>
            <a:off x="8534400" y="0"/>
            <a:ext cx="0" cy="6858000"/>
          </a:xfrm>
          <a:prstGeom prst="line">
            <a:avLst/>
          </a:prstGeom>
          <a:noFill/>
          <a:ln w="3334">
            <a:solidFill>
              <a:srgbClr val="00F0FF">
                <a:alpha val="9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CE767532-0F8D-4B1D-8E50-D426048A9996}"/>
              </a:ext>
            </a:extLst>
          </p:cNvPr>
          <p:cNvSpPr>
            <a:spLocks noGrp="1"/>
          </p:cNvSpPr>
          <p:nvPr/>
        </p:nvSpPr>
        <p:spPr>
          <a:xfrm>
            <a:off x="8763000" y="0"/>
            <a:ext cx="0" cy="6858000"/>
          </a:xfrm>
          <a:prstGeom prst="line">
            <a:avLst/>
          </a:prstGeom>
          <a:noFill/>
          <a:ln w="3334">
            <a:solidFill>
              <a:srgbClr val="00F0FF">
                <a:alpha val="9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84B7A737-D974-4F29-A0C5-0BB55EF68560}"/>
              </a:ext>
            </a:extLst>
          </p:cNvPr>
          <p:cNvSpPr>
            <a:spLocks noGrp="1"/>
          </p:cNvSpPr>
          <p:nvPr/>
        </p:nvSpPr>
        <p:spPr>
          <a:xfrm>
            <a:off x="8991600" y="0"/>
            <a:ext cx="0" cy="6858000"/>
          </a:xfrm>
          <a:prstGeom prst="line">
            <a:avLst/>
          </a:prstGeom>
          <a:noFill/>
          <a:ln w="3334">
            <a:solidFill>
              <a:srgbClr val="00F0FF">
                <a:alpha val="9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1FA71B0C-2BA9-4214-95C6-76AA871AF0E0}"/>
              </a:ext>
            </a:extLst>
          </p:cNvPr>
          <p:cNvSpPr>
            <a:spLocks noGrp="1"/>
          </p:cNvSpPr>
          <p:nvPr/>
        </p:nvSpPr>
        <p:spPr>
          <a:xfrm>
            <a:off x="9220200" y="0"/>
            <a:ext cx="0" cy="6858000"/>
          </a:xfrm>
          <a:prstGeom prst="line">
            <a:avLst/>
          </a:prstGeom>
          <a:noFill/>
          <a:ln w="3334">
            <a:solidFill>
              <a:srgbClr val="00F0FF">
                <a:alpha val="9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AE13B524-FF61-4CB9-8C71-2B662EF3EB3A}"/>
              </a:ext>
            </a:extLst>
          </p:cNvPr>
          <p:cNvSpPr>
            <a:spLocks noGrp="1"/>
          </p:cNvSpPr>
          <p:nvPr/>
        </p:nvSpPr>
        <p:spPr>
          <a:xfrm>
            <a:off x="9448800" y="0"/>
            <a:ext cx="0" cy="6858000"/>
          </a:xfrm>
          <a:prstGeom prst="line">
            <a:avLst/>
          </a:prstGeom>
          <a:noFill/>
          <a:ln w="3334">
            <a:solidFill>
              <a:srgbClr val="00F0FF">
                <a:alpha val="9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AD1AB45A-6CFF-41DB-9DF2-29581CF1F045}"/>
              </a:ext>
            </a:extLst>
          </p:cNvPr>
          <p:cNvSpPr>
            <a:spLocks noGrp="1"/>
          </p:cNvSpPr>
          <p:nvPr/>
        </p:nvSpPr>
        <p:spPr>
          <a:xfrm>
            <a:off x="9677400" y="0"/>
            <a:ext cx="0" cy="6858000"/>
          </a:xfrm>
          <a:prstGeom prst="line">
            <a:avLst/>
          </a:prstGeom>
          <a:noFill/>
          <a:ln w="3334">
            <a:solidFill>
              <a:srgbClr val="00F0FF">
                <a:alpha val="9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6A90BD9C-AFC2-41DD-986E-50510D5039C8}"/>
              </a:ext>
            </a:extLst>
          </p:cNvPr>
          <p:cNvSpPr>
            <a:spLocks noGrp="1"/>
          </p:cNvSpPr>
          <p:nvPr/>
        </p:nvSpPr>
        <p:spPr>
          <a:xfrm>
            <a:off x="9906000" y="0"/>
            <a:ext cx="0" cy="6858000"/>
          </a:xfrm>
          <a:prstGeom prst="line">
            <a:avLst/>
          </a:prstGeom>
          <a:noFill/>
          <a:ln w="3334">
            <a:solidFill>
              <a:srgbClr val="00F0FF">
                <a:alpha val="9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E516DD55-9437-4574-A9EA-391101347737}"/>
              </a:ext>
            </a:extLst>
          </p:cNvPr>
          <p:cNvSpPr>
            <a:spLocks noGrp="1"/>
          </p:cNvSpPr>
          <p:nvPr/>
        </p:nvSpPr>
        <p:spPr>
          <a:xfrm>
            <a:off x="10134600" y="0"/>
            <a:ext cx="0" cy="6858000"/>
          </a:xfrm>
          <a:prstGeom prst="line">
            <a:avLst/>
          </a:prstGeom>
          <a:noFill/>
          <a:ln w="3334">
            <a:solidFill>
              <a:srgbClr val="00F0FF">
                <a:alpha val="9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FD7DBA23-A640-40D1-9957-336BE78F4901}"/>
              </a:ext>
            </a:extLst>
          </p:cNvPr>
          <p:cNvSpPr>
            <a:spLocks noGrp="1"/>
          </p:cNvSpPr>
          <p:nvPr/>
        </p:nvSpPr>
        <p:spPr>
          <a:xfrm>
            <a:off x="10363200" y="0"/>
            <a:ext cx="0" cy="6858000"/>
          </a:xfrm>
          <a:prstGeom prst="line">
            <a:avLst/>
          </a:prstGeom>
          <a:noFill/>
          <a:ln w="3334">
            <a:solidFill>
              <a:srgbClr val="00F0FF">
                <a:alpha val="9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605686EC-E9B6-4920-AC3B-76DCECE495FE}"/>
              </a:ext>
            </a:extLst>
          </p:cNvPr>
          <p:cNvSpPr>
            <a:spLocks noGrp="1"/>
          </p:cNvSpPr>
          <p:nvPr/>
        </p:nvSpPr>
        <p:spPr>
          <a:xfrm>
            <a:off x="10591800" y="0"/>
            <a:ext cx="0" cy="6858000"/>
          </a:xfrm>
          <a:prstGeom prst="line">
            <a:avLst/>
          </a:prstGeom>
          <a:noFill/>
          <a:ln w="3334">
            <a:solidFill>
              <a:srgbClr val="00F0FF">
                <a:alpha val="9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2474F109-77D0-4088-903E-91C214031C73}"/>
              </a:ext>
            </a:extLst>
          </p:cNvPr>
          <p:cNvSpPr>
            <a:spLocks noGrp="1"/>
          </p:cNvSpPr>
          <p:nvPr/>
        </p:nvSpPr>
        <p:spPr>
          <a:xfrm>
            <a:off x="10820400" y="0"/>
            <a:ext cx="0" cy="6858000"/>
          </a:xfrm>
          <a:prstGeom prst="line">
            <a:avLst/>
          </a:prstGeom>
          <a:noFill/>
          <a:ln w="3334">
            <a:solidFill>
              <a:srgbClr val="00F0FF">
                <a:alpha val="9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2D056796-40F1-486F-AEF9-6E6C7C36DE79}"/>
              </a:ext>
            </a:extLst>
          </p:cNvPr>
          <p:cNvSpPr>
            <a:spLocks noGrp="1"/>
          </p:cNvSpPr>
          <p:nvPr/>
        </p:nvSpPr>
        <p:spPr>
          <a:xfrm>
            <a:off x="11049000" y="0"/>
            <a:ext cx="0" cy="6858000"/>
          </a:xfrm>
          <a:prstGeom prst="line">
            <a:avLst/>
          </a:prstGeom>
          <a:noFill/>
          <a:ln w="3334">
            <a:solidFill>
              <a:srgbClr val="00F0FF">
                <a:alpha val="9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A444C73D-2201-4980-91E4-AB80904C0E1F}"/>
              </a:ext>
            </a:extLst>
          </p:cNvPr>
          <p:cNvSpPr>
            <a:spLocks noGrp="1"/>
          </p:cNvSpPr>
          <p:nvPr/>
        </p:nvSpPr>
        <p:spPr>
          <a:xfrm>
            <a:off x="11277600" y="0"/>
            <a:ext cx="0" cy="6858000"/>
          </a:xfrm>
          <a:prstGeom prst="line">
            <a:avLst/>
          </a:prstGeom>
          <a:noFill/>
          <a:ln w="3334">
            <a:solidFill>
              <a:srgbClr val="00F0FF">
                <a:alpha val="9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1853D685-6E13-4534-A10A-01E7BE72BC77}"/>
              </a:ext>
            </a:extLst>
          </p:cNvPr>
          <p:cNvSpPr>
            <a:spLocks noGrp="1"/>
          </p:cNvSpPr>
          <p:nvPr/>
        </p:nvSpPr>
        <p:spPr>
          <a:xfrm>
            <a:off x="11506200" y="0"/>
            <a:ext cx="0" cy="6858000"/>
          </a:xfrm>
          <a:prstGeom prst="line">
            <a:avLst/>
          </a:prstGeom>
          <a:noFill/>
          <a:ln w="3334">
            <a:solidFill>
              <a:srgbClr val="00F0FF">
                <a:alpha val="9000"/>
              </a:srgbClr>
            </a:solidFill>
            <a:prstDash val="solid"/>
          </a:ln>
        </p:spPr>
        <p:txBody>
          <a:bodyPr/>
          <a:lstStyle/>
          <a:p>
            <a:endParaRPr lang="zh-CN" altLang="en-US"/>
          </a:p>
        </p:txBody>
      </p:sp>
      <p:sp>
        <p:nvSpPr>
          <p:cNvPr id="81" name="grid-minor-v">
            <a:extLst>
              <a:ext uri="{FF2B5EF4-FFF2-40B4-BE49-F238E27FC236}">
                <a16:creationId xmlns:a16="http://schemas.microsoft.com/office/drawing/2014/main" id="{6946E267-049E-4E31-928B-3145CF33BBCC}"/>
              </a:ext>
            </a:extLst>
          </p:cNvPr>
          <p:cNvSpPr>
            <a:spLocks noGrp="1"/>
          </p:cNvSpPr>
          <p:nvPr/>
        </p:nvSpPr>
        <p:spPr>
          <a:xfrm>
            <a:off x="11734800" y="0"/>
            <a:ext cx="0" cy="6858000"/>
          </a:xfrm>
          <a:prstGeom prst="line">
            <a:avLst/>
          </a:prstGeom>
          <a:noFill/>
          <a:ln w="3334">
            <a:solidFill>
              <a:srgbClr val="00F0FF">
                <a:alpha val="9000"/>
              </a:srgbClr>
            </a:solidFill>
            <a:prstDash val="solid"/>
          </a:ln>
        </p:spPr>
        <p:txBody>
          <a:bodyPr/>
          <a:lstStyle/>
          <a:p>
            <a:endParaRPr lang="zh-CN" altLang="en-US"/>
          </a:p>
        </p:txBody>
      </p:sp>
      <p:sp>
        <p:nvSpPr>
          <p:cNvPr id="82" name="top-rule">
            <a:extLst>
              <a:ext uri="{FF2B5EF4-FFF2-40B4-BE49-F238E27FC236}">
                <a16:creationId xmlns:a16="http://schemas.microsoft.com/office/drawing/2014/main" id="{73F09973-502E-4F44-906B-6BB52E97131D}"/>
              </a:ext>
            </a:extLst>
          </p:cNvPr>
          <p:cNvSpPr>
            <a:spLocks noGrp="1"/>
          </p:cNvSpPr>
          <p:nvPr/>
        </p:nvSpPr>
        <p:spPr>
          <a:xfrm>
            <a:off x="533400" y="400050"/>
            <a:ext cx="11125200" cy="0"/>
          </a:xfrm>
          <a:prstGeom prst="line">
            <a:avLst/>
          </a:prstGeom>
          <a:noFill/>
          <a:ln w="9525">
            <a:solidFill>
              <a:srgbClr val="D8D8D2"/>
            </a:solidFill>
            <a:prstDash val="solid"/>
          </a:ln>
        </p:spPr>
        <p:txBody>
          <a:bodyPr/>
          <a:lstStyle/>
          <a:p>
            <a:endParaRPr lang="zh-CN" altLang="en-US"/>
          </a:p>
        </p:txBody>
      </p:sp>
      <p:sp>
        <p:nvSpPr>
          <p:cNvPr id="83" name="bottom-rule">
            <a:extLst>
              <a:ext uri="{FF2B5EF4-FFF2-40B4-BE49-F238E27FC236}">
                <a16:creationId xmlns:a16="http://schemas.microsoft.com/office/drawing/2014/main" id="{FC6B6BFB-73FC-4416-8412-D5427EED6AB3}"/>
              </a:ext>
            </a:extLst>
          </p:cNvPr>
          <p:cNvSpPr>
            <a:spLocks noGrp="1"/>
          </p:cNvSpPr>
          <p:nvPr/>
        </p:nvSpPr>
        <p:spPr>
          <a:xfrm>
            <a:off x="533400" y="6457950"/>
            <a:ext cx="11125200" cy="0"/>
          </a:xfrm>
          <a:prstGeom prst="line">
            <a:avLst/>
          </a:prstGeom>
          <a:noFill/>
          <a:ln w="9525">
            <a:solidFill>
              <a:srgbClr val="D8D8D2"/>
            </a:solidFill>
            <a:prstDash val="solid"/>
          </a:ln>
        </p:spPr>
        <p:txBody>
          <a:bodyPr/>
          <a:lstStyle/>
          <a:p>
            <a:endParaRPr lang="zh-CN" altLang="en-US"/>
          </a:p>
        </p:txBody>
      </p:sp>
      <p:sp>
        <p:nvSpPr>
          <p:cNvPr id="84" name="nav-dot">
            <a:extLst>
              <a:ext uri="{FF2B5EF4-FFF2-40B4-BE49-F238E27FC236}">
                <a16:creationId xmlns:a16="http://schemas.microsoft.com/office/drawing/2014/main" id="{C4C52BF9-347F-406E-9431-F2E51D05A268}"/>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5" name="brand">
            <a:extLst>
              <a:ext uri="{FF2B5EF4-FFF2-40B4-BE49-F238E27FC236}">
                <a16:creationId xmlns:a16="http://schemas.microsoft.com/office/drawing/2014/main" id="{923450F1-F160-4A14-9BF8-4ACFC5BA9020}"/>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111111"/>
                </a:solidFill>
                <a:latin typeface="Arial"/>
                <a:ea typeface="Arial"/>
                <a:cs typeface="Arial"/>
              </a:defRPr>
            </a:pPr>
            <a:r>
              <a:rPr sz="975" b="1" i="0">
                <a:solidFill>
                  <a:srgbClr val="111111"/>
                </a:solidFill>
                <a:latin typeface="Arial"/>
                <a:ea typeface="Arial"/>
                <a:cs typeface="Arial"/>
              </a:rPr>
              <a:t>ZONG ZHI</a:t>
            </a:r>
          </a:p>
        </p:txBody>
      </p:sp>
      <p:sp>
        <p:nvSpPr>
          <p:cNvPr id="86" name="slide-kicker">
            <a:extLst>
              <a:ext uri="{FF2B5EF4-FFF2-40B4-BE49-F238E27FC236}">
                <a16:creationId xmlns:a16="http://schemas.microsoft.com/office/drawing/2014/main" id="{D2B4E882-C06A-4736-82E5-6EBD46C6AC4E}"/>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3D DESIGN DIVIDER</a:t>
            </a:r>
          </a:p>
        </p:txBody>
      </p:sp>
      <p:sp>
        <p:nvSpPr>
          <p:cNvPr id="87" name="page-num">
            <a:extLst>
              <a:ext uri="{FF2B5EF4-FFF2-40B4-BE49-F238E27FC236}">
                <a16:creationId xmlns:a16="http://schemas.microsoft.com/office/drawing/2014/main" id="{EDFE106E-5626-4BD2-BB48-964136A4479A}"/>
              </a:ext>
            </a:extLst>
          </p:cNvPr>
          <p:cNvSpPr>
            <a:spLocks noGrp="1"/>
          </p:cNvSpPr>
          <p:nvPr/>
        </p:nvSpPr>
        <p:spPr>
          <a:xfrm>
            <a:off x="10725150" y="6543675"/>
            <a:ext cx="933450" cy="171450"/>
          </a:xfrm>
          <a:prstGeom prst="rect">
            <a:avLst/>
          </a:prstGeom>
          <a:noFill/>
          <a:ln w="0">
            <a:noFill/>
            <a:prstDash val="solid"/>
          </a:ln>
        </p:spPr>
        <p:txBody>
          <a:bodyPr wrap="square" lIns="0" tIns="0" rIns="0" bIns="0" anchor="t">
            <a:normAutofit/>
          </a:bodyPr>
          <a:lstStyle/>
          <a:p>
            <a:pPr algn="r">
              <a:defRPr sz="900" b="0" i="0">
                <a:solidFill>
                  <a:srgbClr val="666666"/>
                </a:solidFill>
                <a:latin typeface="Arial"/>
                <a:ea typeface="Arial"/>
                <a:cs typeface="Arial"/>
              </a:defRPr>
            </a:pPr>
            <a:r>
              <a:rPr lang="en-US" sz="900" b="0" i="0" dirty="0">
                <a:solidFill>
                  <a:srgbClr val="666666"/>
                </a:solidFill>
                <a:latin typeface="Arial"/>
                <a:ea typeface="Arial"/>
                <a:cs typeface="Arial"/>
              </a:rPr>
              <a:t>04</a:t>
            </a:r>
            <a:r>
              <a:rPr sz="900" b="0" i="0" dirty="0">
                <a:solidFill>
                  <a:srgbClr val="666666"/>
                </a:solidFill>
                <a:latin typeface="Arial"/>
                <a:ea typeface="Arial"/>
                <a:cs typeface="Arial"/>
              </a:rPr>
              <a:t>/ 20</a:t>
            </a:r>
          </a:p>
        </p:txBody>
      </p:sp>
      <p:sp>
        <p:nvSpPr>
          <p:cNvPr id="88" name="3d-big">
            <a:extLst>
              <a:ext uri="{FF2B5EF4-FFF2-40B4-BE49-F238E27FC236}">
                <a16:creationId xmlns:a16="http://schemas.microsoft.com/office/drawing/2014/main" id="{BC23B846-E3D7-40C1-9AD8-608707DEF77F}"/>
              </a:ext>
            </a:extLst>
          </p:cNvPr>
          <p:cNvSpPr>
            <a:spLocks noGrp="1"/>
          </p:cNvSpPr>
          <p:nvPr/>
        </p:nvSpPr>
        <p:spPr>
          <a:xfrm>
            <a:off x="685800" y="1143000"/>
            <a:ext cx="2667000" cy="876300"/>
          </a:xfrm>
          <a:prstGeom prst="rect">
            <a:avLst/>
          </a:prstGeom>
          <a:noFill/>
          <a:ln w="0">
            <a:noFill/>
            <a:prstDash val="solid"/>
          </a:ln>
        </p:spPr>
        <p:txBody>
          <a:bodyPr wrap="square" lIns="0" tIns="0" rIns="0" bIns="0" anchor="t">
            <a:normAutofit fontScale="96647" lnSpcReduction="10000"/>
          </a:bodyPr>
          <a:lstStyle/>
          <a:p>
            <a:pPr algn="l">
              <a:defRPr sz="6450" b="1" i="0">
                <a:solidFill>
                  <a:srgbClr val="111111"/>
                </a:solidFill>
                <a:latin typeface="Arial"/>
                <a:ea typeface="Arial"/>
                <a:cs typeface="Arial"/>
              </a:defRPr>
            </a:pPr>
            <a:r>
              <a:rPr sz="6450" b="1" i="0">
                <a:solidFill>
                  <a:srgbClr val="111111"/>
                </a:solidFill>
                <a:latin typeface="Arial"/>
                <a:ea typeface="Arial"/>
                <a:cs typeface="Arial"/>
              </a:rPr>
              <a:t>3D</a:t>
            </a:r>
          </a:p>
        </p:txBody>
      </p:sp>
      <p:sp>
        <p:nvSpPr>
          <p:cNvPr id="89" name="3d-design">
            <a:extLst>
              <a:ext uri="{FF2B5EF4-FFF2-40B4-BE49-F238E27FC236}">
                <a16:creationId xmlns:a16="http://schemas.microsoft.com/office/drawing/2014/main" id="{E501FB65-B3ED-43E7-A778-6FB04826E209}"/>
              </a:ext>
            </a:extLst>
          </p:cNvPr>
          <p:cNvSpPr>
            <a:spLocks noGrp="1"/>
          </p:cNvSpPr>
          <p:nvPr/>
        </p:nvSpPr>
        <p:spPr>
          <a:xfrm>
            <a:off x="685800" y="1981200"/>
            <a:ext cx="4953000" cy="781050"/>
          </a:xfrm>
          <a:prstGeom prst="rect">
            <a:avLst/>
          </a:prstGeom>
          <a:noFill/>
          <a:ln w="0">
            <a:noFill/>
            <a:prstDash val="solid"/>
          </a:ln>
        </p:spPr>
        <p:txBody>
          <a:bodyPr wrap="square" lIns="0" tIns="0" rIns="0" bIns="0" anchor="t">
            <a:normAutofit fontScale="94907"/>
          </a:bodyPr>
          <a:lstStyle/>
          <a:p>
            <a:pPr algn="l">
              <a:defRPr sz="5400" b="1" i="0">
                <a:solidFill>
                  <a:srgbClr val="E8FF2A"/>
                </a:solidFill>
                <a:latin typeface="Arial"/>
                <a:ea typeface="Arial"/>
                <a:cs typeface="Arial"/>
              </a:defRPr>
            </a:pPr>
            <a:r>
              <a:rPr sz="5400" b="1" i="0">
                <a:solidFill>
                  <a:srgbClr val="E8FF2A"/>
                </a:solidFill>
                <a:latin typeface="Arial"/>
                <a:ea typeface="Arial"/>
                <a:cs typeface="Arial"/>
              </a:rPr>
              <a:t>DESIGN</a:t>
            </a:r>
          </a:p>
        </p:txBody>
      </p:sp>
      <p:sp>
        <p:nvSpPr>
          <p:cNvPr id="90" name="3d-cn">
            <a:extLst>
              <a:ext uri="{FF2B5EF4-FFF2-40B4-BE49-F238E27FC236}">
                <a16:creationId xmlns:a16="http://schemas.microsoft.com/office/drawing/2014/main" id="{5FD9B14F-D9BB-4081-B1E2-CFD0A78AB61B}"/>
              </a:ext>
            </a:extLst>
          </p:cNvPr>
          <p:cNvSpPr>
            <a:spLocks noGrp="1"/>
          </p:cNvSpPr>
          <p:nvPr/>
        </p:nvSpPr>
        <p:spPr>
          <a:xfrm>
            <a:off x="723900" y="3105150"/>
            <a:ext cx="5334000" cy="304800"/>
          </a:xfrm>
          <a:prstGeom prst="rect">
            <a:avLst/>
          </a:prstGeom>
          <a:noFill/>
          <a:ln w="0">
            <a:noFill/>
            <a:prstDash val="solid"/>
          </a:ln>
        </p:spPr>
        <p:txBody>
          <a:bodyPr wrap="square" lIns="0" tIns="0" rIns="0" bIns="0" anchor="t">
            <a:normAutofit/>
          </a:bodyPr>
          <a:lstStyle/>
          <a:p>
            <a:pPr algn="l">
              <a:defRPr sz="1500" b="0" i="0">
                <a:solidFill>
                  <a:srgbClr val="666666"/>
                </a:solidFill>
                <a:latin typeface="Microsoft YaHei"/>
                <a:ea typeface="Microsoft YaHei"/>
                <a:cs typeface="Microsoft YaHei"/>
              </a:defRPr>
            </a:pPr>
            <a:r>
              <a:rPr sz="1500" b="0" i="0">
                <a:solidFill>
                  <a:srgbClr val="666666"/>
                </a:solidFill>
                <a:latin typeface="Microsoft YaHei"/>
                <a:ea typeface="Microsoft YaHei"/>
                <a:cs typeface="Microsoft YaHei"/>
              </a:rPr>
              <a:t>三维设计 / 产品渲染 / 场景 / 建模</a:t>
            </a:r>
          </a:p>
        </p:txBody>
      </p:sp>
      <p:sp>
        <p:nvSpPr>
          <p:cNvPr id="103" name="3d-divider-render-label">
            <a:extLst>
              <a:ext uri="{FF2B5EF4-FFF2-40B4-BE49-F238E27FC236}">
                <a16:creationId xmlns:a16="http://schemas.microsoft.com/office/drawing/2014/main" id="{5B2E1F27-79F1-4F4F-BE6D-9CD0BBBB815C}"/>
              </a:ext>
            </a:extLst>
          </p:cNvPr>
          <p:cNvSpPr>
            <a:spLocks noGrp="1"/>
          </p:cNvSpPr>
          <p:nvPr/>
        </p:nvSpPr>
        <p:spPr>
          <a:xfrm>
            <a:off x="9810750" y="4248150"/>
            <a:ext cx="2133600" cy="266700"/>
          </a:xfrm>
          <a:prstGeom prst="rect">
            <a:avLst/>
          </a:prstGeom>
          <a:noFill/>
          <a:ln w="0">
            <a:noFill/>
            <a:prstDash val="solid"/>
          </a:ln>
        </p:spPr>
        <p:txBody>
          <a:bodyPr wrap="square" lIns="0" tIns="0" rIns="0" bIns="0" anchor="t">
            <a:normAutofit/>
          </a:bodyPr>
          <a:lstStyle/>
          <a:p>
            <a:pPr algn="ctr">
              <a:defRPr sz="1125" b="1" i="0">
                <a:solidFill>
                  <a:srgbClr val="111111"/>
                </a:solidFill>
                <a:latin typeface="Arial"/>
                <a:ea typeface="Arial"/>
                <a:cs typeface="Arial"/>
              </a:defRPr>
            </a:pPr>
            <a:r>
              <a:rPr sz="1125" b="1" i="0" dirty="0">
                <a:solidFill>
                  <a:srgbClr val="111111"/>
                </a:solidFill>
                <a:latin typeface="Arial"/>
                <a:ea typeface="Arial"/>
                <a:cs typeface="Arial"/>
              </a:rPr>
              <a:t>PRODUCT RENDER</a:t>
            </a:r>
          </a:p>
        </p:txBody>
      </p:sp>
      <p:sp>
        <p:nvSpPr>
          <p:cNvPr id="104" name="3d-divider-render-note">
            <a:extLst>
              <a:ext uri="{FF2B5EF4-FFF2-40B4-BE49-F238E27FC236}">
                <a16:creationId xmlns:a16="http://schemas.microsoft.com/office/drawing/2014/main" id="{3368BCE8-B2E7-4B8C-857F-46ED94A3D262}"/>
              </a:ext>
            </a:extLst>
          </p:cNvPr>
          <p:cNvSpPr>
            <a:spLocks noGrp="1"/>
          </p:cNvSpPr>
          <p:nvPr/>
        </p:nvSpPr>
        <p:spPr>
          <a:xfrm>
            <a:off x="9810750" y="4552950"/>
            <a:ext cx="2133600" cy="209550"/>
          </a:xfrm>
          <a:prstGeom prst="rect">
            <a:avLst/>
          </a:prstGeom>
          <a:noFill/>
          <a:ln w="0">
            <a:noFill/>
            <a:prstDash val="solid"/>
          </a:ln>
        </p:spPr>
        <p:txBody>
          <a:bodyPr wrap="square" lIns="0" tIns="0" rIns="0" bIns="0" anchor="t">
            <a:normAutofit/>
          </a:bodyPr>
          <a:lstStyle/>
          <a:p>
            <a:pPr algn="ctr">
              <a:defRPr sz="750" b="0" i="0">
                <a:solidFill>
                  <a:srgbClr val="666666"/>
                </a:solidFill>
                <a:latin typeface="Microsoft YaHei"/>
                <a:ea typeface="Microsoft YaHei"/>
                <a:cs typeface="Microsoft YaHei"/>
              </a:defRPr>
            </a:pPr>
            <a:r>
              <a:rPr sz="750" b="0" i="0">
                <a:solidFill>
                  <a:srgbClr val="666666"/>
                </a:solidFill>
                <a:latin typeface="Microsoft YaHei"/>
                <a:ea typeface="Microsoft YaHei"/>
                <a:cs typeface="Microsoft YaHei"/>
              </a:rPr>
              <a:t>替换图片 · 4:5 · crop cover</a:t>
            </a:r>
          </a:p>
        </p:txBody>
      </p:sp>
      <p:sp>
        <p:nvSpPr>
          <p:cNvPr id="105" name="3d-divider-render-chip-bg">
            <a:extLst>
              <a:ext uri="{FF2B5EF4-FFF2-40B4-BE49-F238E27FC236}">
                <a16:creationId xmlns:a16="http://schemas.microsoft.com/office/drawing/2014/main" id="{035B74BF-85B6-4145-BA1A-B14A8CF4368B}"/>
              </a:ext>
            </a:extLst>
          </p:cNvPr>
          <p:cNvSpPr>
            <a:spLocks noGrp="1"/>
          </p:cNvSpPr>
          <p:nvPr/>
        </p:nvSpPr>
        <p:spPr>
          <a:xfrm>
            <a:off x="9403079" y="4210050"/>
            <a:ext cx="609600" cy="209550"/>
          </a:xfrm>
          <a:prstGeom prst="rect">
            <a:avLst/>
          </a:prstGeom>
          <a:solidFill>
            <a:srgbClr val="111111"/>
          </a:solidFill>
          <a:ln w="0">
            <a:noFill/>
            <a:prstDash val="solid"/>
          </a:ln>
        </p:spPr>
        <p:txBody>
          <a:bodyPr/>
          <a:lstStyle/>
          <a:p>
            <a:endParaRPr lang="zh-CN" altLang="en-US"/>
          </a:p>
        </p:txBody>
      </p:sp>
      <p:sp>
        <p:nvSpPr>
          <p:cNvPr id="106" name="3d-divider-render-chip">
            <a:extLst>
              <a:ext uri="{FF2B5EF4-FFF2-40B4-BE49-F238E27FC236}">
                <a16:creationId xmlns:a16="http://schemas.microsoft.com/office/drawing/2014/main" id="{4F7E5FA9-35DD-4F80-8DE4-1A76D88A51CC}"/>
              </a:ext>
            </a:extLst>
          </p:cNvPr>
          <p:cNvSpPr>
            <a:spLocks noGrp="1"/>
          </p:cNvSpPr>
          <p:nvPr/>
        </p:nvSpPr>
        <p:spPr>
          <a:xfrm>
            <a:off x="9469754" y="4248150"/>
            <a:ext cx="476250" cy="114300"/>
          </a:xfrm>
          <a:prstGeom prst="rect">
            <a:avLst/>
          </a:prstGeom>
          <a:noFill/>
          <a:ln w="0">
            <a:noFill/>
            <a:prstDash val="solid"/>
          </a:ln>
        </p:spPr>
        <p:txBody>
          <a:bodyPr wrap="square" lIns="0" tIns="0" rIns="0" bIns="0" anchor="t">
            <a:normAutofit/>
          </a:bodyPr>
          <a:lstStyle/>
          <a:p>
            <a:pPr algn="ctr">
              <a:defRPr sz="750" b="1" i="0">
                <a:solidFill>
                  <a:srgbClr val="F5F5F3"/>
                </a:solidFill>
                <a:latin typeface="Arial"/>
                <a:ea typeface="Arial"/>
                <a:cs typeface="Arial"/>
              </a:defRPr>
            </a:pPr>
            <a:r>
              <a:rPr sz="750" b="1" i="0">
                <a:solidFill>
                  <a:srgbClr val="F5F5F3"/>
                </a:solidFill>
                <a:latin typeface="Arial"/>
                <a:ea typeface="Arial"/>
                <a:cs typeface="Arial"/>
              </a:rPr>
              <a:t>4:5</a:t>
            </a:r>
          </a:p>
        </p:txBody>
      </p:sp>
      <p:sp>
        <p:nvSpPr>
          <p:cNvPr id="108" name="shadow">
            <a:extLst>
              <a:ext uri="{FF2B5EF4-FFF2-40B4-BE49-F238E27FC236}">
                <a16:creationId xmlns:a16="http://schemas.microsoft.com/office/drawing/2014/main" id="{FA5305EB-8B78-4332-BDF5-4739193C30D9}"/>
              </a:ext>
            </a:extLst>
          </p:cNvPr>
          <p:cNvSpPr>
            <a:spLocks noGrp="1"/>
          </p:cNvSpPr>
          <p:nvPr/>
        </p:nvSpPr>
        <p:spPr>
          <a:xfrm>
            <a:off x="8991600" y="4114800"/>
            <a:ext cx="3505200" cy="419100"/>
          </a:xfrm>
          <a:prstGeom prst="ellipse">
            <a:avLst/>
          </a:prstGeom>
          <a:gradFill>
            <a:gsLst>
              <a:gs pos="0">
                <a:srgbClr val="000000">
                  <a:alpha val="24000"/>
                </a:srgbClr>
              </a:gs>
              <a:gs pos="72000">
                <a:srgbClr val="000000">
                  <a:alpha val="0"/>
                </a:srgbClr>
              </a:gs>
            </a:gsLst>
            <a:path path="shape"/>
          </a:gradFill>
          <a:ln w="0">
            <a:noFill/>
            <a:prstDash val="solid"/>
          </a:ln>
        </p:spPr>
        <p:txBody>
          <a:bodyPr/>
          <a:lstStyle/>
          <a:p>
            <a:endParaRPr lang="zh-CN" altLang="en-US"/>
          </a:p>
        </p:txBody>
      </p:sp>
      <p:sp>
        <p:nvSpPr>
          <p:cNvPr id="109" name="accent-bar">
            <a:extLst>
              <a:ext uri="{FF2B5EF4-FFF2-40B4-BE49-F238E27FC236}">
                <a16:creationId xmlns:a16="http://schemas.microsoft.com/office/drawing/2014/main" id="{EE914423-0583-45A7-8A26-891436F953FE}"/>
              </a:ext>
            </a:extLst>
          </p:cNvPr>
          <p:cNvSpPr>
            <a:spLocks noGrp="1"/>
          </p:cNvSpPr>
          <p:nvPr/>
        </p:nvSpPr>
        <p:spPr>
          <a:xfrm>
            <a:off x="723900" y="3733800"/>
            <a:ext cx="1238250" cy="76200"/>
          </a:xfrm>
          <a:prstGeom prst="rect">
            <a:avLst/>
          </a:prstGeom>
          <a:solidFill>
            <a:srgbClr val="E8FF2A"/>
          </a:solidFill>
          <a:ln w="0">
            <a:noFill/>
            <a:prstDash val="solid"/>
          </a:ln>
        </p:spPr>
        <p:txBody>
          <a:bodyPr/>
          <a:lstStyle/>
          <a:p>
            <a:endParaRPr lang="zh-CN" altLang="en-US"/>
          </a:p>
        </p:txBody>
      </p:sp>
      <p:sp>
        <p:nvSpPr>
          <p:cNvPr id="110" name="accent-bar-tail">
            <a:extLst>
              <a:ext uri="{FF2B5EF4-FFF2-40B4-BE49-F238E27FC236}">
                <a16:creationId xmlns:a16="http://schemas.microsoft.com/office/drawing/2014/main" id="{293A6B39-6A41-40BE-9725-17ADA3AF788E}"/>
              </a:ext>
            </a:extLst>
          </p:cNvPr>
          <p:cNvSpPr>
            <a:spLocks noGrp="1"/>
          </p:cNvSpPr>
          <p:nvPr/>
        </p:nvSpPr>
        <p:spPr>
          <a:xfrm>
            <a:off x="2019300" y="3733800"/>
            <a:ext cx="190500" cy="76200"/>
          </a:xfrm>
          <a:prstGeom prst="rect">
            <a:avLst/>
          </a:prstGeom>
          <a:solidFill>
            <a:srgbClr val="111111"/>
          </a:solidFill>
          <a:ln w="0">
            <a:noFill/>
            <a:prstDash val="solid"/>
          </a:ln>
        </p:spPr>
        <p:txBody>
          <a:bodyPr/>
          <a:lstStyle/>
          <a:p>
            <a:endParaRPr lang="zh-CN" altLang="en-US"/>
          </a:p>
        </p:txBody>
      </p:sp>
      <p:sp>
        <p:nvSpPr>
          <p:cNvPr id="111" name="accent-bar-dot">
            <a:extLst>
              <a:ext uri="{FF2B5EF4-FFF2-40B4-BE49-F238E27FC236}">
                <a16:creationId xmlns:a16="http://schemas.microsoft.com/office/drawing/2014/main" id="{499612DD-91D1-43E3-84F6-03724B2ED694}"/>
              </a:ext>
            </a:extLst>
          </p:cNvPr>
          <p:cNvSpPr>
            <a:spLocks noGrp="1"/>
          </p:cNvSpPr>
          <p:nvPr/>
        </p:nvSpPr>
        <p:spPr>
          <a:xfrm>
            <a:off x="2266950" y="3733800"/>
            <a:ext cx="76200" cy="76200"/>
          </a:xfrm>
          <a:prstGeom prst="rect">
            <a:avLst/>
          </a:prstGeom>
          <a:solidFill>
            <a:srgbClr val="FF2A2A"/>
          </a:solidFill>
          <a:ln w="0">
            <a:noFill/>
            <a:prstDash val="solid"/>
          </a:ln>
        </p:spPr>
        <p:txBody>
          <a:bodyPr/>
          <a:lstStyle/>
          <a:p>
            <a:endParaRPr lang="zh-CN" altLang="en-US"/>
          </a:p>
        </p:txBody>
      </p:sp>
      <p:sp>
        <p:nvSpPr>
          <p:cNvPr id="112" name="3d-tags">
            <a:extLst>
              <a:ext uri="{FF2B5EF4-FFF2-40B4-BE49-F238E27FC236}">
                <a16:creationId xmlns:a16="http://schemas.microsoft.com/office/drawing/2014/main" id="{85FE73B5-16CE-49FF-ADCF-527AABF84F61}"/>
              </a:ext>
            </a:extLst>
          </p:cNvPr>
          <p:cNvSpPr>
            <a:spLocks noGrp="1"/>
          </p:cNvSpPr>
          <p:nvPr/>
        </p:nvSpPr>
        <p:spPr>
          <a:xfrm>
            <a:off x="723900" y="5276850"/>
            <a:ext cx="4953000" cy="228600"/>
          </a:xfrm>
          <a:prstGeom prst="rect">
            <a:avLst/>
          </a:prstGeom>
          <a:noFill/>
          <a:ln w="0">
            <a:noFill/>
            <a:prstDash val="solid"/>
          </a:ln>
        </p:spPr>
        <p:txBody>
          <a:bodyPr wrap="square" lIns="0" tIns="0" rIns="0" bIns="0" anchor="t">
            <a:normAutofit/>
          </a:bodyPr>
          <a:lstStyle/>
          <a:p>
            <a:pPr algn="l">
              <a:defRPr sz="975" b="1" i="0">
                <a:solidFill>
                  <a:srgbClr val="666666"/>
                </a:solidFill>
                <a:latin typeface="Arial"/>
                <a:ea typeface="Arial"/>
                <a:cs typeface="Arial"/>
              </a:defRPr>
            </a:pPr>
            <a:r>
              <a:rPr sz="975" b="1" i="0" dirty="0">
                <a:solidFill>
                  <a:srgbClr val="666666"/>
                </a:solidFill>
                <a:latin typeface="Arial"/>
                <a:ea typeface="Arial"/>
                <a:cs typeface="Arial"/>
              </a:rPr>
              <a:t>5 PAGES · PLACEHOLDER ONLY</a:t>
            </a:r>
          </a:p>
        </p:txBody>
      </p:sp>
      <p:sp>
        <p:nvSpPr>
          <p:cNvPr id="114" name="product-poster">
            <a:extLst>
              <a:ext uri="{FF2B5EF4-FFF2-40B4-BE49-F238E27FC236}">
                <a16:creationId xmlns:a16="http://schemas.microsoft.com/office/drawing/2014/main" id="{3E7B8FB9-A43B-C6D5-4471-E869BAB23CD9}"/>
              </a:ext>
            </a:extLst>
          </p:cNvPr>
          <p:cNvSpPr>
            <a:spLocks noGrp="1"/>
          </p:cNvSpPr>
          <p:nvPr/>
        </p:nvSpPr>
        <p:spPr>
          <a:xfrm>
            <a:off x="5895978" y="707543"/>
            <a:ext cx="5686422" cy="3262105"/>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115" name="product-poster-inner">
            <a:extLst>
              <a:ext uri="{FF2B5EF4-FFF2-40B4-BE49-F238E27FC236}">
                <a16:creationId xmlns:a16="http://schemas.microsoft.com/office/drawing/2014/main" id="{44DF05C4-40C4-2EC4-F9DE-F2946DBBB796}"/>
              </a:ext>
            </a:extLst>
          </p:cNvPr>
          <p:cNvSpPr>
            <a:spLocks noGrp="1"/>
          </p:cNvSpPr>
          <p:nvPr/>
        </p:nvSpPr>
        <p:spPr>
          <a:xfrm>
            <a:off x="5943602" y="789913"/>
            <a:ext cx="5562599" cy="3128223"/>
          </a:xfrm>
          <a:prstGeom prst="rect">
            <a:avLst/>
          </a:prstGeom>
          <a:noFill/>
          <a:ln w="9525">
            <a:solidFill>
              <a:srgbClr val="111111">
                <a:alpha val="10000"/>
              </a:srgbClr>
            </a:solidFill>
            <a:prstDash val="solid"/>
          </a:ln>
        </p:spPr>
        <p:txBody>
          <a:bodyPr/>
          <a:lstStyle/>
          <a:p>
            <a:endParaRPr lang="zh-CN" altLang="en-US"/>
          </a:p>
        </p:txBody>
      </p:sp>
      <p:sp>
        <p:nvSpPr>
          <p:cNvPr id="116" name="tick">
            <a:extLst>
              <a:ext uri="{FF2B5EF4-FFF2-40B4-BE49-F238E27FC236}">
                <a16:creationId xmlns:a16="http://schemas.microsoft.com/office/drawing/2014/main" id="{012E1709-87C2-B922-F20F-92C53CAB3C5A}"/>
              </a:ext>
            </a:extLst>
          </p:cNvPr>
          <p:cNvSpPr>
            <a:spLocks noGrp="1"/>
          </p:cNvSpPr>
          <p:nvPr/>
        </p:nvSpPr>
        <p:spPr>
          <a:xfrm>
            <a:off x="5886453" y="701640"/>
            <a:ext cx="209550" cy="0"/>
          </a:xfrm>
          <a:prstGeom prst="line">
            <a:avLst/>
          </a:prstGeom>
          <a:noFill/>
          <a:ln w="19050">
            <a:solidFill>
              <a:srgbClr val="111111"/>
            </a:solidFill>
            <a:prstDash val="solid"/>
          </a:ln>
        </p:spPr>
        <p:txBody>
          <a:bodyPr/>
          <a:lstStyle/>
          <a:p>
            <a:endParaRPr lang="zh-CN" altLang="en-US"/>
          </a:p>
        </p:txBody>
      </p:sp>
      <p:sp>
        <p:nvSpPr>
          <p:cNvPr id="117" name="tick">
            <a:extLst>
              <a:ext uri="{FF2B5EF4-FFF2-40B4-BE49-F238E27FC236}">
                <a16:creationId xmlns:a16="http://schemas.microsoft.com/office/drawing/2014/main" id="{82746E23-58D3-1622-8976-61CA12290B8A}"/>
              </a:ext>
            </a:extLst>
          </p:cNvPr>
          <p:cNvSpPr>
            <a:spLocks noGrp="1"/>
          </p:cNvSpPr>
          <p:nvPr/>
        </p:nvSpPr>
        <p:spPr>
          <a:xfrm>
            <a:off x="5886453" y="701640"/>
            <a:ext cx="0" cy="209550"/>
          </a:xfrm>
          <a:prstGeom prst="line">
            <a:avLst/>
          </a:prstGeom>
          <a:noFill/>
          <a:ln w="19050">
            <a:solidFill>
              <a:srgbClr val="111111"/>
            </a:solidFill>
            <a:prstDash val="solid"/>
          </a:ln>
        </p:spPr>
        <p:txBody>
          <a:bodyPr/>
          <a:lstStyle/>
          <a:p>
            <a:endParaRPr lang="zh-CN" altLang="en-US"/>
          </a:p>
        </p:txBody>
      </p:sp>
      <p:sp>
        <p:nvSpPr>
          <p:cNvPr id="118" name="tick">
            <a:extLst>
              <a:ext uri="{FF2B5EF4-FFF2-40B4-BE49-F238E27FC236}">
                <a16:creationId xmlns:a16="http://schemas.microsoft.com/office/drawing/2014/main" id="{5110E219-3870-50D7-FD5C-1203E2A578DE}"/>
              </a:ext>
            </a:extLst>
          </p:cNvPr>
          <p:cNvSpPr>
            <a:spLocks noGrp="1"/>
          </p:cNvSpPr>
          <p:nvPr/>
        </p:nvSpPr>
        <p:spPr>
          <a:xfrm>
            <a:off x="5886453" y="3954629"/>
            <a:ext cx="209550" cy="0"/>
          </a:xfrm>
          <a:prstGeom prst="line">
            <a:avLst/>
          </a:prstGeom>
          <a:noFill/>
          <a:ln w="19050">
            <a:solidFill>
              <a:srgbClr val="111111"/>
            </a:solidFill>
            <a:prstDash val="solid"/>
          </a:ln>
        </p:spPr>
        <p:txBody>
          <a:bodyPr/>
          <a:lstStyle/>
          <a:p>
            <a:endParaRPr lang="zh-CN" altLang="en-US"/>
          </a:p>
        </p:txBody>
      </p:sp>
      <p:sp>
        <p:nvSpPr>
          <p:cNvPr id="119" name="tick">
            <a:extLst>
              <a:ext uri="{FF2B5EF4-FFF2-40B4-BE49-F238E27FC236}">
                <a16:creationId xmlns:a16="http://schemas.microsoft.com/office/drawing/2014/main" id="{6AE70C4D-59FA-B505-DBC6-E723AC236001}"/>
              </a:ext>
            </a:extLst>
          </p:cNvPr>
          <p:cNvSpPr>
            <a:spLocks noGrp="1"/>
          </p:cNvSpPr>
          <p:nvPr/>
        </p:nvSpPr>
        <p:spPr>
          <a:xfrm>
            <a:off x="5886453" y="3745079"/>
            <a:ext cx="0" cy="209550"/>
          </a:xfrm>
          <a:prstGeom prst="line">
            <a:avLst/>
          </a:prstGeom>
          <a:noFill/>
          <a:ln w="19050">
            <a:solidFill>
              <a:srgbClr val="111111"/>
            </a:solidFill>
            <a:prstDash val="solid"/>
          </a:ln>
        </p:spPr>
        <p:txBody>
          <a:bodyPr/>
          <a:lstStyle/>
          <a:p>
            <a:endParaRPr lang="zh-CN" altLang="en-US"/>
          </a:p>
        </p:txBody>
      </p:sp>
      <p:sp>
        <p:nvSpPr>
          <p:cNvPr id="120" name="tick">
            <a:extLst>
              <a:ext uri="{FF2B5EF4-FFF2-40B4-BE49-F238E27FC236}">
                <a16:creationId xmlns:a16="http://schemas.microsoft.com/office/drawing/2014/main" id="{DB338F55-B6D8-5EFD-BDA3-C5E9805DEDAF}"/>
              </a:ext>
            </a:extLst>
          </p:cNvPr>
          <p:cNvSpPr>
            <a:spLocks noGrp="1"/>
          </p:cNvSpPr>
          <p:nvPr/>
        </p:nvSpPr>
        <p:spPr>
          <a:xfrm>
            <a:off x="11371781" y="3974618"/>
            <a:ext cx="209550" cy="0"/>
          </a:xfrm>
          <a:prstGeom prst="line">
            <a:avLst/>
          </a:prstGeom>
          <a:noFill/>
          <a:ln w="19050">
            <a:solidFill>
              <a:srgbClr val="111111"/>
            </a:solidFill>
            <a:prstDash val="solid"/>
          </a:ln>
        </p:spPr>
        <p:txBody>
          <a:bodyPr/>
          <a:lstStyle/>
          <a:p>
            <a:endParaRPr lang="zh-CN" altLang="en-US"/>
          </a:p>
        </p:txBody>
      </p:sp>
      <p:sp>
        <p:nvSpPr>
          <p:cNvPr id="121" name="tick">
            <a:extLst>
              <a:ext uri="{FF2B5EF4-FFF2-40B4-BE49-F238E27FC236}">
                <a16:creationId xmlns:a16="http://schemas.microsoft.com/office/drawing/2014/main" id="{6BB7A48C-7B43-AF55-1475-CC75B1909E69}"/>
              </a:ext>
            </a:extLst>
          </p:cNvPr>
          <p:cNvSpPr>
            <a:spLocks noGrp="1"/>
          </p:cNvSpPr>
          <p:nvPr/>
        </p:nvSpPr>
        <p:spPr>
          <a:xfrm>
            <a:off x="11581331" y="3765068"/>
            <a:ext cx="0" cy="209550"/>
          </a:xfrm>
          <a:prstGeom prst="line">
            <a:avLst/>
          </a:prstGeom>
          <a:noFill/>
          <a:ln w="19050">
            <a:solidFill>
              <a:srgbClr val="111111"/>
            </a:solidFill>
            <a:prstDash val="solid"/>
          </a:ln>
        </p:spPr>
        <p:txBody>
          <a:bodyPr/>
          <a:lstStyle/>
          <a:p>
            <a:endParaRPr lang="zh-CN" altLang="en-US"/>
          </a:p>
        </p:txBody>
      </p:sp>
      <p:sp>
        <p:nvSpPr>
          <p:cNvPr id="122" name="product-poster-dot">
            <a:extLst>
              <a:ext uri="{FF2B5EF4-FFF2-40B4-BE49-F238E27FC236}">
                <a16:creationId xmlns:a16="http://schemas.microsoft.com/office/drawing/2014/main" id="{89D0D2CB-019C-0328-1860-33753007B392}"/>
              </a:ext>
            </a:extLst>
          </p:cNvPr>
          <p:cNvSpPr>
            <a:spLocks noGrp="1"/>
          </p:cNvSpPr>
          <p:nvPr/>
        </p:nvSpPr>
        <p:spPr>
          <a:xfrm>
            <a:off x="11325228" y="793268"/>
            <a:ext cx="133350" cy="133350"/>
          </a:xfrm>
          <a:prstGeom prst="ellipse">
            <a:avLst/>
          </a:prstGeom>
          <a:solidFill>
            <a:srgbClr val="111111"/>
          </a:solidFill>
          <a:ln w="0">
            <a:noFill/>
            <a:prstDash val="solid"/>
          </a:ln>
        </p:spPr>
        <p:txBody>
          <a:bodyPr/>
          <a:lstStyle/>
          <a:p>
            <a:endParaRPr lang="zh-CN" altLang="en-US"/>
          </a:p>
        </p:txBody>
      </p:sp>
      <p:pic>
        <p:nvPicPr>
          <p:cNvPr id="123" name="图片 122">
            <a:extLst>
              <a:ext uri="{FF2B5EF4-FFF2-40B4-BE49-F238E27FC236}">
                <a16:creationId xmlns:a16="http://schemas.microsoft.com/office/drawing/2014/main" id="{48E718D4-23D4-3327-1651-2F9319887D5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19804" y="821843"/>
            <a:ext cx="5410199" cy="3043237"/>
          </a:xfrm>
          <a:prstGeom prst="rect">
            <a:avLst/>
          </a:prstGeom>
          <a:effectLst>
            <a:outerShdw blurRad="50800" dist="38100" dir="2700000" algn="tl" rotWithShape="0">
              <a:prstClr val="black">
                <a:alpha val="40000"/>
              </a:prstClr>
            </a:outerShdw>
          </a:effectLst>
        </p:spPr>
      </p:pic>
      <p:sp>
        <p:nvSpPr>
          <p:cNvPr id="124" name="tick">
            <a:extLst>
              <a:ext uri="{FF2B5EF4-FFF2-40B4-BE49-F238E27FC236}">
                <a16:creationId xmlns:a16="http://schemas.microsoft.com/office/drawing/2014/main" id="{37310A58-813C-441D-A07F-4FCE781BC44A}"/>
              </a:ext>
            </a:extLst>
          </p:cNvPr>
          <p:cNvSpPr>
            <a:spLocks noGrp="1"/>
          </p:cNvSpPr>
          <p:nvPr/>
        </p:nvSpPr>
        <p:spPr>
          <a:xfrm>
            <a:off x="11372853" y="703786"/>
            <a:ext cx="209550" cy="0"/>
          </a:xfrm>
          <a:prstGeom prst="line">
            <a:avLst/>
          </a:prstGeom>
          <a:noFill/>
          <a:ln w="19050">
            <a:solidFill>
              <a:srgbClr val="111111"/>
            </a:solidFill>
            <a:prstDash val="solid"/>
          </a:ln>
        </p:spPr>
        <p:txBody>
          <a:bodyPr/>
          <a:lstStyle/>
          <a:p>
            <a:endParaRPr lang="zh-CN" altLang="en-US"/>
          </a:p>
        </p:txBody>
      </p:sp>
      <p:sp>
        <p:nvSpPr>
          <p:cNvPr id="125" name="tick">
            <a:extLst>
              <a:ext uri="{FF2B5EF4-FFF2-40B4-BE49-F238E27FC236}">
                <a16:creationId xmlns:a16="http://schemas.microsoft.com/office/drawing/2014/main" id="{E6E46D06-7763-EC87-7152-A3009D1F6FC4}"/>
              </a:ext>
            </a:extLst>
          </p:cNvPr>
          <p:cNvSpPr>
            <a:spLocks noGrp="1"/>
          </p:cNvSpPr>
          <p:nvPr/>
        </p:nvSpPr>
        <p:spPr>
          <a:xfrm>
            <a:off x="11582403" y="703786"/>
            <a:ext cx="0" cy="209550"/>
          </a:xfrm>
          <a:prstGeom prst="line">
            <a:avLst/>
          </a:prstGeom>
          <a:noFill/>
          <a:ln w="19050">
            <a:solidFill>
              <a:srgbClr val="111111"/>
            </a:solidFill>
            <a:prstDash val="solid"/>
          </a:ln>
        </p:spPr>
        <p:txBody>
          <a:bodyPr/>
          <a:lstStyle/>
          <a:p>
            <a:endParaRPr lang="zh-CN" altLang="en-US"/>
          </a:p>
        </p:txBody>
      </p:sp>
      <p:sp>
        <p:nvSpPr>
          <p:cNvPr id="127" name="文本框 126">
            <a:extLst>
              <a:ext uri="{FF2B5EF4-FFF2-40B4-BE49-F238E27FC236}">
                <a16:creationId xmlns:a16="http://schemas.microsoft.com/office/drawing/2014/main" id="{D1DA00F0-E275-68CB-8891-0A8176166171}"/>
              </a:ext>
            </a:extLst>
          </p:cNvPr>
          <p:cNvSpPr txBox="1"/>
          <p:nvPr/>
        </p:nvSpPr>
        <p:spPr>
          <a:xfrm>
            <a:off x="158751" y="5456430"/>
            <a:ext cx="7747000" cy="288541"/>
          </a:xfrm>
          <a:prstGeom prst="rect">
            <a:avLst/>
          </a:prstGeom>
          <a:noFill/>
        </p:spPr>
        <p:txBody>
          <a:bodyPr wrap="square">
            <a:spAutoFit/>
          </a:bodyPr>
          <a:lstStyle/>
          <a:p>
            <a:pPr indent="457200">
              <a:defRPr sz="1275" b="0" i="0">
                <a:solidFill>
                  <a:srgbClr val="666666"/>
                </a:solidFill>
                <a:latin typeface="Microsoft YaHei"/>
                <a:ea typeface="Microsoft YaHei"/>
                <a:cs typeface="Microsoft YaHei"/>
              </a:defRPr>
            </a:pPr>
            <a:r>
              <a:rPr lang="zh-CN" altLang="en-US" sz="1275" dirty="0">
                <a:solidFill>
                  <a:srgbClr val="666666"/>
                </a:solidFill>
                <a:latin typeface="Microsoft YaHei"/>
                <a:ea typeface="Microsoft YaHei"/>
                <a:cs typeface="Microsoft YaHei"/>
              </a:rPr>
              <a:t>需观看</a:t>
            </a:r>
            <a:r>
              <a:rPr lang="zh-CN" altLang="en-US" sz="1275" b="0" i="0" dirty="0">
                <a:solidFill>
                  <a:srgbClr val="666666"/>
                </a:solidFill>
                <a:latin typeface="Microsoft YaHei"/>
                <a:ea typeface="Microsoft YaHei"/>
                <a:cs typeface="Microsoft YaHei"/>
              </a:rPr>
              <a:t>视频可以访问我的网站：</a:t>
            </a:r>
            <a:r>
              <a:rPr lang="en-US" altLang="zh-CN" sz="1275" b="0" i="0" dirty="0">
                <a:solidFill>
                  <a:srgbClr val="666666"/>
                </a:solidFill>
                <a:latin typeface="Microsoft YaHei"/>
                <a:ea typeface="Microsoft YaHei"/>
                <a:cs typeface="Microsoft YaHei"/>
                <a:hlinkClick r:id="rId4"/>
              </a:rPr>
              <a:t>www.stranwal.xyz</a:t>
            </a:r>
            <a:endParaRPr lang="en-US" altLang="zh-CN" sz="1275" b="0" i="0" dirty="0">
              <a:solidFill>
                <a:srgbClr val="666666"/>
              </a:solidFill>
              <a:latin typeface="Microsoft YaHei"/>
              <a:ea typeface="Microsoft YaHei"/>
              <a:cs typeface="Microsoft YaHei"/>
            </a:endParaRPr>
          </a:p>
        </p:txBody>
      </p:sp>
    </p:spTree>
    <p:extLst>
      <p:ext uri="{BB962C8B-B14F-4D97-AF65-F5344CB8AC3E}">
        <p14:creationId xmlns:p14="http://schemas.microsoft.com/office/powerpoint/2010/main" val="1376251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5F3"/>
        </a:solidFill>
        <a:effectLst/>
      </p:bgPr>
    </p:bg>
    <p:spTree>
      <p:nvGrpSpPr>
        <p:cNvPr id="1" name=""/>
        <p:cNvGrpSpPr/>
        <p:nvPr/>
      </p:nvGrpSpPr>
      <p:grpSpPr>
        <a:xfrm>
          <a:off x="0" y="0"/>
          <a:ext cx="0" cy="0"/>
          <a:chOff x="0" y="0"/>
          <a:chExt cx="0" cy="0"/>
        </a:xfrm>
      </p:grpSpPr>
      <p:sp>
        <p:nvSpPr>
          <p:cNvPr id="133" name="glass-wash">
            <a:extLst>
              <a:ext uri="{FF2B5EF4-FFF2-40B4-BE49-F238E27FC236}">
                <a16:creationId xmlns:a16="http://schemas.microsoft.com/office/drawing/2014/main" id="{5654EB37-6B35-440F-8086-D29042F5A34A}"/>
              </a:ext>
            </a:extLst>
          </p:cNvPr>
          <p:cNvSpPr>
            <a:spLocks noGrp="1"/>
          </p:cNvSpPr>
          <p:nvPr/>
        </p:nvSpPr>
        <p:spPr>
          <a:xfrm>
            <a:off x="0" y="0"/>
            <a:ext cx="12192000" cy="6858000"/>
          </a:xfrm>
          <a:prstGeom prst="rect">
            <a:avLst/>
          </a:prstGeom>
          <a:gradFill>
            <a:gsLst>
              <a:gs pos="0">
                <a:srgbClr val="FFFFFF">
                  <a:alpha val="72000"/>
                </a:srgbClr>
              </a:gs>
              <a:gs pos="48000">
                <a:srgbClr val="F5F7F6">
                  <a:alpha val="58000"/>
                </a:srgbClr>
              </a:gs>
              <a:gs pos="100000">
                <a:srgbClr val="ECEFEB">
                  <a:alpha val="66000"/>
                </a:srgbClr>
              </a:gs>
            </a:gsLst>
            <a:lin ang="6900000"/>
          </a:gradFill>
          <a:ln w="0">
            <a:noFill/>
            <a:prstDash val="solid"/>
          </a:ln>
        </p:spPr>
        <p:txBody>
          <a:bodyPr/>
          <a:lstStyle/>
          <a:p>
            <a:endParaRPr lang="zh-CN" altLang="en-US"/>
          </a:p>
        </p:txBody>
      </p:sp>
      <p:sp>
        <p:nvSpPr>
          <p:cNvPr id="2" name="glass-blob-left">
            <a:extLst>
              <a:ext uri="{FF2B5EF4-FFF2-40B4-BE49-F238E27FC236}">
                <a16:creationId xmlns:a16="http://schemas.microsoft.com/office/drawing/2014/main" id="{7CA57BEC-D6B1-4A99-A50F-3A94AC4F47E2}"/>
              </a:ext>
            </a:extLst>
          </p:cNvPr>
          <p:cNvSpPr>
            <a:spLocks noGrp="1"/>
          </p:cNvSpPr>
          <p:nvPr/>
        </p:nvSpPr>
        <p:spPr>
          <a:xfrm>
            <a:off x="-857250" y="400050"/>
            <a:ext cx="4095750" cy="2952750"/>
          </a:xfrm>
          <a:prstGeom prst="ellipse">
            <a:avLst/>
          </a:prstGeom>
          <a:gradFill>
            <a:gsLst>
              <a:gs pos="0">
                <a:srgbClr val="FFFFFF">
                  <a:alpha val="60000"/>
                </a:srgbClr>
              </a:gs>
              <a:gs pos="58000">
                <a:srgbClr val="D0FFF4">
                  <a:alpha val="22000"/>
                </a:srgbClr>
              </a:gs>
              <a:gs pos="80000">
                <a:srgbClr val="D0FFF4">
                  <a:alpha val="0"/>
                </a:srgbClr>
              </a:gs>
            </a:gsLst>
            <a:path path="shape"/>
          </a:gradFill>
          <a:ln w="0">
            <a:noFill/>
            <a:prstDash val="solid"/>
          </a:ln>
        </p:spPr>
        <p:txBody>
          <a:bodyPr/>
          <a:lstStyle/>
          <a:p>
            <a:endParaRPr lang="zh-CN" altLang="en-US"/>
          </a:p>
        </p:txBody>
      </p:sp>
      <p:sp>
        <p:nvSpPr>
          <p:cNvPr id="3" name="glass-blob-right">
            <a:extLst>
              <a:ext uri="{FF2B5EF4-FFF2-40B4-BE49-F238E27FC236}">
                <a16:creationId xmlns:a16="http://schemas.microsoft.com/office/drawing/2014/main" id="{E29FBDE3-1F8A-43BF-86F9-637A068FE267}"/>
              </a:ext>
            </a:extLst>
          </p:cNvPr>
          <p:cNvSpPr>
            <a:spLocks noGrp="1"/>
          </p:cNvSpPr>
          <p:nvPr/>
        </p:nvSpPr>
        <p:spPr>
          <a:xfrm>
            <a:off x="8763000" y="1143000"/>
            <a:ext cx="4000500" cy="3429000"/>
          </a:xfrm>
          <a:prstGeom prst="ellipse">
            <a:avLst/>
          </a:prstGeom>
          <a:gradFill>
            <a:gsLst>
              <a:gs pos="0">
                <a:srgbClr val="FFFFFF">
                  <a:alpha val="55000"/>
                </a:srgbClr>
              </a:gs>
              <a:gs pos="60000">
                <a:srgbClr val="E1E8FF">
                  <a:alpha val="22000"/>
                </a:srgbClr>
              </a:gs>
              <a:gs pos="82000">
                <a:srgbClr val="E1E8FF">
                  <a:alpha val="0"/>
                </a:srgbClr>
              </a:gs>
            </a:gsLst>
            <a:path path="shape"/>
          </a:gradFill>
          <a:ln w="0">
            <a:noFill/>
            <a:prstDash val="solid"/>
          </a:ln>
        </p:spPr>
        <p:txBody>
          <a:bodyPr/>
          <a:lstStyle/>
          <a:p>
            <a:endParaRPr lang="zh-CN" altLang="en-US"/>
          </a:p>
        </p:txBody>
      </p:sp>
      <p:sp>
        <p:nvSpPr>
          <p:cNvPr id="4" name="glass-blob-bottom">
            <a:extLst>
              <a:ext uri="{FF2B5EF4-FFF2-40B4-BE49-F238E27FC236}">
                <a16:creationId xmlns:a16="http://schemas.microsoft.com/office/drawing/2014/main" id="{4D7F3DD3-9328-4DE4-8641-EC986F37446D}"/>
              </a:ext>
            </a:extLst>
          </p:cNvPr>
          <p:cNvSpPr>
            <a:spLocks noGrp="1"/>
          </p:cNvSpPr>
          <p:nvPr/>
        </p:nvSpPr>
        <p:spPr>
          <a:xfrm>
            <a:off x="4000500" y="4953000"/>
            <a:ext cx="4381500" cy="2095500"/>
          </a:xfrm>
          <a:prstGeom prst="ellipse">
            <a:avLst/>
          </a:prstGeom>
          <a:gradFill>
            <a:gsLst>
              <a:gs pos="0">
                <a:srgbClr val="FFFFFF">
                  <a:alpha val="42000"/>
                </a:srgbClr>
              </a:gs>
              <a:gs pos="58000">
                <a:srgbClr val="F6FFD2">
                  <a:alpha val="25000"/>
                </a:srgbClr>
              </a:gs>
              <a:gs pos="82000">
                <a:srgbClr val="F6FFD2">
                  <a:alpha val="0"/>
                </a:srgbClr>
              </a:gs>
            </a:gsLst>
            <a:path path="shape"/>
          </a:gradFill>
          <a:ln w="0">
            <a:noFill/>
            <a:prstDash val="solid"/>
          </a:ln>
        </p:spPr>
        <p:txBody>
          <a:bodyPr/>
          <a:lstStyle/>
          <a:p>
            <a:endParaRPr lang="zh-CN" altLang="en-US"/>
          </a:p>
        </p:txBody>
      </p:sp>
      <p:sp>
        <p:nvSpPr>
          <p:cNvPr id="5" name="grid-v">
            <a:extLst>
              <a:ext uri="{FF2B5EF4-FFF2-40B4-BE49-F238E27FC236}">
                <a16:creationId xmlns:a16="http://schemas.microsoft.com/office/drawing/2014/main" id="{0418C619-6E51-4B3E-8CB7-7EC9E545CE18}"/>
              </a:ext>
            </a:extLst>
          </p:cNvPr>
          <p:cNvSpPr>
            <a:spLocks noGrp="1"/>
          </p:cNvSpPr>
          <p:nvPr/>
        </p:nvSpPr>
        <p:spPr>
          <a:xfrm>
            <a:off x="609600" y="0"/>
            <a:ext cx="0" cy="6858000"/>
          </a:xfrm>
          <a:prstGeom prst="line">
            <a:avLst/>
          </a:prstGeom>
          <a:noFill/>
          <a:ln w="7620">
            <a:solidFill>
              <a:srgbClr val="000000">
                <a:alpha val="6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A7A1590F-D8BA-4DA9-BD29-C71466612C68}"/>
              </a:ext>
            </a:extLst>
          </p:cNvPr>
          <p:cNvSpPr>
            <a:spLocks noGrp="1"/>
          </p:cNvSpPr>
          <p:nvPr/>
        </p:nvSpPr>
        <p:spPr>
          <a:xfrm>
            <a:off x="1295400" y="0"/>
            <a:ext cx="0" cy="6858000"/>
          </a:xfrm>
          <a:prstGeom prst="line">
            <a:avLst/>
          </a:prstGeom>
          <a:noFill/>
          <a:ln w="7620">
            <a:solidFill>
              <a:srgbClr val="000000">
                <a:alpha val="6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06FA3F96-5C0F-4A8B-94C8-39542E39ABBD}"/>
              </a:ext>
            </a:extLst>
          </p:cNvPr>
          <p:cNvSpPr>
            <a:spLocks noGrp="1"/>
          </p:cNvSpPr>
          <p:nvPr/>
        </p:nvSpPr>
        <p:spPr>
          <a:xfrm>
            <a:off x="1981200" y="0"/>
            <a:ext cx="0" cy="6858000"/>
          </a:xfrm>
          <a:prstGeom prst="line">
            <a:avLst/>
          </a:prstGeom>
          <a:noFill/>
          <a:ln w="7620">
            <a:solidFill>
              <a:srgbClr val="000000">
                <a:alpha val="6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1F00AACE-214C-47E0-85C2-E3694E2A0C30}"/>
              </a:ext>
            </a:extLst>
          </p:cNvPr>
          <p:cNvSpPr>
            <a:spLocks noGrp="1"/>
          </p:cNvSpPr>
          <p:nvPr/>
        </p:nvSpPr>
        <p:spPr>
          <a:xfrm>
            <a:off x="2667000" y="0"/>
            <a:ext cx="0" cy="6858000"/>
          </a:xfrm>
          <a:prstGeom prst="line">
            <a:avLst/>
          </a:prstGeom>
          <a:noFill/>
          <a:ln w="7620">
            <a:solidFill>
              <a:srgbClr val="000000">
                <a:alpha val="6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91A04F10-C391-42AD-97EB-69DED03BAE60}"/>
              </a:ext>
            </a:extLst>
          </p:cNvPr>
          <p:cNvSpPr>
            <a:spLocks noGrp="1"/>
          </p:cNvSpPr>
          <p:nvPr/>
        </p:nvSpPr>
        <p:spPr>
          <a:xfrm>
            <a:off x="3352800" y="0"/>
            <a:ext cx="0" cy="6858000"/>
          </a:xfrm>
          <a:prstGeom prst="line">
            <a:avLst/>
          </a:prstGeom>
          <a:noFill/>
          <a:ln w="7620">
            <a:solidFill>
              <a:srgbClr val="000000">
                <a:alpha val="6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3B764FE1-3BC6-426A-A141-118F5944B644}"/>
              </a:ext>
            </a:extLst>
          </p:cNvPr>
          <p:cNvSpPr>
            <a:spLocks noGrp="1"/>
          </p:cNvSpPr>
          <p:nvPr/>
        </p:nvSpPr>
        <p:spPr>
          <a:xfrm>
            <a:off x="4038600" y="0"/>
            <a:ext cx="0" cy="6858000"/>
          </a:xfrm>
          <a:prstGeom prst="line">
            <a:avLst/>
          </a:prstGeom>
          <a:noFill/>
          <a:ln w="7620">
            <a:solidFill>
              <a:srgbClr val="000000">
                <a:alpha val="6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573CCC0D-AC84-4CC0-948B-C33B710F41D7}"/>
              </a:ext>
            </a:extLst>
          </p:cNvPr>
          <p:cNvSpPr>
            <a:spLocks noGrp="1"/>
          </p:cNvSpPr>
          <p:nvPr/>
        </p:nvSpPr>
        <p:spPr>
          <a:xfrm>
            <a:off x="4724400" y="0"/>
            <a:ext cx="0" cy="6858000"/>
          </a:xfrm>
          <a:prstGeom prst="line">
            <a:avLst/>
          </a:prstGeom>
          <a:noFill/>
          <a:ln w="7620">
            <a:solidFill>
              <a:srgbClr val="000000">
                <a:alpha val="6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FE0A983D-6638-4C84-8DFD-F88A932B7C5B}"/>
              </a:ext>
            </a:extLst>
          </p:cNvPr>
          <p:cNvSpPr>
            <a:spLocks noGrp="1"/>
          </p:cNvSpPr>
          <p:nvPr/>
        </p:nvSpPr>
        <p:spPr>
          <a:xfrm>
            <a:off x="5410200" y="0"/>
            <a:ext cx="0" cy="6858000"/>
          </a:xfrm>
          <a:prstGeom prst="line">
            <a:avLst/>
          </a:prstGeom>
          <a:noFill/>
          <a:ln w="7620">
            <a:solidFill>
              <a:srgbClr val="000000">
                <a:alpha val="6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BCEBBCC9-F43B-42BE-B54A-51616590AB3D}"/>
              </a:ext>
            </a:extLst>
          </p:cNvPr>
          <p:cNvSpPr>
            <a:spLocks noGrp="1"/>
          </p:cNvSpPr>
          <p:nvPr/>
        </p:nvSpPr>
        <p:spPr>
          <a:xfrm>
            <a:off x="6096000" y="0"/>
            <a:ext cx="0" cy="6858000"/>
          </a:xfrm>
          <a:prstGeom prst="line">
            <a:avLst/>
          </a:prstGeom>
          <a:noFill/>
          <a:ln w="7620">
            <a:solidFill>
              <a:srgbClr val="000000">
                <a:alpha val="6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5769671A-E8A8-45A9-9EF4-559AD0E17CA9}"/>
              </a:ext>
            </a:extLst>
          </p:cNvPr>
          <p:cNvSpPr>
            <a:spLocks noGrp="1"/>
          </p:cNvSpPr>
          <p:nvPr/>
        </p:nvSpPr>
        <p:spPr>
          <a:xfrm>
            <a:off x="6781800" y="0"/>
            <a:ext cx="0" cy="6858000"/>
          </a:xfrm>
          <a:prstGeom prst="line">
            <a:avLst/>
          </a:prstGeom>
          <a:noFill/>
          <a:ln w="7620">
            <a:solidFill>
              <a:srgbClr val="000000">
                <a:alpha val="6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FCCF5E07-C016-4E5A-B9C2-C6E0429FDA06}"/>
              </a:ext>
            </a:extLst>
          </p:cNvPr>
          <p:cNvSpPr>
            <a:spLocks noGrp="1"/>
          </p:cNvSpPr>
          <p:nvPr/>
        </p:nvSpPr>
        <p:spPr>
          <a:xfrm>
            <a:off x="7467600" y="0"/>
            <a:ext cx="0" cy="6858000"/>
          </a:xfrm>
          <a:prstGeom prst="line">
            <a:avLst/>
          </a:prstGeom>
          <a:noFill/>
          <a:ln w="7620">
            <a:solidFill>
              <a:srgbClr val="000000">
                <a:alpha val="6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A8EB1E59-5960-40DD-851B-624E32B8F09E}"/>
              </a:ext>
            </a:extLst>
          </p:cNvPr>
          <p:cNvSpPr>
            <a:spLocks noGrp="1"/>
          </p:cNvSpPr>
          <p:nvPr/>
        </p:nvSpPr>
        <p:spPr>
          <a:xfrm>
            <a:off x="8153400" y="0"/>
            <a:ext cx="0" cy="6858000"/>
          </a:xfrm>
          <a:prstGeom prst="line">
            <a:avLst/>
          </a:prstGeom>
          <a:noFill/>
          <a:ln w="7620">
            <a:solidFill>
              <a:srgbClr val="000000">
                <a:alpha val="6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7F932247-8032-46EA-B57D-5772EE6A597C}"/>
              </a:ext>
            </a:extLst>
          </p:cNvPr>
          <p:cNvSpPr>
            <a:spLocks noGrp="1"/>
          </p:cNvSpPr>
          <p:nvPr/>
        </p:nvSpPr>
        <p:spPr>
          <a:xfrm>
            <a:off x="8839200" y="0"/>
            <a:ext cx="0" cy="6858000"/>
          </a:xfrm>
          <a:prstGeom prst="line">
            <a:avLst/>
          </a:prstGeom>
          <a:noFill/>
          <a:ln w="7620">
            <a:solidFill>
              <a:srgbClr val="000000">
                <a:alpha val="6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624EA01F-07EE-4DAC-A5C7-062DEFD02F28}"/>
              </a:ext>
            </a:extLst>
          </p:cNvPr>
          <p:cNvSpPr>
            <a:spLocks noGrp="1"/>
          </p:cNvSpPr>
          <p:nvPr/>
        </p:nvSpPr>
        <p:spPr>
          <a:xfrm>
            <a:off x="9525000" y="0"/>
            <a:ext cx="0" cy="6858000"/>
          </a:xfrm>
          <a:prstGeom prst="line">
            <a:avLst/>
          </a:prstGeom>
          <a:noFill/>
          <a:ln w="7620">
            <a:solidFill>
              <a:srgbClr val="000000">
                <a:alpha val="6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40E1A3FD-F355-484C-A015-39C009551B4D}"/>
              </a:ext>
            </a:extLst>
          </p:cNvPr>
          <p:cNvSpPr>
            <a:spLocks noGrp="1"/>
          </p:cNvSpPr>
          <p:nvPr/>
        </p:nvSpPr>
        <p:spPr>
          <a:xfrm>
            <a:off x="10210800" y="0"/>
            <a:ext cx="0" cy="6858000"/>
          </a:xfrm>
          <a:prstGeom prst="line">
            <a:avLst/>
          </a:prstGeom>
          <a:noFill/>
          <a:ln w="7620">
            <a:solidFill>
              <a:srgbClr val="000000">
                <a:alpha val="6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980D96EC-DAF4-4F4F-8410-C72890DBBF5A}"/>
              </a:ext>
            </a:extLst>
          </p:cNvPr>
          <p:cNvSpPr>
            <a:spLocks noGrp="1"/>
          </p:cNvSpPr>
          <p:nvPr/>
        </p:nvSpPr>
        <p:spPr>
          <a:xfrm>
            <a:off x="10896600" y="0"/>
            <a:ext cx="0" cy="6858000"/>
          </a:xfrm>
          <a:prstGeom prst="line">
            <a:avLst/>
          </a:prstGeom>
          <a:noFill/>
          <a:ln w="7620">
            <a:solidFill>
              <a:srgbClr val="000000">
                <a:alpha val="6000"/>
              </a:srgbClr>
            </a:solidFill>
            <a:prstDash val="solid"/>
          </a:ln>
        </p:spPr>
        <p:txBody>
          <a:bodyPr/>
          <a:lstStyle/>
          <a:p>
            <a:endParaRPr lang="zh-CN" altLang="en-US"/>
          </a:p>
        </p:txBody>
      </p:sp>
      <p:sp>
        <p:nvSpPr>
          <p:cNvPr id="21" name="grid-v">
            <a:extLst>
              <a:ext uri="{FF2B5EF4-FFF2-40B4-BE49-F238E27FC236}">
                <a16:creationId xmlns:a16="http://schemas.microsoft.com/office/drawing/2014/main" id="{A33A72F6-4070-460A-A28C-820E41B8CC6F}"/>
              </a:ext>
            </a:extLst>
          </p:cNvPr>
          <p:cNvSpPr>
            <a:spLocks noGrp="1"/>
          </p:cNvSpPr>
          <p:nvPr/>
        </p:nvSpPr>
        <p:spPr>
          <a:xfrm>
            <a:off x="11582400" y="0"/>
            <a:ext cx="0" cy="6858000"/>
          </a:xfrm>
          <a:prstGeom prst="line">
            <a:avLst/>
          </a:prstGeom>
          <a:noFill/>
          <a:ln w="7620">
            <a:solidFill>
              <a:srgbClr val="000000">
                <a:alpha val="6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C7C49848-2378-496B-B3DB-CCD193B035EF}"/>
              </a:ext>
            </a:extLst>
          </p:cNvPr>
          <p:cNvSpPr>
            <a:spLocks noGrp="1"/>
          </p:cNvSpPr>
          <p:nvPr/>
        </p:nvSpPr>
        <p:spPr>
          <a:xfrm>
            <a:off x="0" y="457200"/>
            <a:ext cx="12192000" cy="0"/>
          </a:xfrm>
          <a:prstGeom prst="line">
            <a:avLst/>
          </a:prstGeom>
          <a:noFill/>
          <a:ln w="7620">
            <a:solidFill>
              <a:srgbClr val="000000">
                <a:alpha val="6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CF0A3F95-E14E-4A86-B60E-DCF449F2DC62}"/>
              </a:ext>
            </a:extLst>
          </p:cNvPr>
          <p:cNvSpPr>
            <a:spLocks noGrp="1"/>
          </p:cNvSpPr>
          <p:nvPr/>
        </p:nvSpPr>
        <p:spPr>
          <a:xfrm>
            <a:off x="0" y="1143000"/>
            <a:ext cx="12192000" cy="0"/>
          </a:xfrm>
          <a:prstGeom prst="line">
            <a:avLst/>
          </a:prstGeom>
          <a:noFill/>
          <a:ln w="7620">
            <a:solidFill>
              <a:srgbClr val="000000">
                <a:alpha val="6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A4494D67-3ED0-4408-B547-3D3BDCEB607E}"/>
              </a:ext>
            </a:extLst>
          </p:cNvPr>
          <p:cNvSpPr>
            <a:spLocks noGrp="1"/>
          </p:cNvSpPr>
          <p:nvPr/>
        </p:nvSpPr>
        <p:spPr>
          <a:xfrm>
            <a:off x="0" y="1828800"/>
            <a:ext cx="12192000" cy="0"/>
          </a:xfrm>
          <a:prstGeom prst="line">
            <a:avLst/>
          </a:prstGeom>
          <a:noFill/>
          <a:ln w="7620">
            <a:solidFill>
              <a:srgbClr val="000000">
                <a:alpha val="6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CEA68622-AE54-4A20-B7F4-02BB0A40EEBA}"/>
              </a:ext>
            </a:extLst>
          </p:cNvPr>
          <p:cNvSpPr>
            <a:spLocks noGrp="1"/>
          </p:cNvSpPr>
          <p:nvPr/>
        </p:nvSpPr>
        <p:spPr>
          <a:xfrm>
            <a:off x="0" y="2514600"/>
            <a:ext cx="12192000" cy="0"/>
          </a:xfrm>
          <a:prstGeom prst="line">
            <a:avLst/>
          </a:prstGeom>
          <a:noFill/>
          <a:ln w="7620">
            <a:solidFill>
              <a:srgbClr val="000000">
                <a:alpha val="6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B373FCE5-8C45-4C3A-B57A-52E747013314}"/>
              </a:ext>
            </a:extLst>
          </p:cNvPr>
          <p:cNvSpPr>
            <a:spLocks noGrp="1"/>
          </p:cNvSpPr>
          <p:nvPr/>
        </p:nvSpPr>
        <p:spPr>
          <a:xfrm>
            <a:off x="0" y="3200400"/>
            <a:ext cx="12192000" cy="0"/>
          </a:xfrm>
          <a:prstGeom prst="line">
            <a:avLst/>
          </a:prstGeom>
          <a:noFill/>
          <a:ln w="7620">
            <a:solidFill>
              <a:srgbClr val="000000">
                <a:alpha val="6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4D04E82D-BAD8-4131-A3CE-C90B6A6736D4}"/>
              </a:ext>
            </a:extLst>
          </p:cNvPr>
          <p:cNvSpPr>
            <a:spLocks noGrp="1"/>
          </p:cNvSpPr>
          <p:nvPr/>
        </p:nvSpPr>
        <p:spPr>
          <a:xfrm>
            <a:off x="0" y="3886200"/>
            <a:ext cx="12192000" cy="0"/>
          </a:xfrm>
          <a:prstGeom prst="line">
            <a:avLst/>
          </a:prstGeom>
          <a:noFill/>
          <a:ln w="7620">
            <a:solidFill>
              <a:srgbClr val="000000">
                <a:alpha val="6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B06B29B0-8287-47E3-93A1-6F8D9ECD501C}"/>
              </a:ext>
            </a:extLst>
          </p:cNvPr>
          <p:cNvSpPr>
            <a:spLocks noGrp="1"/>
          </p:cNvSpPr>
          <p:nvPr/>
        </p:nvSpPr>
        <p:spPr>
          <a:xfrm>
            <a:off x="0" y="4572000"/>
            <a:ext cx="12192000" cy="0"/>
          </a:xfrm>
          <a:prstGeom prst="line">
            <a:avLst/>
          </a:prstGeom>
          <a:noFill/>
          <a:ln w="7620">
            <a:solidFill>
              <a:srgbClr val="000000">
                <a:alpha val="6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1666F4A1-71A5-4C45-B7EB-D169A1E43C9D}"/>
              </a:ext>
            </a:extLst>
          </p:cNvPr>
          <p:cNvSpPr>
            <a:spLocks noGrp="1"/>
          </p:cNvSpPr>
          <p:nvPr/>
        </p:nvSpPr>
        <p:spPr>
          <a:xfrm>
            <a:off x="0" y="5257800"/>
            <a:ext cx="12192000" cy="0"/>
          </a:xfrm>
          <a:prstGeom prst="line">
            <a:avLst/>
          </a:prstGeom>
          <a:noFill/>
          <a:ln w="7620">
            <a:solidFill>
              <a:srgbClr val="000000">
                <a:alpha val="6000"/>
              </a:srgbClr>
            </a:solidFill>
            <a:prstDash val="solid"/>
          </a:ln>
        </p:spPr>
        <p:txBody>
          <a:bodyPr/>
          <a:lstStyle/>
          <a:p>
            <a:endParaRPr lang="zh-CN" altLang="en-US"/>
          </a:p>
        </p:txBody>
      </p:sp>
      <p:sp>
        <p:nvSpPr>
          <p:cNvPr id="30" name="grid-h">
            <a:extLst>
              <a:ext uri="{FF2B5EF4-FFF2-40B4-BE49-F238E27FC236}">
                <a16:creationId xmlns:a16="http://schemas.microsoft.com/office/drawing/2014/main" id="{BC287927-1484-463B-8511-121CE5771344}"/>
              </a:ext>
            </a:extLst>
          </p:cNvPr>
          <p:cNvSpPr>
            <a:spLocks noGrp="1"/>
          </p:cNvSpPr>
          <p:nvPr/>
        </p:nvSpPr>
        <p:spPr>
          <a:xfrm>
            <a:off x="0" y="5943600"/>
            <a:ext cx="12192000" cy="0"/>
          </a:xfrm>
          <a:prstGeom prst="line">
            <a:avLst/>
          </a:prstGeom>
          <a:noFill/>
          <a:ln w="7620">
            <a:solidFill>
              <a:srgbClr val="000000">
                <a:alpha val="6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267C31AA-564E-4D45-B41D-22B279426163}"/>
              </a:ext>
            </a:extLst>
          </p:cNvPr>
          <p:cNvSpPr>
            <a:spLocks noGrp="1"/>
          </p:cNvSpPr>
          <p:nvPr/>
        </p:nvSpPr>
        <p:spPr>
          <a:xfrm>
            <a:off x="304800" y="0"/>
            <a:ext cx="0" cy="6858000"/>
          </a:xfrm>
          <a:prstGeom prst="line">
            <a:avLst/>
          </a:prstGeom>
          <a:noFill/>
          <a:ln w="3334">
            <a:solidFill>
              <a:srgbClr val="00F0FF">
                <a:alpha val="9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B68EB415-B2E8-4E61-868D-43C6EADF2E01}"/>
              </a:ext>
            </a:extLst>
          </p:cNvPr>
          <p:cNvSpPr>
            <a:spLocks noGrp="1"/>
          </p:cNvSpPr>
          <p:nvPr/>
        </p:nvSpPr>
        <p:spPr>
          <a:xfrm>
            <a:off x="533400" y="0"/>
            <a:ext cx="0" cy="6858000"/>
          </a:xfrm>
          <a:prstGeom prst="line">
            <a:avLst/>
          </a:prstGeom>
          <a:noFill/>
          <a:ln w="3334">
            <a:solidFill>
              <a:srgbClr val="00F0FF">
                <a:alpha val="9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44A00E74-9741-41C2-B23E-902C2169EDB8}"/>
              </a:ext>
            </a:extLst>
          </p:cNvPr>
          <p:cNvSpPr>
            <a:spLocks noGrp="1"/>
          </p:cNvSpPr>
          <p:nvPr/>
        </p:nvSpPr>
        <p:spPr>
          <a:xfrm>
            <a:off x="762000" y="0"/>
            <a:ext cx="0" cy="6858000"/>
          </a:xfrm>
          <a:prstGeom prst="line">
            <a:avLst/>
          </a:prstGeom>
          <a:noFill/>
          <a:ln w="3334">
            <a:solidFill>
              <a:srgbClr val="00F0FF">
                <a:alpha val="9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7A0108B8-A4C1-432F-B4B7-A148626FBD88}"/>
              </a:ext>
            </a:extLst>
          </p:cNvPr>
          <p:cNvSpPr>
            <a:spLocks noGrp="1"/>
          </p:cNvSpPr>
          <p:nvPr/>
        </p:nvSpPr>
        <p:spPr>
          <a:xfrm>
            <a:off x="990600" y="0"/>
            <a:ext cx="0" cy="6858000"/>
          </a:xfrm>
          <a:prstGeom prst="line">
            <a:avLst/>
          </a:prstGeom>
          <a:noFill/>
          <a:ln w="3334">
            <a:solidFill>
              <a:srgbClr val="00F0FF">
                <a:alpha val="9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A80F21B5-64F2-4544-9085-B196EEE8696A}"/>
              </a:ext>
            </a:extLst>
          </p:cNvPr>
          <p:cNvSpPr>
            <a:spLocks noGrp="1"/>
          </p:cNvSpPr>
          <p:nvPr/>
        </p:nvSpPr>
        <p:spPr>
          <a:xfrm>
            <a:off x="1219200" y="0"/>
            <a:ext cx="0" cy="6858000"/>
          </a:xfrm>
          <a:prstGeom prst="line">
            <a:avLst/>
          </a:prstGeom>
          <a:noFill/>
          <a:ln w="3334">
            <a:solidFill>
              <a:srgbClr val="00F0FF">
                <a:alpha val="9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46509BED-DCA1-445A-ABFD-B7802FD5505E}"/>
              </a:ext>
            </a:extLst>
          </p:cNvPr>
          <p:cNvSpPr>
            <a:spLocks noGrp="1"/>
          </p:cNvSpPr>
          <p:nvPr/>
        </p:nvSpPr>
        <p:spPr>
          <a:xfrm>
            <a:off x="1447800" y="0"/>
            <a:ext cx="0" cy="6858000"/>
          </a:xfrm>
          <a:prstGeom prst="line">
            <a:avLst/>
          </a:prstGeom>
          <a:noFill/>
          <a:ln w="3334">
            <a:solidFill>
              <a:srgbClr val="00F0FF">
                <a:alpha val="9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B17824CA-929B-475B-AA47-63A54CD8AC66}"/>
              </a:ext>
            </a:extLst>
          </p:cNvPr>
          <p:cNvSpPr>
            <a:spLocks noGrp="1"/>
          </p:cNvSpPr>
          <p:nvPr/>
        </p:nvSpPr>
        <p:spPr>
          <a:xfrm>
            <a:off x="1676400" y="0"/>
            <a:ext cx="0" cy="6858000"/>
          </a:xfrm>
          <a:prstGeom prst="line">
            <a:avLst/>
          </a:prstGeom>
          <a:noFill/>
          <a:ln w="3334">
            <a:solidFill>
              <a:srgbClr val="00F0FF">
                <a:alpha val="9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B419128B-1E1A-4180-8795-E2667610BF32}"/>
              </a:ext>
            </a:extLst>
          </p:cNvPr>
          <p:cNvSpPr>
            <a:spLocks noGrp="1"/>
          </p:cNvSpPr>
          <p:nvPr/>
        </p:nvSpPr>
        <p:spPr>
          <a:xfrm>
            <a:off x="1905000" y="0"/>
            <a:ext cx="0" cy="6858000"/>
          </a:xfrm>
          <a:prstGeom prst="line">
            <a:avLst/>
          </a:prstGeom>
          <a:noFill/>
          <a:ln w="3334">
            <a:solidFill>
              <a:srgbClr val="00F0FF">
                <a:alpha val="9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E52029DA-202D-4ED1-BB88-6281D93065CC}"/>
              </a:ext>
            </a:extLst>
          </p:cNvPr>
          <p:cNvSpPr>
            <a:spLocks noGrp="1"/>
          </p:cNvSpPr>
          <p:nvPr/>
        </p:nvSpPr>
        <p:spPr>
          <a:xfrm>
            <a:off x="2133600" y="0"/>
            <a:ext cx="0" cy="6858000"/>
          </a:xfrm>
          <a:prstGeom prst="line">
            <a:avLst/>
          </a:prstGeom>
          <a:noFill/>
          <a:ln w="3334">
            <a:solidFill>
              <a:srgbClr val="00F0FF">
                <a:alpha val="9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662AC936-45E6-440C-9148-7CA82634D4CC}"/>
              </a:ext>
            </a:extLst>
          </p:cNvPr>
          <p:cNvSpPr>
            <a:spLocks noGrp="1"/>
          </p:cNvSpPr>
          <p:nvPr/>
        </p:nvSpPr>
        <p:spPr>
          <a:xfrm>
            <a:off x="2362200" y="0"/>
            <a:ext cx="0" cy="6858000"/>
          </a:xfrm>
          <a:prstGeom prst="line">
            <a:avLst/>
          </a:prstGeom>
          <a:noFill/>
          <a:ln w="3334">
            <a:solidFill>
              <a:srgbClr val="00F0FF">
                <a:alpha val="9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208B6B60-7AB5-4F57-9678-1D98925B2210}"/>
              </a:ext>
            </a:extLst>
          </p:cNvPr>
          <p:cNvSpPr>
            <a:spLocks noGrp="1"/>
          </p:cNvSpPr>
          <p:nvPr/>
        </p:nvSpPr>
        <p:spPr>
          <a:xfrm>
            <a:off x="2590800" y="0"/>
            <a:ext cx="0" cy="6858000"/>
          </a:xfrm>
          <a:prstGeom prst="line">
            <a:avLst/>
          </a:prstGeom>
          <a:noFill/>
          <a:ln w="3334">
            <a:solidFill>
              <a:srgbClr val="00F0FF">
                <a:alpha val="9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891A44BB-D9ED-4303-BA5F-CE3CB3D8E38B}"/>
              </a:ext>
            </a:extLst>
          </p:cNvPr>
          <p:cNvSpPr>
            <a:spLocks noGrp="1"/>
          </p:cNvSpPr>
          <p:nvPr/>
        </p:nvSpPr>
        <p:spPr>
          <a:xfrm>
            <a:off x="2819400" y="0"/>
            <a:ext cx="0" cy="6858000"/>
          </a:xfrm>
          <a:prstGeom prst="line">
            <a:avLst/>
          </a:prstGeom>
          <a:noFill/>
          <a:ln w="3334">
            <a:solidFill>
              <a:srgbClr val="00F0FF">
                <a:alpha val="9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7E39CF2D-1F71-490E-8C07-9FCD174C61CF}"/>
              </a:ext>
            </a:extLst>
          </p:cNvPr>
          <p:cNvSpPr>
            <a:spLocks noGrp="1"/>
          </p:cNvSpPr>
          <p:nvPr/>
        </p:nvSpPr>
        <p:spPr>
          <a:xfrm>
            <a:off x="3048000" y="0"/>
            <a:ext cx="0" cy="6858000"/>
          </a:xfrm>
          <a:prstGeom prst="line">
            <a:avLst/>
          </a:prstGeom>
          <a:noFill/>
          <a:ln w="3334">
            <a:solidFill>
              <a:srgbClr val="00F0FF">
                <a:alpha val="9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312E12BD-FBFC-498C-A3E7-AC3F91772C6D}"/>
              </a:ext>
            </a:extLst>
          </p:cNvPr>
          <p:cNvSpPr>
            <a:spLocks noGrp="1"/>
          </p:cNvSpPr>
          <p:nvPr/>
        </p:nvSpPr>
        <p:spPr>
          <a:xfrm>
            <a:off x="3276600" y="0"/>
            <a:ext cx="0" cy="6858000"/>
          </a:xfrm>
          <a:prstGeom prst="line">
            <a:avLst/>
          </a:prstGeom>
          <a:noFill/>
          <a:ln w="3334">
            <a:solidFill>
              <a:srgbClr val="00F0FF">
                <a:alpha val="9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AE8E8044-5950-48DC-B971-0D7A186B48C2}"/>
              </a:ext>
            </a:extLst>
          </p:cNvPr>
          <p:cNvSpPr>
            <a:spLocks noGrp="1"/>
          </p:cNvSpPr>
          <p:nvPr/>
        </p:nvSpPr>
        <p:spPr>
          <a:xfrm>
            <a:off x="3505200" y="0"/>
            <a:ext cx="0" cy="6858000"/>
          </a:xfrm>
          <a:prstGeom prst="line">
            <a:avLst/>
          </a:prstGeom>
          <a:noFill/>
          <a:ln w="3334">
            <a:solidFill>
              <a:srgbClr val="00F0FF">
                <a:alpha val="9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1DDCA9C5-34BB-4A0A-A8A3-7BF7AAB1D086}"/>
              </a:ext>
            </a:extLst>
          </p:cNvPr>
          <p:cNvSpPr>
            <a:spLocks noGrp="1"/>
          </p:cNvSpPr>
          <p:nvPr/>
        </p:nvSpPr>
        <p:spPr>
          <a:xfrm>
            <a:off x="3733800" y="0"/>
            <a:ext cx="0" cy="6858000"/>
          </a:xfrm>
          <a:prstGeom prst="line">
            <a:avLst/>
          </a:prstGeom>
          <a:noFill/>
          <a:ln w="3334">
            <a:solidFill>
              <a:srgbClr val="00F0FF">
                <a:alpha val="9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1CD2771B-C464-4681-9D95-B41FA12E6E7A}"/>
              </a:ext>
            </a:extLst>
          </p:cNvPr>
          <p:cNvSpPr>
            <a:spLocks noGrp="1"/>
          </p:cNvSpPr>
          <p:nvPr/>
        </p:nvSpPr>
        <p:spPr>
          <a:xfrm>
            <a:off x="3962400" y="0"/>
            <a:ext cx="0" cy="6858000"/>
          </a:xfrm>
          <a:prstGeom prst="line">
            <a:avLst/>
          </a:prstGeom>
          <a:noFill/>
          <a:ln w="3334">
            <a:solidFill>
              <a:srgbClr val="00F0FF">
                <a:alpha val="9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5D1DD311-BB85-4560-A76C-3F15A24C50D7}"/>
              </a:ext>
            </a:extLst>
          </p:cNvPr>
          <p:cNvSpPr>
            <a:spLocks noGrp="1"/>
          </p:cNvSpPr>
          <p:nvPr/>
        </p:nvSpPr>
        <p:spPr>
          <a:xfrm>
            <a:off x="4191000" y="0"/>
            <a:ext cx="0" cy="6858000"/>
          </a:xfrm>
          <a:prstGeom prst="line">
            <a:avLst/>
          </a:prstGeom>
          <a:noFill/>
          <a:ln w="3334">
            <a:solidFill>
              <a:srgbClr val="00F0FF">
                <a:alpha val="9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0B0F5144-75A3-4F85-87E3-780538A7B788}"/>
              </a:ext>
            </a:extLst>
          </p:cNvPr>
          <p:cNvSpPr>
            <a:spLocks noGrp="1"/>
          </p:cNvSpPr>
          <p:nvPr/>
        </p:nvSpPr>
        <p:spPr>
          <a:xfrm>
            <a:off x="4419600" y="0"/>
            <a:ext cx="0" cy="6858000"/>
          </a:xfrm>
          <a:prstGeom prst="line">
            <a:avLst/>
          </a:prstGeom>
          <a:noFill/>
          <a:ln w="3334">
            <a:solidFill>
              <a:srgbClr val="00F0FF">
                <a:alpha val="9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635CDAD8-83BA-4677-8ED8-7BBBD90E58BD}"/>
              </a:ext>
            </a:extLst>
          </p:cNvPr>
          <p:cNvSpPr>
            <a:spLocks noGrp="1"/>
          </p:cNvSpPr>
          <p:nvPr/>
        </p:nvSpPr>
        <p:spPr>
          <a:xfrm>
            <a:off x="4648200" y="0"/>
            <a:ext cx="0" cy="6858000"/>
          </a:xfrm>
          <a:prstGeom prst="line">
            <a:avLst/>
          </a:prstGeom>
          <a:noFill/>
          <a:ln w="3334">
            <a:solidFill>
              <a:srgbClr val="00F0FF">
                <a:alpha val="9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3F1A056A-A169-4EC8-9497-E864137BCBA4}"/>
              </a:ext>
            </a:extLst>
          </p:cNvPr>
          <p:cNvSpPr>
            <a:spLocks noGrp="1"/>
          </p:cNvSpPr>
          <p:nvPr/>
        </p:nvSpPr>
        <p:spPr>
          <a:xfrm>
            <a:off x="4876800" y="0"/>
            <a:ext cx="0" cy="6858000"/>
          </a:xfrm>
          <a:prstGeom prst="line">
            <a:avLst/>
          </a:prstGeom>
          <a:noFill/>
          <a:ln w="3334">
            <a:solidFill>
              <a:srgbClr val="00F0FF">
                <a:alpha val="9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907E5B6B-58BD-4047-9D18-1CAA2E41EAE8}"/>
              </a:ext>
            </a:extLst>
          </p:cNvPr>
          <p:cNvSpPr>
            <a:spLocks noGrp="1"/>
          </p:cNvSpPr>
          <p:nvPr/>
        </p:nvSpPr>
        <p:spPr>
          <a:xfrm>
            <a:off x="5105400" y="0"/>
            <a:ext cx="0" cy="6858000"/>
          </a:xfrm>
          <a:prstGeom prst="line">
            <a:avLst/>
          </a:prstGeom>
          <a:noFill/>
          <a:ln w="3334">
            <a:solidFill>
              <a:srgbClr val="00F0FF">
                <a:alpha val="9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7FCAE240-758A-490C-8A05-B55455AD7A46}"/>
              </a:ext>
            </a:extLst>
          </p:cNvPr>
          <p:cNvSpPr>
            <a:spLocks noGrp="1"/>
          </p:cNvSpPr>
          <p:nvPr/>
        </p:nvSpPr>
        <p:spPr>
          <a:xfrm>
            <a:off x="5334000" y="0"/>
            <a:ext cx="0" cy="6858000"/>
          </a:xfrm>
          <a:prstGeom prst="line">
            <a:avLst/>
          </a:prstGeom>
          <a:noFill/>
          <a:ln w="3334">
            <a:solidFill>
              <a:srgbClr val="00F0FF">
                <a:alpha val="9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9B74A8CB-EDBB-4754-9D4F-5D458CF06D70}"/>
              </a:ext>
            </a:extLst>
          </p:cNvPr>
          <p:cNvSpPr>
            <a:spLocks noGrp="1"/>
          </p:cNvSpPr>
          <p:nvPr/>
        </p:nvSpPr>
        <p:spPr>
          <a:xfrm>
            <a:off x="5562600" y="0"/>
            <a:ext cx="0" cy="6858000"/>
          </a:xfrm>
          <a:prstGeom prst="line">
            <a:avLst/>
          </a:prstGeom>
          <a:noFill/>
          <a:ln w="3334">
            <a:solidFill>
              <a:srgbClr val="00F0FF">
                <a:alpha val="9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178B5514-CEEF-4627-BD0E-07FB5E2BA7D2}"/>
              </a:ext>
            </a:extLst>
          </p:cNvPr>
          <p:cNvSpPr>
            <a:spLocks noGrp="1"/>
          </p:cNvSpPr>
          <p:nvPr/>
        </p:nvSpPr>
        <p:spPr>
          <a:xfrm>
            <a:off x="5791200" y="0"/>
            <a:ext cx="0" cy="6858000"/>
          </a:xfrm>
          <a:prstGeom prst="line">
            <a:avLst/>
          </a:prstGeom>
          <a:noFill/>
          <a:ln w="3334">
            <a:solidFill>
              <a:srgbClr val="00F0FF">
                <a:alpha val="9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6B70189F-F55B-4BA0-A73E-93FC04D281F3}"/>
              </a:ext>
            </a:extLst>
          </p:cNvPr>
          <p:cNvSpPr>
            <a:spLocks noGrp="1"/>
          </p:cNvSpPr>
          <p:nvPr/>
        </p:nvSpPr>
        <p:spPr>
          <a:xfrm>
            <a:off x="6019800" y="0"/>
            <a:ext cx="0" cy="6858000"/>
          </a:xfrm>
          <a:prstGeom prst="line">
            <a:avLst/>
          </a:prstGeom>
          <a:noFill/>
          <a:ln w="3334">
            <a:solidFill>
              <a:srgbClr val="00F0FF">
                <a:alpha val="9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72321033-0EC3-4AAB-90DF-2805887132A3}"/>
              </a:ext>
            </a:extLst>
          </p:cNvPr>
          <p:cNvSpPr>
            <a:spLocks noGrp="1"/>
          </p:cNvSpPr>
          <p:nvPr/>
        </p:nvSpPr>
        <p:spPr>
          <a:xfrm>
            <a:off x="6248400" y="0"/>
            <a:ext cx="0" cy="6858000"/>
          </a:xfrm>
          <a:prstGeom prst="line">
            <a:avLst/>
          </a:prstGeom>
          <a:noFill/>
          <a:ln w="3334">
            <a:solidFill>
              <a:srgbClr val="00F0FF">
                <a:alpha val="9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95CC3F27-B380-4398-8C9D-ED51E3D71B46}"/>
              </a:ext>
            </a:extLst>
          </p:cNvPr>
          <p:cNvSpPr>
            <a:spLocks noGrp="1"/>
          </p:cNvSpPr>
          <p:nvPr/>
        </p:nvSpPr>
        <p:spPr>
          <a:xfrm>
            <a:off x="6477000" y="0"/>
            <a:ext cx="0" cy="6858000"/>
          </a:xfrm>
          <a:prstGeom prst="line">
            <a:avLst/>
          </a:prstGeom>
          <a:noFill/>
          <a:ln w="3334">
            <a:solidFill>
              <a:srgbClr val="00F0FF">
                <a:alpha val="9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82D5BA8E-D281-4193-A916-5E92799FB0EE}"/>
              </a:ext>
            </a:extLst>
          </p:cNvPr>
          <p:cNvSpPr>
            <a:spLocks noGrp="1"/>
          </p:cNvSpPr>
          <p:nvPr/>
        </p:nvSpPr>
        <p:spPr>
          <a:xfrm>
            <a:off x="6705600" y="0"/>
            <a:ext cx="0" cy="6858000"/>
          </a:xfrm>
          <a:prstGeom prst="line">
            <a:avLst/>
          </a:prstGeom>
          <a:noFill/>
          <a:ln w="3334">
            <a:solidFill>
              <a:srgbClr val="00F0FF">
                <a:alpha val="9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A05DD501-B02D-46A7-9890-3179667D7C9A}"/>
              </a:ext>
            </a:extLst>
          </p:cNvPr>
          <p:cNvSpPr>
            <a:spLocks noGrp="1"/>
          </p:cNvSpPr>
          <p:nvPr/>
        </p:nvSpPr>
        <p:spPr>
          <a:xfrm>
            <a:off x="6934200" y="0"/>
            <a:ext cx="0" cy="6858000"/>
          </a:xfrm>
          <a:prstGeom prst="line">
            <a:avLst/>
          </a:prstGeom>
          <a:noFill/>
          <a:ln w="3334">
            <a:solidFill>
              <a:srgbClr val="00F0FF">
                <a:alpha val="9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253E6F33-CAB5-44B8-AD7C-7F8D88DD9438}"/>
              </a:ext>
            </a:extLst>
          </p:cNvPr>
          <p:cNvSpPr>
            <a:spLocks noGrp="1"/>
          </p:cNvSpPr>
          <p:nvPr/>
        </p:nvSpPr>
        <p:spPr>
          <a:xfrm>
            <a:off x="7162800" y="0"/>
            <a:ext cx="0" cy="6858000"/>
          </a:xfrm>
          <a:prstGeom prst="line">
            <a:avLst/>
          </a:prstGeom>
          <a:noFill/>
          <a:ln w="3334">
            <a:solidFill>
              <a:srgbClr val="00F0FF">
                <a:alpha val="9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995920AE-175E-43D9-903F-65245E8F0F2D}"/>
              </a:ext>
            </a:extLst>
          </p:cNvPr>
          <p:cNvSpPr>
            <a:spLocks noGrp="1"/>
          </p:cNvSpPr>
          <p:nvPr/>
        </p:nvSpPr>
        <p:spPr>
          <a:xfrm>
            <a:off x="7391400" y="0"/>
            <a:ext cx="0" cy="6858000"/>
          </a:xfrm>
          <a:prstGeom prst="line">
            <a:avLst/>
          </a:prstGeom>
          <a:noFill/>
          <a:ln w="3334">
            <a:solidFill>
              <a:srgbClr val="00F0FF">
                <a:alpha val="9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F958A2C2-04DC-45BC-99B2-C075E58F11A6}"/>
              </a:ext>
            </a:extLst>
          </p:cNvPr>
          <p:cNvSpPr>
            <a:spLocks noGrp="1"/>
          </p:cNvSpPr>
          <p:nvPr/>
        </p:nvSpPr>
        <p:spPr>
          <a:xfrm>
            <a:off x="7620000" y="0"/>
            <a:ext cx="0" cy="6858000"/>
          </a:xfrm>
          <a:prstGeom prst="line">
            <a:avLst/>
          </a:prstGeom>
          <a:noFill/>
          <a:ln w="3334">
            <a:solidFill>
              <a:srgbClr val="00F0FF">
                <a:alpha val="9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F60E8583-8CF8-4552-8528-A5FD76BCCEFB}"/>
              </a:ext>
            </a:extLst>
          </p:cNvPr>
          <p:cNvSpPr>
            <a:spLocks noGrp="1"/>
          </p:cNvSpPr>
          <p:nvPr/>
        </p:nvSpPr>
        <p:spPr>
          <a:xfrm>
            <a:off x="7848600" y="0"/>
            <a:ext cx="0" cy="6858000"/>
          </a:xfrm>
          <a:prstGeom prst="line">
            <a:avLst/>
          </a:prstGeom>
          <a:noFill/>
          <a:ln w="3334">
            <a:solidFill>
              <a:srgbClr val="00F0FF">
                <a:alpha val="9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BCA273E2-76C1-4FEA-BAA7-F8E7C0402CC3}"/>
              </a:ext>
            </a:extLst>
          </p:cNvPr>
          <p:cNvSpPr>
            <a:spLocks noGrp="1"/>
          </p:cNvSpPr>
          <p:nvPr/>
        </p:nvSpPr>
        <p:spPr>
          <a:xfrm>
            <a:off x="8077200" y="0"/>
            <a:ext cx="0" cy="6858000"/>
          </a:xfrm>
          <a:prstGeom prst="line">
            <a:avLst/>
          </a:prstGeom>
          <a:noFill/>
          <a:ln w="3334">
            <a:solidFill>
              <a:srgbClr val="00F0FF">
                <a:alpha val="9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FF35E021-D5AF-44C4-BECB-CFE66D5D7884}"/>
              </a:ext>
            </a:extLst>
          </p:cNvPr>
          <p:cNvSpPr>
            <a:spLocks noGrp="1"/>
          </p:cNvSpPr>
          <p:nvPr/>
        </p:nvSpPr>
        <p:spPr>
          <a:xfrm>
            <a:off x="8305800" y="0"/>
            <a:ext cx="0" cy="6858000"/>
          </a:xfrm>
          <a:prstGeom prst="line">
            <a:avLst/>
          </a:prstGeom>
          <a:noFill/>
          <a:ln w="3334">
            <a:solidFill>
              <a:srgbClr val="00F0FF">
                <a:alpha val="9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AC8774EC-D719-4908-8F3E-589F40DFC048}"/>
              </a:ext>
            </a:extLst>
          </p:cNvPr>
          <p:cNvSpPr>
            <a:spLocks noGrp="1"/>
          </p:cNvSpPr>
          <p:nvPr/>
        </p:nvSpPr>
        <p:spPr>
          <a:xfrm>
            <a:off x="8534400" y="0"/>
            <a:ext cx="0" cy="6858000"/>
          </a:xfrm>
          <a:prstGeom prst="line">
            <a:avLst/>
          </a:prstGeom>
          <a:noFill/>
          <a:ln w="3334">
            <a:solidFill>
              <a:srgbClr val="00F0FF">
                <a:alpha val="9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C9EAF9A7-E3A5-4B7E-93BA-1355F9BCF175}"/>
              </a:ext>
            </a:extLst>
          </p:cNvPr>
          <p:cNvSpPr>
            <a:spLocks noGrp="1"/>
          </p:cNvSpPr>
          <p:nvPr/>
        </p:nvSpPr>
        <p:spPr>
          <a:xfrm>
            <a:off x="8763000" y="0"/>
            <a:ext cx="0" cy="6858000"/>
          </a:xfrm>
          <a:prstGeom prst="line">
            <a:avLst/>
          </a:prstGeom>
          <a:noFill/>
          <a:ln w="3334">
            <a:solidFill>
              <a:srgbClr val="00F0FF">
                <a:alpha val="9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AF20EDF8-32BF-4EDE-AA41-F2FA43E60938}"/>
              </a:ext>
            </a:extLst>
          </p:cNvPr>
          <p:cNvSpPr>
            <a:spLocks noGrp="1"/>
          </p:cNvSpPr>
          <p:nvPr/>
        </p:nvSpPr>
        <p:spPr>
          <a:xfrm>
            <a:off x="8991600" y="0"/>
            <a:ext cx="0" cy="6858000"/>
          </a:xfrm>
          <a:prstGeom prst="line">
            <a:avLst/>
          </a:prstGeom>
          <a:noFill/>
          <a:ln w="3334">
            <a:solidFill>
              <a:srgbClr val="00F0FF">
                <a:alpha val="9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C3AAD7DB-6293-405B-B3C9-34936CE446F6}"/>
              </a:ext>
            </a:extLst>
          </p:cNvPr>
          <p:cNvSpPr>
            <a:spLocks noGrp="1"/>
          </p:cNvSpPr>
          <p:nvPr/>
        </p:nvSpPr>
        <p:spPr>
          <a:xfrm>
            <a:off x="9220200" y="0"/>
            <a:ext cx="0" cy="6858000"/>
          </a:xfrm>
          <a:prstGeom prst="line">
            <a:avLst/>
          </a:prstGeom>
          <a:noFill/>
          <a:ln w="3334">
            <a:solidFill>
              <a:srgbClr val="00F0FF">
                <a:alpha val="9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2ADA3766-3133-4E8B-B52E-43A1B6730A60}"/>
              </a:ext>
            </a:extLst>
          </p:cNvPr>
          <p:cNvSpPr>
            <a:spLocks noGrp="1"/>
          </p:cNvSpPr>
          <p:nvPr/>
        </p:nvSpPr>
        <p:spPr>
          <a:xfrm>
            <a:off x="9469877" y="-82686"/>
            <a:ext cx="0" cy="6858000"/>
          </a:xfrm>
          <a:prstGeom prst="line">
            <a:avLst/>
          </a:prstGeom>
          <a:noFill/>
          <a:ln w="3334">
            <a:solidFill>
              <a:srgbClr val="00F0FF">
                <a:alpha val="9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1BB32687-AC37-4EB9-A6B4-5300E95CEA19}"/>
              </a:ext>
            </a:extLst>
          </p:cNvPr>
          <p:cNvSpPr>
            <a:spLocks noGrp="1"/>
          </p:cNvSpPr>
          <p:nvPr/>
        </p:nvSpPr>
        <p:spPr>
          <a:xfrm>
            <a:off x="9677400" y="0"/>
            <a:ext cx="0" cy="6858000"/>
          </a:xfrm>
          <a:prstGeom prst="line">
            <a:avLst/>
          </a:prstGeom>
          <a:noFill/>
          <a:ln w="3334">
            <a:solidFill>
              <a:srgbClr val="00F0FF">
                <a:alpha val="9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C0E2BAE7-EDE0-44EE-923A-8AB576519E2B}"/>
              </a:ext>
            </a:extLst>
          </p:cNvPr>
          <p:cNvSpPr>
            <a:spLocks noGrp="1"/>
          </p:cNvSpPr>
          <p:nvPr/>
        </p:nvSpPr>
        <p:spPr>
          <a:xfrm>
            <a:off x="9906000" y="0"/>
            <a:ext cx="0" cy="6858000"/>
          </a:xfrm>
          <a:prstGeom prst="line">
            <a:avLst/>
          </a:prstGeom>
          <a:noFill/>
          <a:ln w="3334">
            <a:solidFill>
              <a:srgbClr val="00F0FF">
                <a:alpha val="9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F1145527-7E59-4C5C-9633-DC682440AAD4}"/>
              </a:ext>
            </a:extLst>
          </p:cNvPr>
          <p:cNvSpPr>
            <a:spLocks noGrp="1"/>
          </p:cNvSpPr>
          <p:nvPr/>
        </p:nvSpPr>
        <p:spPr>
          <a:xfrm>
            <a:off x="10134600" y="0"/>
            <a:ext cx="0" cy="6858000"/>
          </a:xfrm>
          <a:prstGeom prst="line">
            <a:avLst/>
          </a:prstGeom>
          <a:noFill/>
          <a:ln w="3334">
            <a:solidFill>
              <a:srgbClr val="00F0FF">
                <a:alpha val="9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5F60088F-9922-4F5F-B6C8-7E1085A0820F}"/>
              </a:ext>
            </a:extLst>
          </p:cNvPr>
          <p:cNvSpPr>
            <a:spLocks noGrp="1"/>
          </p:cNvSpPr>
          <p:nvPr/>
        </p:nvSpPr>
        <p:spPr>
          <a:xfrm>
            <a:off x="10363200" y="0"/>
            <a:ext cx="0" cy="6858000"/>
          </a:xfrm>
          <a:prstGeom prst="line">
            <a:avLst/>
          </a:prstGeom>
          <a:noFill/>
          <a:ln w="3334">
            <a:solidFill>
              <a:srgbClr val="00F0FF">
                <a:alpha val="9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A2C03A2E-226D-4879-B91A-C7BC0D65181F}"/>
              </a:ext>
            </a:extLst>
          </p:cNvPr>
          <p:cNvSpPr>
            <a:spLocks noGrp="1"/>
          </p:cNvSpPr>
          <p:nvPr/>
        </p:nvSpPr>
        <p:spPr>
          <a:xfrm>
            <a:off x="10591800" y="0"/>
            <a:ext cx="0" cy="6858000"/>
          </a:xfrm>
          <a:prstGeom prst="line">
            <a:avLst/>
          </a:prstGeom>
          <a:noFill/>
          <a:ln w="3334">
            <a:solidFill>
              <a:srgbClr val="00F0FF">
                <a:alpha val="9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D44E4060-B09F-4E4F-AAB2-4CEC29F6F8FC}"/>
              </a:ext>
            </a:extLst>
          </p:cNvPr>
          <p:cNvSpPr>
            <a:spLocks noGrp="1"/>
          </p:cNvSpPr>
          <p:nvPr/>
        </p:nvSpPr>
        <p:spPr>
          <a:xfrm>
            <a:off x="10820400" y="0"/>
            <a:ext cx="0" cy="6858000"/>
          </a:xfrm>
          <a:prstGeom prst="line">
            <a:avLst/>
          </a:prstGeom>
          <a:noFill/>
          <a:ln w="3334">
            <a:solidFill>
              <a:srgbClr val="00F0FF">
                <a:alpha val="9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71D551F0-48F0-4176-8571-F84679557695}"/>
              </a:ext>
            </a:extLst>
          </p:cNvPr>
          <p:cNvSpPr>
            <a:spLocks noGrp="1"/>
          </p:cNvSpPr>
          <p:nvPr/>
        </p:nvSpPr>
        <p:spPr>
          <a:xfrm>
            <a:off x="11049000" y="0"/>
            <a:ext cx="0" cy="6858000"/>
          </a:xfrm>
          <a:prstGeom prst="line">
            <a:avLst/>
          </a:prstGeom>
          <a:noFill/>
          <a:ln w="3334">
            <a:solidFill>
              <a:srgbClr val="00F0FF">
                <a:alpha val="9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4C4ED646-DDDC-4976-9C37-E107E119C952}"/>
              </a:ext>
            </a:extLst>
          </p:cNvPr>
          <p:cNvSpPr>
            <a:spLocks noGrp="1"/>
          </p:cNvSpPr>
          <p:nvPr/>
        </p:nvSpPr>
        <p:spPr>
          <a:xfrm>
            <a:off x="11277600" y="0"/>
            <a:ext cx="0" cy="6858000"/>
          </a:xfrm>
          <a:prstGeom prst="line">
            <a:avLst/>
          </a:prstGeom>
          <a:noFill/>
          <a:ln w="3334">
            <a:solidFill>
              <a:srgbClr val="00F0FF">
                <a:alpha val="9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8B92159B-6F3B-4D3D-9B35-B13C4BAC5927}"/>
              </a:ext>
            </a:extLst>
          </p:cNvPr>
          <p:cNvSpPr>
            <a:spLocks noGrp="1"/>
          </p:cNvSpPr>
          <p:nvPr/>
        </p:nvSpPr>
        <p:spPr>
          <a:xfrm>
            <a:off x="11506200" y="0"/>
            <a:ext cx="0" cy="6858000"/>
          </a:xfrm>
          <a:prstGeom prst="line">
            <a:avLst/>
          </a:prstGeom>
          <a:noFill/>
          <a:ln w="3334">
            <a:solidFill>
              <a:srgbClr val="00F0FF">
                <a:alpha val="9000"/>
              </a:srgbClr>
            </a:solidFill>
            <a:prstDash val="solid"/>
          </a:ln>
        </p:spPr>
        <p:txBody>
          <a:bodyPr/>
          <a:lstStyle/>
          <a:p>
            <a:endParaRPr lang="zh-CN" altLang="en-US"/>
          </a:p>
        </p:txBody>
      </p:sp>
      <p:sp>
        <p:nvSpPr>
          <p:cNvPr id="81" name="grid-minor-v">
            <a:extLst>
              <a:ext uri="{FF2B5EF4-FFF2-40B4-BE49-F238E27FC236}">
                <a16:creationId xmlns:a16="http://schemas.microsoft.com/office/drawing/2014/main" id="{7B68221B-8FB6-4B63-B05D-221288DB0A31}"/>
              </a:ext>
            </a:extLst>
          </p:cNvPr>
          <p:cNvSpPr>
            <a:spLocks noGrp="1"/>
          </p:cNvSpPr>
          <p:nvPr/>
        </p:nvSpPr>
        <p:spPr>
          <a:xfrm>
            <a:off x="11734800" y="0"/>
            <a:ext cx="0" cy="6858000"/>
          </a:xfrm>
          <a:prstGeom prst="line">
            <a:avLst/>
          </a:prstGeom>
          <a:noFill/>
          <a:ln w="3334">
            <a:solidFill>
              <a:srgbClr val="00F0FF">
                <a:alpha val="9000"/>
              </a:srgbClr>
            </a:solidFill>
            <a:prstDash val="solid"/>
          </a:ln>
        </p:spPr>
        <p:txBody>
          <a:bodyPr/>
          <a:lstStyle/>
          <a:p>
            <a:endParaRPr lang="zh-CN" altLang="en-US"/>
          </a:p>
        </p:txBody>
      </p:sp>
      <p:sp>
        <p:nvSpPr>
          <p:cNvPr id="82" name="top-rule">
            <a:extLst>
              <a:ext uri="{FF2B5EF4-FFF2-40B4-BE49-F238E27FC236}">
                <a16:creationId xmlns:a16="http://schemas.microsoft.com/office/drawing/2014/main" id="{547CA7C1-2F4E-4D89-85D0-64822BF40F7B}"/>
              </a:ext>
            </a:extLst>
          </p:cNvPr>
          <p:cNvSpPr>
            <a:spLocks noGrp="1"/>
          </p:cNvSpPr>
          <p:nvPr/>
        </p:nvSpPr>
        <p:spPr>
          <a:xfrm>
            <a:off x="533400" y="400050"/>
            <a:ext cx="11125200" cy="0"/>
          </a:xfrm>
          <a:prstGeom prst="line">
            <a:avLst/>
          </a:prstGeom>
          <a:noFill/>
          <a:ln w="9525">
            <a:solidFill>
              <a:srgbClr val="D8D8D2"/>
            </a:solidFill>
            <a:prstDash val="solid"/>
          </a:ln>
        </p:spPr>
        <p:txBody>
          <a:bodyPr/>
          <a:lstStyle/>
          <a:p>
            <a:endParaRPr lang="zh-CN" altLang="en-US"/>
          </a:p>
        </p:txBody>
      </p:sp>
      <p:sp>
        <p:nvSpPr>
          <p:cNvPr id="83" name="bottom-rule">
            <a:extLst>
              <a:ext uri="{FF2B5EF4-FFF2-40B4-BE49-F238E27FC236}">
                <a16:creationId xmlns:a16="http://schemas.microsoft.com/office/drawing/2014/main" id="{26AFFDC1-76D1-41F2-9442-51A7F98786C6}"/>
              </a:ext>
            </a:extLst>
          </p:cNvPr>
          <p:cNvSpPr>
            <a:spLocks noGrp="1"/>
          </p:cNvSpPr>
          <p:nvPr/>
        </p:nvSpPr>
        <p:spPr>
          <a:xfrm>
            <a:off x="533400" y="6457950"/>
            <a:ext cx="11125200" cy="0"/>
          </a:xfrm>
          <a:prstGeom prst="line">
            <a:avLst/>
          </a:prstGeom>
          <a:noFill/>
          <a:ln w="9525">
            <a:solidFill>
              <a:srgbClr val="D8D8D2"/>
            </a:solidFill>
            <a:prstDash val="solid"/>
          </a:ln>
        </p:spPr>
        <p:txBody>
          <a:bodyPr/>
          <a:lstStyle/>
          <a:p>
            <a:endParaRPr lang="zh-CN" altLang="en-US"/>
          </a:p>
        </p:txBody>
      </p:sp>
      <p:sp>
        <p:nvSpPr>
          <p:cNvPr id="84" name="nav-dot">
            <a:extLst>
              <a:ext uri="{FF2B5EF4-FFF2-40B4-BE49-F238E27FC236}">
                <a16:creationId xmlns:a16="http://schemas.microsoft.com/office/drawing/2014/main" id="{FBF10856-338A-4BD7-85E1-01CE3744CF5D}"/>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5" name="brand">
            <a:extLst>
              <a:ext uri="{FF2B5EF4-FFF2-40B4-BE49-F238E27FC236}">
                <a16:creationId xmlns:a16="http://schemas.microsoft.com/office/drawing/2014/main" id="{1C3EC7D6-A01E-4E43-A7AD-E7F82DEF12B4}"/>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111111"/>
                </a:solidFill>
                <a:latin typeface="Arial"/>
                <a:ea typeface="Arial"/>
                <a:cs typeface="Arial"/>
              </a:defRPr>
            </a:pPr>
            <a:r>
              <a:rPr sz="975" b="1" i="0">
                <a:solidFill>
                  <a:srgbClr val="111111"/>
                </a:solidFill>
                <a:latin typeface="Arial"/>
                <a:ea typeface="Arial"/>
                <a:cs typeface="Arial"/>
              </a:rPr>
              <a:t>ZONG ZHI</a:t>
            </a:r>
          </a:p>
        </p:txBody>
      </p:sp>
      <p:sp>
        <p:nvSpPr>
          <p:cNvPr id="86" name="slide-kicker">
            <a:extLst>
              <a:ext uri="{FF2B5EF4-FFF2-40B4-BE49-F238E27FC236}">
                <a16:creationId xmlns:a16="http://schemas.microsoft.com/office/drawing/2014/main" id="{586BA7CC-42AB-4353-A2BF-F04001E235AB}"/>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3D / PRODUCT RENDER</a:t>
            </a:r>
          </a:p>
        </p:txBody>
      </p:sp>
      <p:sp>
        <p:nvSpPr>
          <p:cNvPr id="87" name="page-num">
            <a:extLst>
              <a:ext uri="{FF2B5EF4-FFF2-40B4-BE49-F238E27FC236}">
                <a16:creationId xmlns:a16="http://schemas.microsoft.com/office/drawing/2014/main" id="{DD3996FA-AD42-493D-936C-CDF115B748EE}"/>
              </a:ext>
            </a:extLst>
          </p:cNvPr>
          <p:cNvSpPr>
            <a:spLocks noGrp="1"/>
          </p:cNvSpPr>
          <p:nvPr/>
        </p:nvSpPr>
        <p:spPr>
          <a:xfrm>
            <a:off x="10725150" y="6543675"/>
            <a:ext cx="933450" cy="171450"/>
          </a:xfrm>
          <a:prstGeom prst="rect">
            <a:avLst/>
          </a:prstGeom>
          <a:noFill/>
          <a:ln w="0">
            <a:noFill/>
            <a:prstDash val="solid"/>
          </a:ln>
        </p:spPr>
        <p:txBody>
          <a:bodyPr wrap="square" lIns="0" tIns="0" rIns="0" bIns="0" anchor="t">
            <a:normAutofit/>
          </a:bodyPr>
          <a:lstStyle/>
          <a:p>
            <a:pPr algn="r">
              <a:defRPr sz="900" b="0" i="0">
                <a:solidFill>
                  <a:srgbClr val="666666"/>
                </a:solidFill>
                <a:latin typeface="Arial"/>
                <a:ea typeface="Arial"/>
                <a:cs typeface="Arial"/>
              </a:defRPr>
            </a:pPr>
            <a:r>
              <a:rPr lang="en-US" sz="900" dirty="0">
                <a:solidFill>
                  <a:srgbClr val="666666"/>
                </a:solidFill>
                <a:latin typeface="Arial"/>
                <a:ea typeface="Arial"/>
                <a:cs typeface="Arial"/>
              </a:rPr>
              <a:t>05</a:t>
            </a:r>
            <a:r>
              <a:rPr sz="900" b="0" i="0" dirty="0">
                <a:solidFill>
                  <a:srgbClr val="666666"/>
                </a:solidFill>
                <a:latin typeface="Arial"/>
                <a:ea typeface="Arial"/>
                <a:cs typeface="Arial"/>
              </a:rPr>
              <a:t> / 20</a:t>
            </a:r>
          </a:p>
        </p:txBody>
      </p:sp>
      <p:sp>
        <p:nvSpPr>
          <p:cNvPr id="88" name="product-poster">
            <a:extLst>
              <a:ext uri="{FF2B5EF4-FFF2-40B4-BE49-F238E27FC236}">
                <a16:creationId xmlns:a16="http://schemas.microsoft.com/office/drawing/2014/main" id="{9DC2E1FD-5ABB-47CB-838E-00A24D2DF0CE}"/>
              </a:ext>
            </a:extLst>
          </p:cNvPr>
          <p:cNvSpPr>
            <a:spLocks noGrp="1"/>
          </p:cNvSpPr>
          <p:nvPr/>
        </p:nvSpPr>
        <p:spPr>
          <a:xfrm>
            <a:off x="790575" y="723900"/>
            <a:ext cx="5686422" cy="3262105"/>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89" name="product-poster-inner">
            <a:extLst>
              <a:ext uri="{FF2B5EF4-FFF2-40B4-BE49-F238E27FC236}">
                <a16:creationId xmlns:a16="http://schemas.microsoft.com/office/drawing/2014/main" id="{835E42B2-B485-4859-9AE3-6DF81188CD71}"/>
              </a:ext>
            </a:extLst>
          </p:cNvPr>
          <p:cNvSpPr>
            <a:spLocks noGrp="1"/>
          </p:cNvSpPr>
          <p:nvPr/>
        </p:nvSpPr>
        <p:spPr>
          <a:xfrm>
            <a:off x="838199" y="806270"/>
            <a:ext cx="5562599" cy="3128223"/>
          </a:xfrm>
          <a:prstGeom prst="rect">
            <a:avLst/>
          </a:prstGeom>
          <a:noFill/>
          <a:ln w="9525">
            <a:solidFill>
              <a:srgbClr val="111111">
                <a:alpha val="10000"/>
              </a:srgbClr>
            </a:solidFill>
            <a:prstDash val="solid"/>
          </a:ln>
        </p:spPr>
        <p:txBody>
          <a:bodyPr/>
          <a:lstStyle/>
          <a:p>
            <a:endParaRPr lang="zh-CN" altLang="en-US"/>
          </a:p>
        </p:txBody>
      </p:sp>
      <p:sp>
        <p:nvSpPr>
          <p:cNvPr id="92" name="tick">
            <a:extLst>
              <a:ext uri="{FF2B5EF4-FFF2-40B4-BE49-F238E27FC236}">
                <a16:creationId xmlns:a16="http://schemas.microsoft.com/office/drawing/2014/main" id="{702F2436-F810-4DCD-A2B4-BBC4787D98E7}"/>
              </a:ext>
            </a:extLst>
          </p:cNvPr>
          <p:cNvSpPr>
            <a:spLocks noGrp="1"/>
          </p:cNvSpPr>
          <p:nvPr/>
        </p:nvSpPr>
        <p:spPr>
          <a:xfrm>
            <a:off x="781050" y="717997"/>
            <a:ext cx="209550" cy="0"/>
          </a:xfrm>
          <a:prstGeom prst="line">
            <a:avLst/>
          </a:prstGeom>
          <a:noFill/>
          <a:ln w="19050">
            <a:solidFill>
              <a:srgbClr val="111111"/>
            </a:solidFill>
            <a:prstDash val="solid"/>
          </a:ln>
        </p:spPr>
        <p:txBody>
          <a:bodyPr/>
          <a:lstStyle/>
          <a:p>
            <a:endParaRPr lang="zh-CN" altLang="en-US"/>
          </a:p>
        </p:txBody>
      </p:sp>
      <p:sp>
        <p:nvSpPr>
          <p:cNvPr id="93" name="tick">
            <a:extLst>
              <a:ext uri="{FF2B5EF4-FFF2-40B4-BE49-F238E27FC236}">
                <a16:creationId xmlns:a16="http://schemas.microsoft.com/office/drawing/2014/main" id="{64D30C91-1FF0-42B8-BF7B-03A774AC1176}"/>
              </a:ext>
            </a:extLst>
          </p:cNvPr>
          <p:cNvSpPr>
            <a:spLocks noGrp="1"/>
          </p:cNvSpPr>
          <p:nvPr/>
        </p:nvSpPr>
        <p:spPr>
          <a:xfrm>
            <a:off x="781050" y="717997"/>
            <a:ext cx="0" cy="209550"/>
          </a:xfrm>
          <a:prstGeom prst="line">
            <a:avLst/>
          </a:prstGeom>
          <a:noFill/>
          <a:ln w="19050">
            <a:solidFill>
              <a:srgbClr val="111111"/>
            </a:solidFill>
            <a:prstDash val="solid"/>
          </a:ln>
        </p:spPr>
        <p:txBody>
          <a:bodyPr/>
          <a:lstStyle/>
          <a:p>
            <a:endParaRPr lang="zh-CN" altLang="en-US"/>
          </a:p>
        </p:txBody>
      </p:sp>
      <p:sp>
        <p:nvSpPr>
          <p:cNvPr id="94" name="tick">
            <a:extLst>
              <a:ext uri="{FF2B5EF4-FFF2-40B4-BE49-F238E27FC236}">
                <a16:creationId xmlns:a16="http://schemas.microsoft.com/office/drawing/2014/main" id="{8F48FB02-1FFC-4DE5-ACD9-F69C5C594770}"/>
              </a:ext>
            </a:extLst>
          </p:cNvPr>
          <p:cNvSpPr>
            <a:spLocks noGrp="1"/>
          </p:cNvSpPr>
          <p:nvPr/>
        </p:nvSpPr>
        <p:spPr>
          <a:xfrm>
            <a:off x="12858749" y="299434"/>
            <a:ext cx="209550" cy="0"/>
          </a:xfrm>
          <a:prstGeom prst="line">
            <a:avLst/>
          </a:prstGeom>
          <a:noFill/>
          <a:ln w="19050">
            <a:solidFill>
              <a:srgbClr val="111111"/>
            </a:solidFill>
            <a:prstDash val="solid"/>
          </a:ln>
        </p:spPr>
        <p:txBody>
          <a:bodyPr/>
          <a:lstStyle/>
          <a:p>
            <a:endParaRPr lang="zh-CN" altLang="en-US"/>
          </a:p>
        </p:txBody>
      </p:sp>
      <p:sp>
        <p:nvSpPr>
          <p:cNvPr id="95" name="tick">
            <a:extLst>
              <a:ext uri="{FF2B5EF4-FFF2-40B4-BE49-F238E27FC236}">
                <a16:creationId xmlns:a16="http://schemas.microsoft.com/office/drawing/2014/main" id="{7EB26BBD-9DDA-465C-9752-896A80EF3C3A}"/>
              </a:ext>
            </a:extLst>
          </p:cNvPr>
          <p:cNvSpPr>
            <a:spLocks noGrp="1"/>
          </p:cNvSpPr>
          <p:nvPr/>
        </p:nvSpPr>
        <p:spPr>
          <a:xfrm>
            <a:off x="13068299" y="299434"/>
            <a:ext cx="0" cy="209550"/>
          </a:xfrm>
          <a:prstGeom prst="line">
            <a:avLst/>
          </a:prstGeom>
          <a:noFill/>
          <a:ln w="19050">
            <a:solidFill>
              <a:srgbClr val="111111"/>
            </a:solidFill>
            <a:prstDash val="solid"/>
          </a:ln>
        </p:spPr>
        <p:txBody>
          <a:bodyPr/>
          <a:lstStyle/>
          <a:p>
            <a:endParaRPr lang="zh-CN" altLang="en-US"/>
          </a:p>
        </p:txBody>
      </p:sp>
      <p:sp>
        <p:nvSpPr>
          <p:cNvPr id="96" name="tick">
            <a:extLst>
              <a:ext uri="{FF2B5EF4-FFF2-40B4-BE49-F238E27FC236}">
                <a16:creationId xmlns:a16="http://schemas.microsoft.com/office/drawing/2014/main" id="{E86EF669-8A72-4306-AE0D-081A7F10D751}"/>
              </a:ext>
            </a:extLst>
          </p:cNvPr>
          <p:cNvSpPr>
            <a:spLocks noGrp="1"/>
          </p:cNvSpPr>
          <p:nvPr/>
        </p:nvSpPr>
        <p:spPr>
          <a:xfrm>
            <a:off x="781050" y="3970986"/>
            <a:ext cx="209550" cy="0"/>
          </a:xfrm>
          <a:prstGeom prst="line">
            <a:avLst/>
          </a:prstGeom>
          <a:noFill/>
          <a:ln w="19050">
            <a:solidFill>
              <a:srgbClr val="111111"/>
            </a:solidFill>
            <a:prstDash val="solid"/>
          </a:ln>
        </p:spPr>
        <p:txBody>
          <a:bodyPr/>
          <a:lstStyle/>
          <a:p>
            <a:endParaRPr lang="zh-CN" altLang="en-US"/>
          </a:p>
        </p:txBody>
      </p:sp>
      <p:sp>
        <p:nvSpPr>
          <p:cNvPr id="97" name="tick">
            <a:extLst>
              <a:ext uri="{FF2B5EF4-FFF2-40B4-BE49-F238E27FC236}">
                <a16:creationId xmlns:a16="http://schemas.microsoft.com/office/drawing/2014/main" id="{286042CC-A089-4ECC-8F4B-38038B7116AC}"/>
              </a:ext>
            </a:extLst>
          </p:cNvPr>
          <p:cNvSpPr>
            <a:spLocks noGrp="1"/>
          </p:cNvSpPr>
          <p:nvPr/>
        </p:nvSpPr>
        <p:spPr>
          <a:xfrm>
            <a:off x="781050" y="3761436"/>
            <a:ext cx="0" cy="209550"/>
          </a:xfrm>
          <a:prstGeom prst="line">
            <a:avLst/>
          </a:prstGeom>
          <a:noFill/>
          <a:ln w="19050">
            <a:solidFill>
              <a:srgbClr val="111111"/>
            </a:solidFill>
            <a:prstDash val="solid"/>
          </a:ln>
        </p:spPr>
        <p:txBody>
          <a:bodyPr/>
          <a:lstStyle/>
          <a:p>
            <a:endParaRPr lang="zh-CN" altLang="en-US"/>
          </a:p>
        </p:txBody>
      </p:sp>
      <p:sp>
        <p:nvSpPr>
          <p:cNvPr id="98" name="tick">
            <a:extLst>
              <a:ext uri="{FF2B5EF4-FFF2-40B4-BE49-F238E27FC236}">
                <a16:creationId xmlns:a16="http://schemas.microsoft.com/office/drawing/2014/main" id="{C775B20B-89C9-4915-84B7-125223C26843}"/>
              </a:ext>
            </a:extLst>
          </p:cNvPr>
          <p:cNvSpPr>
            <a:spLocks noGrp="1"/>
          </p:cNvSpPr>
          <p:nvPr/>
        </p:nvSpPr>
        <p:spPr>
          <a:xfrm>
            <a:off x="6266378" y="3990975"/>
            <a:ext cx="209550" cy="0"/>
          </a:xfrm>
          <a:prstGeom prst="line">
            <a:avLst/>
          </a:prstGeom>
          <a:noFill/>
          <a:ln w="19050">
            <a:solidFill>
              <a:srgbClr val="111111"/>
            </a:solidFill>
            <a:prstDash val="solid"/>
          </a:ln>
        </p:spPr>
        <p:txBody>
          <a:bodyPr/>
          <a:lstStyle/>
          <a:p>
            <a:endParaRPr lang="zh-CN" altLang="en-US"/>
          </a:p>
        </p:txBody>
      </p:sp>
      <p:sp>
        <p:nvSpPr>
          <p:cNvPr id="99" name="tick">
            <a:extLst>
              <a:ext uri="{FF2B5EF4-FFF2-40B4-BE49-F238E27FC236}">
                <a16:creationId xmlns:a16="http://schemas.microsoft.com/office/drawing/2014/main" id="{E17AFC43-AF3D-40BF-B719-123251B8E0A9}"/>
              </a:ext>
            </a:extLst>
          </p:cNvPr>
          <p:cNvSpPr>
            <a:spLocks noGrp="1"/>
          </p:cNvSpPr>
          <p:nvPr/>
        </p:nvSpPr>
        <p:spPr>
          <a:xfrm>
            <a:off x="6475928" y="3781425"/>
            <a:ext cx="0" cy="209550"/>
          </a:xfrm>
          <a:prstGeom prst="line">
            <a:avLst/>
          </a:prstGeom>
          <a:noFill/>
          <a:ln w="19050">
            <a:solidFill>
              <a:srgbClr val="111111"/>
            </a:solidFill>
            <a:prstDash val="solid"/>
          </a:ln>
        </p:spPr>
        <p:txBody>
          <a:bodyPr/>
          <a:lstStyle/>
          <a:p>
            <a:endParaRPr lang="zh-CN" altLang="en-US"/>
          </a:p>
        </p:txBody>
      </p:sp>
      <p:sp>
        <p:nvSpPr>
          <p:cNvPr id="104" name="product-poster-dot">
            <a:extLst>
              <a:ext uri="{FF2B5EF4-FFF2-40B4-BE49-F238E27FC236}">
                <a16:creationId xmlns:a16="http://schemas.microsoft.com/office/drawing/2014/main" id="{C734D984-BA8B-4E5B-9338-A865263C370E}"/>
              </a:ext>
            </a:extLst>
          </p:cNvPr>
          <p:cNvSpPr>
            <a:spLocks noGrp="1"/>
          </p:cNvSpPr>
          <p:nvPr/>
        </p:nvSpPr>
        <p:spPr>
          <a:xfrm>
            <a:off x="6219825" y="809625"/>
            <a:ext cx="133350" cy="133350"/>
          </a:xfrm>
          <a:prstGeom prst="ellipse">
            <a:avLst/>
          </a:prstGeom>
          <a:solidFill>
            <a:srgbClr val="111111"/>
          </a:solidFill>
          <a:ln w="0">
            <a:noFill/>
            <a:prstDash val="solid"/>
          </a:ln>
        </p:spPr>
        <p:txBody>
          <a:bodyPr/>
          <a:lstStyle/>
          <a:p>
            <a:endParaRPr lang="zh-CN" altLang="en-US"/>
          </a:p>
        </p:txBody>
      </p:sp>
      <p:sp>
        <p:nvSpPr>
          <p:cNvPr id="122" name="product-title">
            <a:extLst>
              <a:ext uri="{FF2B5EF4-FFF2-40B4-BE49-F238E27FC236}">
                <a16:creationId xmlns:a16="http://schemas.microsoft.com/office/drawing/2014/main" id="{FB19805A-79B2-4211-A604-1496935E16DB}"/>
              </a:ext>
            </a:extLst>
          </p:cNvPr>
          <p:cNvSpPr>
            <a:spLocks noGrp="1"/>
          </p:cNvSpPr>
          <p:nvPr/>
        </p:nvSpPr>
        <p:spPr>
          <a:xfrm>
            <a:off x="6781799" y="726334"/>
            <a:ext cx="4251798" cy="1407267"/>
          </a:xfrm>
          <a:prstGeom prst="rect">
            <a:avLst/>
          </a:prstGeom>
          <a:noFill/>
          <a:ln w="0">
            <a:noFill/>
            <a:prstDash val="solid"/>
          </a:ln>
        </p:spPr>
        <p:txBody>
          <a:bodyPr wrap="square" lIns="0" tIns="0" rIns="0" bIns="0" anchor="t">
            <a:normAutofit/>
          </a:bodyPr>
          <a:lstStyle/>
          <a:p>
            <a:pPr>
              <a:lnSpc>
                <a:spcPct val="86000"/>
              </a:lnSpc>
              <a:spcAft>
                <a:spcPts val="600"/>
              </a:spcAft>
              <a:defRPr sz="3150" b="1" i="0">
                <a:solidFill>
                  <a:srgbClr val="111111"/>
                </a:solidFill>
                <a:latin typeface="Arial"/>
                <a:ea typeface="Arial"/>
                <a:cs typeface="Arial"/>
              </a:defRPr>
            </a:pPr>
            <a:r>
              <a:rPr lang="zh-CN" altLang="zh-CN" sz="3200" b="1" dirty="0"/>
              <a:t>全流程独立3D动画短片</a:t>
            </a:r>
            <a:endParaRPr lang="en-US" altLang="zh-CN" sz="3200" b="1" dirty="0"/>
          </a:p>
          <a:p>
            <a:pPr>
              <a:lnSpc>
                <a:spcPct val="86000"/>
              </a:lnSpc>
              <a:defRPr sz="3150" b="1" i="0">
                <a:solidFill>
                  <a:srgbClr val="111111"/>
                </a:solidFill>
                <a:latin typeface="Arial"/>
                <a:ea typeface="Arial"/>
                <a:cs typeface="Arial"/>
              </a:defRPr>
            </a:pPr>
            <a:r>
              <a:rPr sz="2400" b="1" i="0" dirty="0">
                <a:solidFill>
                  <a:srgbClr val="111111"/>
                </a:solidFill>
                <a:latin typeface="Arial"/>
                <a:ea typeface="Arial"/>
                <a:cs typeface="Arial"/>
              </a:rPr>
              <a:t>PRODUCT</a:t>
            </a:r>
          </a:p>
          <a:p>
            <a:pPr algn="l">
              <a:lnSpc>
                <a:spcPct val="86000"/>
              </a:lnSpc>
              <a:buNone/>
              <a:defRPr sz="3150" b="1" i="0">
                <a:solidFill>
                  <a:srgbClr val="111111"/>
                </a:solidFill>
                <a:latin typeface="Arial"/>
                <a:ea typeface="Arial"/>
                <a:cs typeface="Arial"/>
              </a:defRPr>
            </a:pPr>
            <a:r>
              <a:rPr sz="2400" b="1" i="0" dirty="0">
                <a:solidFill>
                  <a:srgbClr val="111111"/>
                </a:solidFill>
                <a:latin typeface="Arial"/>
                <a:ea typeface="Arial"/>
                <a:cs typeface="Arial"/>
              </a:rPr>
              <a:t>VISUALIZATION</a:t>
            </a:r>
          </a:p>
        </p:txBody>
      </p:sp>
      <p:sp>
        <p:nvSpPr>
          <p:cNvPr id="123" name="product-cn">
            <a:extLst>
              <a:ext uri="{FF2B5EF4-FFF2-40B4-BE49-F238E27FC236}">
                <a16:creationId xmlns:a16="http://schemas.microsoft.com/office/drawing/2014/main" id="{3FFAB369-B80B-450A-8FD4-AE3671C8F6E6}"/>
              </a:ext>
            </a:extLst>
          </p:cNvPr>
          <p:cNvSpPr>
            <a:spLocks noGrp="1"/>
          </p:cNvSpPr>
          <p:nvPr/>
        </p:nvSpPr>
        <p:spPr>
          <a:xfrm>
            <a:off x="6858000" y="2166836"/>
            <a:ext cx="4446756" cy="1072474"/>
          </a:xfrm>
          <a:prstGeom prst="rect">
            <a:avLst/>
          </a:prstGeom>
          <a:noFill/>
          <a:ln w="0">
            <a:noFill/>
            <a:prstDash val="solid"/>
          </a:ln>
        </p:spPr>
        <p:txBody>
          <a:bodyPr wrap="square" lIns="0" tIns="0" rIns="0" bIns="0" anchor="t">
            <a:normAutofit/>
          </a:bodyPr>
          <a:lstStyle/>
          <a:p>
            <a:pPr>
              <a:spcAft>
                <a:spcPts val="600"/>
              </a:spcAft>
            </a:pPr>
            <a:r>
              <a:rPr lang="zh-CN" altLang="zh-CN" sz="1400" b="1" dirty="0">
                <a:solidFill>
                  <a:srgbClr val="666666"/>
                </a:solidFill>
                <a:latin typeface="Microsoft YaHei"/>
                <a:ea typeface="Microsoft YaHei"/>
              </a:rPr>
              <a:t>创意内核 </a:t>
            </a:r>
            <a:endParaRPr lang="en-US" altLang="zh-CN" sz="1400" b="1" dirty="0">
              <a:solidFill>
                <a:srgbClr val="666666"/>
              </a:solidFill>
              <a:latin typeface="Microsoft YaHei"/>
              <a:ea typeface="Microsoft YaHei"/>
            </a:endParaRPr>
          </a:p>
          <a:p>
            <a:pPr indent="457200"/>
            <a:r>
              <a:rPr lang="zh-CN" altLang="zh-CN" sz="1300" dirty="0">
                <a:solidFill>
                  <a:srgbClr val="666666"/>
                </a:solidFill>
                <a:latin typeface="Microsoft YaHei"/>
                <a:ea typeface="Microsoft YaHei"/>
              </a:rPr>
              <a:t>末日废土背景下，没有英雄与救世主。聚焦两名平凡少女在沙尘暴与废墟中顽强播种，以微小叙事传递“向死而生”的情感共鸣。</a:t>
            </a:r>
            <a:endParaRPr lang="en-US" altLang="zh-CN" sz="1300" dirty="0">
              <a:solidFill>
                <a:srgbClr val="666666"/>
              </a:solidFill>
              <a:latin typeface="Microsoft YaHei"/>
              <a:ea typeface="Microsoft YaHei"/>
            </a:endParaRPr>
          </a:p>
          <a:p>
            <a:endParaRPr lang="zh-CN" altLang="zh-CN" sz="1300" dirty="0">
              <a:solidFill>
                <a:srgbClr val="666666"/>
              </a:solidFill>
              <a:latin typeface="Microsoft YaHei"/>
              <a:ea typeface="Microsoft YaHei"/>
            </a:endParaRPr>
          </a:p>
          <a:p>
            <a:pPr algn="l">
              <a:defRPr sz="1275" b="0" i="0">
                <a:solidFill>
                  <a:srgbClr val="666666"/>
                </a:solidFill>
                <a:latin typeface="Microsoft YaHei"/>
                <a:ea typeface="Microsoft YaHei"/>
                <a:cs typeface="Microsoft YaHei"/>
              </a:defRPr>
            </a:pPr>
            <a:endParaRPr sz="1275" b="0" i="0" dirty="0">
              <a:solidFill>
                <a:srgbClr val="666666"/>
              </a:solidFill>
              <a:latin typeface="Microsoft YaHei"/>
              <a:ea typeface="Microsoft YaHei"/>
              <a:cs typeface="Microsoft YaHei"/>
            </a:endParaRPr>
          </a:p>
        </p:txBody>
      </p:sp>
      <p:sp>
        <p:nvSpPr>
          <p:cNvPr id="124" name="product-chip">
            <a:extLst>
              <a:ext uri="{FF2B5EF4-FFF2-40B4-BE49-F238E27FC236}">
                <a16:creationId xmlns:a16="http://schemas.microsoft.com/office/drawing/2014/main" id="{BD132377-0465-4CA4-A651-464E58495E71}"/>
              </a:ext>
            </a:extLst>
          </p:cNvPr>
          <p:cNvSpPr>
            <a:spLocks noGrp="1"/>
          </p:cNvSpPr>
          <p:nvPr/>
        </p:nvSpPr>
        <p:spPr>
          <a:xfrm>
            <a:off x="10287000" y="4576864"/>
            <a:ext cx="1285873" cy="419100"/>
          </a:xfrm>
          <a:prstGeom prst="rect">
            <a:avLst/>
          </a:prstGeom>
          <a:solidFill>
            <a:srgbClr val="E8FF2A"/>
          </a:solidFill>
          <a:ln w="9525">
            <a:solidFill>
              <a:srgbClr val="D8D8D2"/>
            </a:solidFill>
            <a:prstDash val="solid"/>
          </a:ln>
        </p:spPr>
        <p:txBody>
          <a:bodyPr/>
          <a:lstStyle/>
          <a:p>
            <a:endParaRPr lang="zh-CN" altLang="en-US"/>
          </a:p>
        </p:txBody>
      </p:sp>
      <p:sp>
        <p:nvSpPr>
          <p:cNvPr id="125" name="chip-k">
            <a:extLst>
              <a:ext uri="{FF2B5EF4-FFF2-40B4-BE49-F238E27FC236}">
                <a16:creationId xmlns:a16="http://schemas.microsoft.com/office/drawing/2014/main" id="{81A14646-F0E7-4DEA-97C9-6E0685BA2E3A}"/>
              </a:ext>
            </a:extLst>
          </p:cNvPr>
          <p:cNvSpPr>
            <a:spLocks noGrp="1"/>
          </p:cNvSpPr>
          <p:nvPr/>
        </p:nvSpPr>
        <p:spPr>
          <a:xfrm>
            <a:off x="10458451" y="4653064"/>
            <a:ext cx="857250" cy="123825"/>
          </a:xfrm>
          <a:prstGeom prst="rect">
            <a:avLst/>
          </a:prstGeom>
          <a:noFill/>
          <a:ln w="0">
            <a:noFill/>
            <a:prstDash val="solid"/>
          </a:ln>
        </p:spPr>
        <p:txBody>
          <a:bodyPr wrap="square" lIns="0" tIns="0" rIns="0" bIns="0" anchor="t">
            <a:normAutofit/>
          </a:bodyPr>
          <a:lstStyle/>
          <a:p>
            <a:pPr algn="l">
              <a:defRPr sz="750" b="1" i="0">
                <a:solidFill>
                  <a:srgbClr val="666666"/>
                </a:solidFill>
                <a:latin typeface="Arial"/>
                <a:ea typeface="Arial"/>
                <a:cs typeface="Arial"/>
              </a:defRPr>
            </a:pPr>
            <a:r>
              <a:rPr sz="750" b="1" i="0">
                <a:solidFill>
                  <a:srgbClr val="666666"/>
                </a:solidFill>
                <a:latin typeface="Arial"/>
                <a:ea typeface="Arial"/>
                <a:cs typeface="Arial"/>
              </a:rPr>
              <a:t>MATERIAL</a:t>
            </a:r>
          </a:p>
        </p:txBody>
      </p:sp>
      <p:sp>
        <p:nvSpPr>
          <p:cNvPr id="126" name="chip-v">
            <a:extLst>
              <a:ext uri="{FF2B5EF4-FFF2-40B4-BE49-F238E27FC236}">
                <a16:creationId xmlns:a16="http://schemas.microsoft.com/office/drawing/2014/main" id="{AF3E96A8-AFF3-4E84-AF81-C8C69578A6DC}"/>
              </a:ext>
            </a:extLst>
          </p:cNvPr>
          <p:cNvSpPr>
            <a:spLocks noGrp="1"/>
          </p:cNvSpPr>
          <p:nvPr/>
        </p:nvSpPr>
        <p:spPr>
          <a:xfrm>
            <a:off x="10458451" y="4795939"/>
            <a:ext cx="2000250" cy="142875"/>
          </a:xfrm>
          <a:prstGeom prst="rect">
            <a:avLst/>
          </a:prstGeom>
          <a:noFill/>
          <a:ln w="0">
            <a:noFill/>
            <a:prstDash val="solid"/>
          </a:ln>
        </p:spPr>
        <p:txBody>
          <a:bodyPr wrap="square" lIns="0" tIns="0" rIns="0" bIns="0" anchor="t">
            <a:normAutofit fontScale="96154"/>
          </a:bodyPr>
          <a:lstStyle/>
          <a:p>
            <a:pPr algn="l">
              <a:defRPr sz="975" b="1" i="0">
                <a:solidFill>
                  <a:srgbClr val="111111"/>
                </a:solidFill>
                <a:latin typeface="Arial"/>
                <a:ea typeface="Arial"/>
                <a:cs typeface="Arial"/>
              </a:defRPr>
            </a:pPr>
            <a:r>
              <a:rPr sz="975" b="1" i="0">
                <a:solidFill>
                  <a:srgbClr val="111111"/>
                </a:solidFill>
                <a:latin typeface="Arial"/>
                <a:ea typeface="Arial"/>
                <a:cs typeface="Arial"/>
              </a:rPr>
              <a:t>glass / metal</a:t>
            </a:r>
          </a:p>
        </p:txBody>
      </p:sp>
      <p:sp>
        <p:nvSpPr>
          <p:cNvPr id="127" name="product-chip">
            <a:extLst>
              <a:ext uri="{FF2B5EF4-FFF2-40B4-BE49-F238E27FC236}">
                <a16:creationId xmlns:a16="http://schemas.microsoft.com/office/drawing/2014/main" id="{B9588D22-5DA1-4FA4-9C88-DB2A3472C751}"/>
              </a:ext>
            </a:extLst>
          </p:cNvPr>
          <p:cNvSpPr>
            <a:spLocks noGrp="1"/>
          </p:cNvSpPr>
          <p:nvPr/>
        </p:nvSpPr>
        <p:spPr>
          <a:xfrm>
            <a:off x="10287001" y="5205514"/>
            <a:ext cx="1285875" cy="419100"/>
          </a:xfrm>
          <a:prstGeom prst="rect">
            <a:avLst/>
          </a:prstGeom>
          <a:solidFill>
            <a:srgbClr val="FFFFFF">
              <a:alpha val="72000"/>
            </a:srgbClr>
          </a:solidFill>
          <a:ln w="9525">
            <a:solidFill>
              <a:srgbClr val="D8D8D2"/>
            </a:solidFill>
            <a:prstDash val="solid"/>
          </a:ln>
        </p:spPr>
        <p:txBody>
          <a:bodyPr/>
          <a:lstStyle/>
          <a:p>
            <a:endParaRPr lang="zh-CN" altLang="en-US"/>
          </a:p>
        </p:txBody>
      </p:sp>
      <p:sp>
        <p:nvSpPr>
          <p:cNvPr id="128" name="chip-k">
            <a:extLst>
              <a:ext uri="{FF2B5EF4-FFF2-40B4-BE49-F238E27FC236}">
                <a16:creationId xmlns:a16="http://schemas.microsoft.com/office/drawing/2014/main" id="{196FAFDD-9671-4F83-AC23-890F46CF5E9A}"/>
              </a:ext>
            </a:extLst>
          </p:cNvPr>
          <p:cNvSpPr>
            <a:spLocks noGrp="1"/>
          </p:cNvSpPr>
          <p:nvPr/>
        </p:nvSpPr>
        <p:spPr>
          <a:xfrm>
            <a:off x="10458451" y="5281714"/>
            <a:ext cx="857250" cy="123825"/>
          </a:xfrm>
          <a:prstGeom prst="rect">
            <a:avLst/>
          </a:prstGeom>
          <a:noFill/>
          <a:ln w="0">
            <a:noFill/>
            <a:prstDash val="solid"/>
          </a:ln>
        </p:spPr>
        <p:txBody>
          <a:bodyPr wrap="square" lIns="0" tIns="0" rIns="0" bIns="0" anchor="t">
            <a:normAutofit/>
          </a:bodyPr>
          <a:lstStyle/>
          <a:p>
            <a:pPr algn="l">
              <a:defRPr sz="750" b="1" i="0">
                <a:solidFill>
                  <a:srgbClr val="666666"/>
                </a:solidFill>
                <a:latin typeface="Arial"/>
                <a:ea typeface="Arial"/>
                <a:cs typeface="Arial"/>
              </a:defRPr>
            </a:pPr>
            <a:r>
              <a:rPr sz="750" b="1" i="0">
                <a:solidFill>
                  <a:srgbClr val="666666"/>
                </a:solidFill>
                <a:latin typeface="Arial"/>
                <a:ea typeface="Arial"/>
                <a:cs typeface="Arial"/>
              </a:rPr>
              <a:t>LIGHTING</a:t>
            </a:r>
          </a:p>
        </p:txBody>
      </p:sp>
      <p:sp>
        <p:nvSpPr>
          <p:cNvPr id="129" name="chip-v">
            <a:extLst>
              <a:ext uri="{FF2B5EF4-FFF2-40B4-BE49-F238E27FC236}">
                <a16:creationId xmlns:a16="http://schemas.microsoft.com/office/drawing/2014/main" id="{D7664E59-4018-4890-9484-31853FC0B2AB}"/>
              </a:ext>
            </a:extLst>
          </p:cNvPr>
          <p:cNvSpPr>
            <a:spLocks noGrp="1"/>
          </p:cNvSpPr>
          <p:nvPr/>
        </p:nvSpPr>
        <p:spPr>
          <a:xfrm>
            <a:off x="10458451" y="5424589"/>
            <a:ext cx="2000250" cy="142875"/>
          </a:xfrm>
          <a:prstGeom prst="rect">
            <a:avLst/>
          </a:prstGeom>
          <a:noFill/>
          <a:ln w="0">
            <a:noFill/>
            <a:prstDash val="solid"/>
          </a:ln>
        </p:spPr>
        <p:txBody>
          <a:bodyPr wrap="square" lIns="0" tIns="0" rIns="0" bIns="0" anchor="t">
            <a:normAutofit fontScale="96154"/>
          </a:bodyPr>
          <a:lstStyle/>
          <a:p>
            <a:pPr algn="l">
              <a:defRPr sz="975" b="1" i="0">
                <a:solidFill>
                  <a:srgbClr val="111111"/>
                </a:solidFill>
                <a:latin typeface="Arial"/>
                <a:ea typeface="Arial"/>
                <a:cs typeface="Arial"/>
              </a:defRPr>
            </a:pPr>
            <a:r>
              <a:rPr sz="975" b="1" i="0">
                <a:solidFill>
                  <a:srgbClr val="111111"/>
                </a:solidFill>
                <a:latin typeface="Arial"/>
                <a:ea typeface="Arial"/>
                <a:cs typeface="Arial"/>
              </a:rPr>
              <a:t>studio / neon</a:t>
            </a:r>
          </a:p>
        </p:txBody>
      </p:sp>
      <p:sp>
        <p:nvSpPr>
          <p:cNvPr id="130" name="product-chip">
            <a:extLst>
              <a:ext uri="{FF2B5EF4-FFF2-40B4-BE49-F238E27FC236}">
                <a16:creationId xmlns:a16="http://schemas.microsoft.com/office/drawing/2014/main" id="{325A9A3A-E8A8-48FE-B300-0D1CFFB487D2}"/>
              </a:ext>
            </a:extLst>
          </p:cNvPr>
          <p:cNvSpPr>
            <a:spLocks noGrp="1"/>
          </p:cNvSpPr>
          <p:nvPr/>
        </p:nvSpPr>
        <p:spPr>
          <a:xfrm>
            <a:off x="10287001" y="5834164"/>
            <a:ext cx="1285875" cy="419100"/>
          </a:xfrm>
          <a:prstGeom prst="rect">
            <a:avLst/>
          </a:prstGeom>
          <a:solidFill>
            <a:srgbClr val="FFFFFF">
              <a:alpha val="72000"/>
            </a:srgbClr>
          </a:solidFill>
          <a:ln w="9525">
            <a:solidFill>
              <a:srgbClr val="D8D8D2"/>
            </a:solidFill>
            <a:prstDash val="solid"/>
          </a:ln>
        </p:spPr>
        <p:txBody>
          <a:bodyPr/>
          <a:lstStyle/>
          <a:p>
            <a:endParaRPr lang="zh-CN" altLang="en-US"/>
          </a:p>
        </p:txBody>
      </p:sp>
      <p:sp>
        <p:nvSpPr>
          <p:cNvPr id="131" name="chip-k">
            <a:extLst>
              <a:ext uri="{FF2B5EF4-FFF2-40B4-BE49-F238E27FC236}">
                <a16:creationId xmlns:a16="http://schemas.microsoft.com/office/drawing/2014/main" id="{7C881EE3-8B4F-489F-BD93-1C95B352CBEA}"/>
              </a:ext>
            </a:extLst>
          </p:cNvPr>
          <p:cNvSpPr>
            <a:spLocks noGrp="1"/>
          </p:cNvSpPr>
          <p:nvPr/>
        </p:nvSpPr>
        <p:spPr>
          <a:xfrm>
            <a:off x="10458451" y="5910364"/>
            <a:ext cx="857250" cy="123825"/>
          </a:xfrm>
          <a:prstGeom prst="rect">
            <a:avLst/>
          </a:prstGeom>
          <a:noFill/>
          <a:ln w="0">
            <a:noFill/>
            <a:prstDash val="solid"/>
          </a:ln>
        </p:spPr>
        <p:txBody>
          <a:bodyPr wrap="square" lIns="0" tIns="0" rIns="0" bIns="0" anchor="t">
            <a:normAutofit/>
          </a:bodyPr>
          <a:lstStyle/>
          <a:p>
            <a:pPr algn="l">
              <a:defRPr sz="750" b="1" i="0">
                <a:solidFill>
                  <a:srgbClr val="666666"/>
                </a:solidFill>
                <a:latin typeface="Arial"/>
                <a:ea typeface="Arial"/>
                <a:cs typeface="Arial"/>
              </a:defRPr>
            </a:pPr>
            <a:r>
              <a:rPr sz="750" b="1" i="0">
                <a:solidFill>
                  <a:srgbClr val="666666"/>
                </a:solidFill>
                <a:latin typeface="Arial"/>
                <a:ea typeface="Arial"/>
                <a:cs typeface="Arial"/>
              </a:rPr>
              <a:t>OUTPUT</a:t>
            </a:r>
          </a:p>
        </p:txBody>
      </p:sp>
      <p:sp>
        <p:nvSpPr>
          <p:cNvPr id="132" name="chip-v">
            <a:extLst>
              <a:ext uri="{FF2B5EF4-FFF2-40B4-BE49-F238E27FC236}">
                <a16:creationId xmlns:a16="http://schemas.microsoft.com/office/drawing/2014/main" id="{A5DA569E-E430-44FC-BF8B-1C6ACEC3A77E}"/>
              </a:ext>
            </a:extLst>
          </p:cNvPr>
          <p:cNvSpPr>
            <a:spLocks noGrp="1"/>
          </p:cNvSpPr>
          <p:nvPr/>
        </p:nvSpPr>
        <p:spPr>
          <a:xfrm>
            <a:off x="10458451" y="6053239"/>
            <a:ext cx="2000250" cy="142875"/>
          </a:xfrm>
          <a:prstGeom prst="rect">
            <a:avLst/>
          </a:prstGeom>
          <a:noFill/>
          <a:ln w="0">
            <a:noFill/>
            <a:prstDash val="solid"/>
          </a:ln>
        </p:spPr>
        <p:txBody>
          <a:bodyPr wrap="square" lIns="0" tIns="0" rIns="0" bIns="0" anchor="t">
            <a:normAutofit fontScale="96154"/>
          </a:bodyPr>
          <a:lstStyle/>
          <a:p>
            <a:pPr algn="l">
              <a:defRPr sz="975" b="1" i="0">
                <a:solidFill>
                  <a:srgbClr val="111111"/>
                </a:solidFill>
                <a:latin typeface="Arial"/>
                <a:ea typeface="Arial"/>
                <a:cs typeface="Arial"/>
              </a:defRPr>
            </a:pPr>
            <a:r>
              <a:rPr sz="975" b="1" i="0">
                <a:solidFill>
                  <a:srgbClr val="111111"/>
                </a:solidFill>
                <a:latin typeface="Arial"/>
                <a:ea typeface="Arial"/>
                <a:cs typeface="Arial"/>
              </a:rPr>
              <a:t>poster / campaign</a:t>
            </a:r>
          </a:p>
        </p:txBody>
      </p:sp>
      <p:pic>
        <p:nvPicPr>
          <p:cNvPr id="135" name="图片 134">
            <a:extLst>
              <a:ext uri="{FF2B5EF4-FFF2-40B4-BE49-F238E27FC236}">
                <a16:creationId xmlns:a16="http://schemas.microsoft.com/office/drawing/2014/main" id="{3564ADDA-3873-7536-338C-9944F08D9C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1" y="838200"/>
            <a:ext cx="5410200" cy="3043238"/>
          </a:xfrm>
          <a:prstGeom prst="rect">
            <a:avLst/>
          </a:prstGeom>
          <a:effectLst>
            <a:outerShdw blurRad="50800" dist="38100" dir="2700000" algn="tl" rotWithShape="0">
              <a:prstClr val="black">
                <a:alpha val="40000"/>
              </a:prstClr>
            </a:outerShdw>
          </a:effectLst>
        </p:spPr>
      </p:pic>
      <p:sp>
        <p:nvSpPr>
          <p:cNvPr id="136" name="product-poster">
            <a:extLst>
              <a:ext uri="{FF2B5EF4-FFF2-40B4-BE49-F238E27FC236}">
                <a16:creationId xmlns:a16="http://schemas.microsoft.com/office/drawing/2014/main" id="{381F931C-6A6D-015E-00F4-64D13F03D350}"/>
              </a:ext>
            </a:extLst>
          </p:cNvPr>
          <p:cNvSpPr>
            <a:spLocks noGrp="1"/>
          </p:cNvSpPr>
          <p:nvPr/>
        </p:nvSpPr>
        <p:spPr>
          <a:xfrm>
            <a:off x="781051" y="4419601"/>
            <a:ext cx="2705100" cy="1622740"/>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137" name="product-poster-inner">
            <a:extLst>
              <a:ext uri="{FF2B5EF4-FFF2-40B4-BE49-F238E27FC236}">
                <a16:creationId xmlns:a16="http://schemas.microsoft.com/office/drawing/2014/main" id="{E961410A-4BAB-279D-8183-7455855A757C}"/>
              </a:ext>
            </a:extLst>
          </p:cNvPr>
          <p:cNvSpPr>
            <a:spLocks noGrp="1"/>
          </p:cNvSpPr>
          <p:nvPr/>
        </p:nvSpPr>
        <p:spPr>
          <a:xfrm>
            <a:off x="814391" y="4240032"/>
            <a:ext cx="5562599" cy="3128223"/>
          </a:xfrm>
          <a:prstGeom prst="rect">
            <a:avLst/>
          </a:prstGeom>
          <a:noFill/>
          <a:ln w="9525">
            <a:solidFill>
              <a:srgbClr val="111111">
                <a:alpha val="10000"/>
              </a:srgbClr>
            </a:solidFill>
            <a:prstDash val="solid"/>
          </a:ln>
        </p:spPr>
        <p:txBody>
          <a:bodyPr/>
          <a:lstStyle/>
          <a:p>
            <a:endParaRPr lang="zh-CN" altLang="en-US"/>
          </a:p>
        </p:txBody>
      </p:sp>
      <p:sp>
        <p:nvSpPr>
          <p:cNvPr id="138" name="tick">
            <a:extLst>
              <a:ext uri="{FF2B5EF4-FFF2-40B4-BE49-F238E27FC236}">
                <a16:creationId xmlns:a16="http://schemas.microsoft.com/office/drawing/2014/main" id="{1967FBD3-7562-96EE-4826-E455C46C1221}"/>
              </a:ext>
            </a:extLst>
          </p:cNvPr>
          <p:cNvSpPr>
            <a:spLocks noGrp="1"/>
          </p:cNvSpPr>
          <p:nvPr/>
        </p:nvSpPr>
        <p:spPr>
          <a:xfrm>
            <a:off x="783268" y="4417925"/>
            <a:ext cx="209550" cy="0"/>
          </a:xfrm>
          <a:prstGeom prst="line">
            <a:avLst/>
          </a:prstGeom>
          <a:noFill/>
          <a:ln w="19050">
            <a:solidFill>
              <a:srgbClr val="111111"/>
            </a:solidFill>
            <a:prstDash val="solid"/>
          </a:ln>
        </p:spPr>
        <p:txBody>
          <a:bodyPr/>
          <a:lstStyle/>
          <a:p>
            <a:endParaRPr lang="zh-CN" altLang="en-US"/>
          </a:p>
        </p:txBody>
      </p:sp>
      <p:sp>
        <p:nvSpPr>
          <p:cNvPr id="139" name="tick">
            <a:extLst>
              <a:ext uri="{FF2B5EF4-FFF2-40B4-BE49-F238E27FC236}">
                <a16:creationId xmlns:a16="http://schemas.microsoft.com/office/drawing/2014/main" id="{B8129A3E-BCFA-C896-6EBF-16AF4F283762}"/>
              </a:ext>
            </a:extLst>
          </p:cNvPr>
          <p:cNvSpPr>
            <a:spLocks noGrp="1"/>
          </p:cNvSpPr>
          <p:nvPr/>
        </p:nvSpPr>
        <p:spPr>
          <a:xfrm>
            <a:off x="783268" y="4417925"/>
            <a:ext cx="0" cy="209550"/>
          </a:xfrm>
          <a:prstGeom prst="line">
            <a:avLst/>
          </a:prstGeom>
          <a:noFill/>
          <a:ln w="19050">
            <a:solidFill>
              <a:srgbClr val="111111"/>
            </a:solidFill>
            <a:prstDash val="solid"/>
          </a:ln>
        </p:spPr>
        <p:txBody>
          <a:bodyPr/>
          <a:lstStyle/>
          <a:p>
            <a:endParaRPr lang="zh-CN" altLang="en-US"/>
          </a:p>
        </p:txBody>
      </p:sp>
      <p:sp>
        <p:nvSpPr>
          <p:cNvPr id="140" name="tick">
            <a:extLst>
              <a:ext uri="{FF2B5EF4-FFF2-40B4-BE49-F238E27FC236}">
                <a16:creationId xmlns:a16="http://schemas.microsoft.com/office/drawing/2014/main" id="{F074E336-0496-2703-668A-392D2B466727}"/>
              </a:ext>
            </a:extLst>
          </p:cNvPr>
          <p:cNvSpPr>
            <a:spLocks noGrp="1"/>
          </p:cNvSpPr>
          <p:nvPr/>
        </p:nvSpPr>
        <p:spPr>
          <a:xfrm>
            <a:off x="776829" y="6035297"/>
            <a:ext cx="209550" cy="0"/>
          </a:xfrm>
          <a:prstGeom prst="line">
            <a:avLst/>
          </a:prstGeom>
          <a:noFill/>
          <a:ln w="19050">
            <a:solidFill>
              <a:srgbClr val="111111"/>
            </a:solidFill>
            <a:prstDash val="solid"/>
          </a:ln>
        </p:spPr>
        <p:txBody>
          <a:bodyPr/>
          <a:lstStyle/>
          <a:p>
            <a:endParaRPr lang="zh-CN" altLang="en-US"/>
          </a:p>
        </p:txBody>
      </p:sp>
      <p:sp>
        <p:nvSpPr>
          <p:cNvPr id="141" name="tick">
            <a:extLst>
              <a:ext uri="{FF2B5EF4-FFF2-40B4-BE49-F238E27FC236}">
                <a16:creationId xmlns:a16="http://schemas.microsoft.com/office/drawing/2014/main" id="{6E34B1CD-F69C-4A15-C4D9-70DA16E004C4}"/>
              </a:ext>
            </a:extLst>
          </p:cNvPr>
          <p:cNvSpPr>
            <a:spLocks noGrp="1"/>
          </p:cNvSpPr>
          <p:nvPr/>
        </p:nvSpPr>
        <p:spPr>
          <a:xfrm>
            <a:off x="776829" y="5825747"/>
            <a:ext cx="0" cy="209550"/>
          </a:xfrm>
          <a:prstGeom prst="line">
            <a:avLst/>
          </a:prstGeom>
          <a:noFill/>
          <a:ln w="19050">
            <a:solidFill>
              <a:srgbClr val="111111"/>
            </a:solidFill>
            <a:prstDash val="solid"/>
          </a:ln>
        </p:spPr>
        <p:txBody>
          <a:bodyPr/>
          <a:lstStyle/>
          <a:p>
            <a:endParaRPr lang="zh-CN" altLang="en-US"/>
          </a:p>
        </p:txBody>
      </p:sp>
      <p:sp>
        <p:nvSpPr>
          <p:cNvPr id="142" name="tick">
            <a:extLst>
              <a:ext uri="{FF2B5EF4-FFF2-40B4-BE49-F238E27FC236}">
                <a16:creationId xmlns:a16="http://schemas.microsoft.com/office/drawing/2014/main" id="{DA7AC8F4-D67F-7694-35E4-D5B4C332D963}"/>
              </a:ext>
            </a:extLst>
          </p:cNvPr>
          <p:cNvSpPr>
            <a:spLocks noGrp="1"/>
          </p:cNvSpPr>
          <p:nvPr/>
        </p:nvSpPr>
        <p:spPr>
          <a:xfrm>
            <a:off x="3268892" y="6037648"/>
            <a:ext cx="209550" cy="0"/>
          </a:xfrm>
          <a:prstGeom prst="line">
            <a:avLst/>
          </a:prstGeom>
          <a:noFill/>
          <a:ln w="19050">
            <a:solidFill>
              <a:srgbClr val="111111"/>
            </a:solidFill>
            <a:prstDash val="solid"/>
          </a:ln>
        </p:spPr>
        <p:txBody>
          <a:bodyPr/>
          <a:lstStyle/>
          <a:p>
            <a:endParaRPr lang="zh-CN" altLang="en-US"/>
          </a:p>
        </p:txBody>
      </p:sp>
      <p:sp>
        <p:nvSpPr>
          <p:cNvPr id="143" name="tick">
            <a:extLst>
              <a:ext uri="{FF2B5EF4-FFF2-40B4-BE49-F238E27FC236}">
                <a16:creationId xmlns:a16="http://schemas.microsoft.com/office/drawing/2014/main" id="{BAE4BB87-F41B-0987-17B3-F36B583B33EC}"/>
              </a:ext>
            </a:extLst>
          </p:cNvPr>
          <p:cNvSpPr>
            <a:spLocks noGrp="1"/>
          </p:cNvSpPr>
          <p:nvPr/>
        </p:nvSpPr>
        <p:spPr>
          <a:xfrm>
            <a:off x="3478442" y="5828098"/>
            <a:ext cx="0" cy="209550"/>
          </a:xfrm>
          <a:prstGeom prst="line">
            <a:avLst/>
          </a:prstGeom>
          <a:noFill/>
          <a:ln w="19050">
            <a:solidFill>
              <a:srgbClr val="111111"/>
            </a:solidFill>
            <a:prstDash val="solid"/>
          </a:ln>
        </p:spPr>
        <p:txBody>
          <a:bodyPr/>
          <a:lstStyle/>
          <a:p>
            <a:endParaRPr lang="zh-CN" altLang="en-US"/>
          </a:p>
        </p:txBody>
      </p:sp>
      <p:sp>
        <p:nvSpPr>
          <p:cNvPr id="144" name="product-poster-dot">
            <a:extLst>
              <a:ext uri="{FF2B5EF4-FFF2-40B4-BE49-F238E27FC236}">
                <a16:creationId xmlns:a16="http://schemas.microsoft.com/office/drawing/2014/main" id="{D9F2AFFE-7AA8-CC48-1737-E78A33426061}"/>
              </a:ext>
            </a:extLst>
          </p:cNvPr>
          <p:cNvSpPr>
            <a:spLocks noGrp="1"/>
          </p:cNvSpPr>
          <p:nvPr/>
        </p:nvSpPr>
        <p:spPr>
          <a:xfrm>
            <a:off x="3293272" y="4525389"/>
            <a:ext cx="80957" cy="80957"/>
          </a:xfrm>
          <a:prstGeom prst="ellipse">
            <a:avLst/>
          </a:prstGeom>
          <a:solidFill>
            <a:srgbClr val="111111"/>
          </a:solidFill>
          <a:ln w="0">
            <a:noFill/>
            <a:prstDash val="solid"/>
          </a:ln>
        </p:spPr>
        <p:txBody>
          <a:bodyPr/>
          <a:lstStyle/>
          <a:p>
            <a:endParaRPr lang="zh-CN" altLang="en-US"/>
          </a:p>
        </p:txBody>
      </p:sp>
      <p:pic>
        <p:nvPicPr>
          <p:cNvPr id="145" name="图片 144">
            <a:extLst>
              <a:ext uri="{FF2B5EF4-FFF2-40B4-BE49-F238E27FC236}">
                <a16:creationId xmlns:a16="http://schemas.microsoft.com/office/drawing/2014/main" id="{948ED4C9-1E4E-EE60-C319-5EE20BE6FE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80111" y="4527079"/>
            <a:ext cx="2491740" cy="1401603"/>
          </a:xfrm>
          <a:prstGeom prst="rect">
            <a:avLst/>
          </a:prstGeom>
          <a:effectLst>
            <a:outerShdw blurRad="50800" dist="38100" dir="2700000" algn="tl" rotWithShape="0">
              <a:prstClr val="black">
                <a:alpha val="40000"/>
              </a:prstClr>
            </a:outerShdw>
          </a:effectLst>
        </p:spPr>
      </p:pic>
      <p:sp>
        <p:nvSpPr>
          <p:cNvPr id="146" name="tick">
            <a:extLst>
              <a:ext uri="{FF2B5EF4-FFF2-40B4-BE49-F238E27FC236}">
                <a16:creationId xmlns:a16="http://schemas.microsoft.com/office/drawing/2014/main" id="{52B70F8A-99C6-0E56-2CD8-7C8BF385129A}"/>
              </a:ext>
            </a:extLst>
          </p:cNvPr>
          <p:cNvSpPr>
            <a:spLocks noGrp="1"/>
          </p:cNvSpPr>
          <p:nvPr/>
        </p:nvSpPr>
        <p:spPr>
          <a:xfrm>
            <a:off x="6382287" y="-702972"/>
            <a:ext cx="209550" cy="0"/>
          </a:xfrm>
          <a:prstGeom prst="line">
            <a:avLst/>
          </a:prstGeom>
          <a:noFill/>
          <a:ln w="19050">
            <a:solidFill>
              <a:srgbClr val="111111"/>
            </a:solidFill>
            <a:prstDash val="solid"/>
          </a:ln>
        </p:spPr>
        <p:txBody>
          <a:bodyPr/>
          <a:lstStyle/>
          <a:p>
            <a:endParaRPr lang="zh-CN" altLang="en-US"/>
          </a:p>
        </p:txBody>
      </p:sp>
      <p:sp>
        <p:nvSpPr>
          <p:cNvPr id="147" name="tick">
            <a:extLst>
              <a:ext uri="{FF2B5EF4-FFF2-40B4-BE49-F238E27FC236}">
                <a16:creationId xmlns:a16="http://schemas.microsoft.com/office/drawing/2014/main" id="{EF7EFEB5-73F1-C222-73FF-E6B1C6B04824}"/>
              </a:ext>
            </a:extLst>
          </p:cNvPr>
          <p:cNvSpPr>
            <a:spLocks noGrp="1"/>
          </p:cNvSpPr>
          <p:nvPr/>
        </p:nvSpPr>
        <p:spPr>
          <a:xfrm>
            <a:off x="6591837" y="-702972"/>
            <a:ext cx="0" cy="209550"/>
          </a:xfrm>
          <a:prstGeom prst="line">
            <a:avLst/>
          </a:prstGeom>
          <a:noFill/>
          <a:ln w="19050">
            <a:solidFill>
              <a:srgbClr val="111111"/>
            </a:solidFill>
            <a:prstDash val="solid"/>
          </a:ln>
        </p:spPr>
        <p:txBody>
          <a:bodyPr/>
          <a:lstStyle/>
          <a:p>
            <a:endParaRPr lang="zh-CN" altLang="en-US"/>
          </a:p>
        </p:txBody>
      </p:sp>
      <p:sp>
        <p:nvSpPr>
          <p:cNvPr id="148" name="tick">
            <a:extLst>
              <a:ext uri="{FF2B5EF4-FFF2-40B4-BE49-F238E27FC236}">
                <a16:creationId xmlns:a16="http://schemas.microsoft.com/office/drawing/2014/main" id="{73352BA7-0F25-DC14-1070-3B98E1BEAD09}"/>
              </a:ext>
            </a:extLst>
          </p:cNvPr>
          <p:cNvSpPr>
            <a:spLocks noGrp="1"/>
          </p:cNvSpPr>
          <p:nvPr/>
        </p:nvSpPr>
        <p:spPr>
          <a:xfrm>
            <a:off x="6267450" y="720143"/>
            <a:ext cx="209550" cy="0"/>
          </a:xfrm>
          <a:prstGeom prst="line">
            <a:avLst/>
          </a:prstGeom>
          <a:noFill/>
          <a:ln w="19050">
            <a:solidFill>
              <a:srgbClr val="111111"/>
            </a:solidFill>
            <a:prstDash val="solid"/>
          </a:ln>
        </p:spPr>
        <p:txBody>
          <a:bodyPr/>
          <a:lstStyle/>
          <a:p>
            <a:endParaRPr lang="zh-CN" altLang="en-US"/>
          </a:p>
        </p:txBody>
      </p:sp>
      <p:sp>
        <p:nvSpPr>
          <p:cNvPr id="149" name="tick">
            <a:extLst>
              <a:ext uri="{FF2B5EF4-FFF2-40B4-BE49-F238E27FC236}">
                <a16:creationId xmlns:a16="http://schemas.microsoft.com/office/drawing/2014/main" id="{50C1AD0C-C26E-9D54-3404-3CE8461DB01A}"/>
              </a:ext>
            </a:extLst>
          </p:cNvPr>
          <p:cNvSpPr>
            <a:spLocks noGrp="1"/>
          </p:cNvSpPr>
          <p:nvPr/>
        </p:nvSpPr>
        <p:spPr>
          <a:xfrm>
            <a:off x="6477000" y="720143"/>
            <a:ext cx="0" cy="209550"/>
          </a:xfrm>
          <a:prstGeom prst="line">
            <a:avLst/>
          </a:prstGeom>
          <a:noFill/>
          <a:ln w="19050">
            <a:solidFill>
              <a:srgbClr val="111111"/>
            </a:solidFill>
            <a:prstDash val="solid"/>
          </a:ln>
        </p:spPr>
        <p:txBody>
          <a:bodyPr/>
          <a:lstStyle/>
          <a:p>
            <a:endParaRPr lang="zh-CN" altLang="en-US"/>
          </a:p>
        </p:txBody>
      </p:sp>
      <p:sp>
        <p:nvSpPr>
          <p:cNvPr id="150" name="alt-render-inner">
            <a:extLst>
              <a:ext uri="{FF2B5EF4-FFF2-40B4-BE49-F238E27FC236}">
                <a16:creationId xmlns:a16="http://schemas.microsoft.com/office/drawing/2014/main" id="{DD49F153-51B2-7AB1-E93D-5D7E3709298B}"/>
              </a:ext>
            </a:extLst>
          </p:cNvPr>
          <p:cNvSpPr>
            <a:spLocks noGrp="1"/>
          </p:cNvSpPr>
          <p:nvPr/>
        </p:nvSpPr>
        <p:spPr>
          <a:xfrm>
            <a:off x="819150" y="4453948"/>
            <a:ext cx="2590796" cy="1523993"/>
          </a:xfrm>
          <a:prstGeom prst="rect">
            <a:avLst/>
          </a:prstGeom>
          <a:noFill/>
          <a:ln w="9525">
            <a:solidFill>
              <a:srgbClr val="111111">
                <a:alpha val="10000"/>
              </a:srgbClr>
            </a:solidFill>
            <a:prstDash val="solid"/>
          </a:ln>
        </p:spPr>
        <p:txBody>
          <a:bodyPr/>
          <a:lstStyle/>
          <a:p>
            <a:endParaRPr lang="zh-CN" altLang="en-US"/>
          </a:p>
        </p:txBody>
      </p:sp>
      <p:sp>
        <p:nvSpPr>
          <p:cNvPr id="151" name="product-poster">
            <a:extLst>
              <a:ext uri="{FF2B5EF4-FFF2-40B4-BE49-F238E27FC236}">
                <a16:creationId xmlns:a16="http://schemas.microsoft.com/office/drawing/2014/main" id="{BD9C1035-6FB3-7617-9400-93FE533750C9}"/>
              </a:ext>
            </a:extLst>
          </p:cNvPr>
          <p:cNvSpPr>
            <a:spLocks noGrp="1"/>
          </p:cNvSpPr>
          <p:nvPr/>
        </p:nvSpPr>
        <p:spPr>
          <a:xfrm>
            <a:off x="3771900" y="4403502"/>
            <a:ext cx="2705100" cy="1622740"/>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152" name="tick">
            <a:extLst>
              <a:ext uri="{FF2B5EF4-FFF2-40B4-BE49-F238E27FC236}">
                <a16:creationId xmlns:a16="http://schemas.microsoft.com/office/drawing/2014/main" id="{165787D9-ADFF-10B4-473C-778AF03FAC79}"/>
              </a:ext>
            </a:extLst>
          </p:cNvPr>
          <p:cNvSpPr>
            <a:spLocks noGrp="1"/>
          </p:cNvSpPr>
          <p:nvPr/>
        </p:nvSpPr>
        <p:spPr>
          <a:xfrm>
            <a:off x="3774117" y="4401826"/>
            <a:ext cx="209550" cy="0"/>
          </a:xfrm>
          <a:prstGeom prst="line">
            <a:avLst/>
          </a:prstGeom>
          <a:noFill/>
          <a:ln w="19050">
            <a:solidFill>
              <a:srgbClr val="111111"/>
            </a:solidFill>
            <a:prstDash val="solid"/>
          </a:ln>
        </p:spPr>
        <p:txBody>
          <a:bodyPr/>
          <a:lstStyle/>
          <a:p>
            <a:endParaRPr lang="zh-CN" altLang="en-US"/>
          </a:p>
        </p:txBody>
      </p:sp>
      <p:sp>
        <p:nvSpPr>
          <p:cNvPr id="153" name="tick">
            <a:extLst>
              <a:ext uri="{FF2B5EF4-FFF2-40B4-BE49-F238E27FC236}">
                <a16:creationId xmlns:a16="http://schemas.microsoft.com/office/drawing/2014/main" id="{9719D64F-F40A-5657-C98F-F534BFEB8920}"/>
              </a:ext>
            </a:extLst>
          </p:cNvPr>
          <p:cNvSpPr>
            <a:spLocks noGrp="1"/>
          </p:cNvSpPr>
          <p:nvPr/>
        </p:nvSpPr>
        <p:spPr>
          <a:xfrm>
            <a:off x="3774117" y="4401826"/>
            <a:ext cx="0" cy="209550"/>
          </a:xfrm>
          <a:prstGeom prst="line">
            <a:avLst/>
          </a:prstGeom>
          <a:noFill/>
          <a:ln w="19050">
            <a:solidFill>
              <a:srgbClr val="111111"/>
            </a:solidFill>
            <a:prstDash val="solid"/>
          </a:ln>
        </p:spPr>
        <p:txBody>
          <a:bodyPr/>
          <a:lstStyle/>
          <a:p>
            <a:endParaRPr lang="zh-CN" altLang="en-US"/>
          </a:p>
        </p:txBody>
      </p:sp>
      <p:sp>
        <p:nvSpPr>
          <p:cNvPr id="154" name="tick">
            <a:extLst>
              <a:ext uri="{FF2B5EF4-FFF2-40B4-BE49-F238E27FC236}">
                <a16:creationId xmlns:a16="http://schemas.microsoft.com/office/drawing/2014/main" id="{06D45DFE-3EFA-BA34-51C6-9D893ACD7135}"/>
              </a:ext>
            </a:extLst>
          </p:cNvPr>
          <p:cNvSpPr>
            <a:spLocks noGrp="1"/>
          </p:cNvSpPr>
          <p:nvPr/>
        </p:nvSpPr>
        <p:spPr>
          <a:xfrm>
            <a:off x="3767678" y="6019198"/>
            <a:ext cx="209550" cy="0"/>
          </a:xfrm>
          <a:prstGeom prst="line">
            <a:avLst/>
          </a:prstGeom>
          <a:noFill/>
          <a:ln w="19050">
            <a:solidFill>
              <a:srgbClr val="111111"/>
            </a:solidFill>
            <a:prstDash val="solid"/>
          </a:ln>
        </p:spPr>
        <p:txBody>
          <a:bodyPr/>
          <a:lstStyle/>
          <a:p>
            <a:endParaRPr lang="zh-CN" altLang="en-US"/>
          </a:p>
        </p:txBody>
      </p:sp>
      <p:sp>
        <p:nvSpPr>
          <p:cNvPr id="155" name="tick">
            <a:extLst>
              <a:ext uri="{FF2B5EF4-FFF2-40B4-BE49-F238E27FC236}">
                <a16:creationId xmlns:a16="http://schemas.microsoft.com/office/drawing/2014/main" id="{D2062156-B518-C867-FF5A-072B74EA0CC5}"/>
              </a:ext>
            </a:extLst>
          </p:cNvPr>
          <p:cNvSpPr>
            <a:spLocks noGrp="1"/>
          </p:cNvSpPr>
          <p:nvPr/>
        </p:nvSpPr>
        <p:spPr>
          <a:xfrm>
            <a:off x="3767678" y="5809648"/>
            <a:ext cx="0" cy="209550"/>
          </a:xfrm>
          <a:prstGeom prst="line">
            <a:avLst/>
          </a:prstGeom>
          <a:noFill/>
          <a:ln w="19050">
            <a:solidFill>
              <a:srgbClr val="111111"/>
            </a:solidFill>
            <a:prstDash val="solid"/>
          </a:ln>
        </p:spPr>
        <p:txBody>
          <a:bodyPr/>
          <a:lstStyle/>
          <a:p>
            <a:endParaRPr lang="zh-CN" altLang="en-US"/>
          </a:p>
        </p:txBody>
      </p:sp>
      <p:sp>
        <p:nvSpPr>
          <p:cNvPr id="156" name="tick">
            <a:extLst>
              <a:ext uri="{FF2B5EF4-FFF2-40B4-BE49-F238E27FC236}">
                <a16:creationId xmlns:a16="http://schemas.microsoft.com/office/drawing/2014/main" id="{C85C9CB5-12C7-405D-9059-37648A98AE7D}"/>
              </a:ext>
            </a:extLst>
          </p:cNvPr>
          <p:cNvSpPr>
            <a:spLocks noGrp="1"/>
          </p:cNvSpPr>
          <p:nvPr/>
        </p:nvSpPr>
        <p:spPr>
          <a:xfrm>
            <a:off x="6259741" y="6021549"/>
            <a:ext cx="209550" cy="0"/>
          </a:xfrm>
          <a:prstGeom prst="line">
            <a:avLst/>
          </a:prstGeom>
          <a:noFill/>
          <a:ln w="19050">
            <a:solidFill>
              <a:srgbClr val="111111"/>
            </a:solidFill>
            <a:prstDash val="solid"/>
          </a:ln>
        </p:spPr>
        <p:txBody>
          <a:bodyPr/>
          <a:lstStyle/>
          <a:p>
            <a:endParaRPr lang="zh-CN" altLang="en-US"/>
          </a:p>
        </p:txBody>
      </p:sp>
      <p:sp>
        <p:nvSpPr>
          <p:cNvPr id="157" name="tick">
            <a:extLst>
              <a:ext uri="{FF2B5EF4-FFF2-40B4-BE49-F238E27FC236}">
                <a16:creationId xmlns:a16="http://schemas.microsoft.com/office/drawing/2014/main" id="{C866876C-6428-654E-BC65-6EDC4B14650B}"/>
              </a:ext>
            </a:extLst>
          </p:cNvPr>
          <p:cNvSpPr>
            <a:spLocks noGrp="1"/>
          </p:cNvSpPr>
          <p:nvPr/>
        </p:nvSpPr>
        <p:spPr>
          <a:xfrm>
            <a:off x="6469291" y="5811999"/>
            <a:ext cx="0" cy="209550"/>
          </a:xfrm>
          <a:prstGeom prst="line">
            <a:avLst/>
          </a:prstGeom>
          <a:noFill/>
          <a:ln w="19050">
            <a:solidFill>
              <a:srgbClr val="111111"/>
            </a:solidFill>
            <a:prstDash val="solid"/>
          </a:ln>
        </p:spPr>
        <p:txBody>
          <a:bodyPr/>
          <a:lstStyle/>
          <a:p>
            <a:endParaRPr lang="zh-CN" altLang="en-US"/>
          </a:p>
        </p:txBody>
      </p:sp>
      <p:sp>
        <p:nvSpPr>
          <p:cNvPr id="158" name="product-poster-dot">
            <a:extLst>
              <a:ext uri="{FF2B5EF4-FFF2-40B4-BE49-F238E27FC236}">
                <a16:creationId xmlns:a16="http://schemas.microsoft.com/office/drawing/2014/main" id="{DDC49074-C286-4FCD-1517-96E8A695FD5E}"/>
              </a:ext>
            </a:extLst>
          </p:cNvPr>
          <p:cNvSpPr>
            <a:spLocks noGrp="1"/>
          </p:cNvSpPr>
          <p:nvPr/>
        </p:nvSpPr>
        <p:spPr>
          <a:xfrm>
            <a:off x="6284121" y="4509290"/>
            <a:ext cx="80957" cy="80957"/>
          </a:xfrm>
          <a:prstGeom prst="ellipse">
            <a:avLst/>
          </a:prstGeom>
          <a:solidFill>
            <a:srgbClr val="111111"/>
          </a:solidFill>
          <a:ln w="0">
            <a:noFill/>
            <a:prstDash val="solid"/>
          </a:ln>
        </p:spPr>
        <p:txBody>
          <a:bodyPr/>
          <a:lstStyle/>
          <a:p>
            <a:endParaRPr lang="zh-CN" altLang="en-US"/>
          </a:p>
        </p:txBody>
      </p:sp>
      <p:pic>
        <p:nvPicPr>
          <p:cNvPr id="159" name="图片 158">
            <a:extLst>
              <a:ext uri="{FF2B5EF4-FFF2-40B4-BE49-F238E27FC236}">
                <a16:creationId xmlns:a16="http://schemas.microsoft.com/office/drawing/2014/main" id="{18472F29-574C-3158-EAB1-BA8045AA580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870960" y="4523858"/>
            <a:ext cx="2491740" cy="1401603"/>
          </a:xfrm>
          <a:prstGeom prst="rect">
            <a:avLst/>
          </a:prstGeom>
          <a:effectLst>
            <a:outerShdw blurRad="50800" dist="38100" dir="2700000" algn="tl" rotWithShape="0">
              <a:prstClr val="black">
                <a:alpha val="40000"/>
              </a:prstClr>
            </a:outerShdw>
          </a:effectLst>
        </p:spPr>
      </p:pic>
      <p:sp>
        <p:nvSpPr>
          <p:cNvPr id="160" name="alt-render-inner">
            <a:extLst>
              <a:ext uri="{FF2B5EF4-FFF2-40B4-BE49-F238E27FC236}">
                <a16:creationId xmlns:a16="http://schemas.microsoft.com/office/drawing/2014/main" id="{DA7CEEB3-4348-5B5E-1C36-508A677A0817}"/>
              </a:ext>
            </a:extLst>
          </p:cNvPr>
          <p:cNvSpPr>
            <a:spLocks noGrp="1"/>
          </p:cNvSpPr>
          <p:nvPr/>
        </p:nvSpPr>
        <p:spPr>
          <a:xfrm>
            <a:off x="3809999" y="4437849"/>
            <a:ext cx="2590796" cy="1523993"/>
          </a:xfrm>
          <a:prstGeom prst="rect">
            <a:avLst/>
          </a:prstGeom>
          <a:noFill/>
          <a:ln w="9525">
            <a:solidFill>
              <a:srgbClr val="111111">
                <a:alpha val="10000"/>
              </a:srgbClr>
            </a:solidFill>
            <a:prstDash val="solid"/>
          </a:ln>
        </p:spPr>
        <p:txBody>
          <a:bodyPr/>
          <a:lstStyle/>
          <a:p>
            <a:endParaRPr lang="zh-CN" altLang="en-US"/>
          </a:p>
        </p:txBody>
      </p:sp>
      <p:sp>
        <p:nvSpPr>
          <p:cNvPr id="161" name="tick">
            <a:extLst>
              <a:ext uri="{FF2B5EF4-FFF2-40B4-BE49-F238E27FC236}">
                <a16:creationId xmlns:a16="http://schemas.microsoft.com/office/drawing/2014/main" id="{50BE7EDF-059B-04B3-5357-130609E03B0D}"/>
              </a:ext>
            </a:extLst>
          </p:cNvPr>
          <p:cNvSpPr>
            <a:spLocks noGrp="1"/>
          </p:cNvSpPr>
          <p:nvPr/>
        </p:nvSpPr>
        <p:spPr>
          <a:xfrm>
            <a:off x="6277109" y="4407794"/>
            <a:ext cx="209550" cy="0"/>
          </a:xfrm>
          <a:prstGeom prst="line">
            <a:avLst/>
          </a:prstGeom>
          <a:noFill/>
          <a:ln w="19050">
            <a:solidFill>
              <a:srgbClr val="111111"/>
            </a:solidFill>
            <a:prstDash val="solid"/>
          </a:ln>
        </p:spPr>
        <p:txBody>
          <a:bodyPr/>
          <a:lstStyle/>
          <a:p>
            <a:endParaRPr lang="zh-CN" altLang="en-US"/>
          </a:p>
        </p:txBody>
      </p:sp>
      <p:sp>
        <p:nvSpPr>
          <p:cNvPr id="162" name="tick">
            <a:extLst>
              <a:ext uri="{FF2B5EF4-FFF2-40B4-BE49-F238E27FC236}">
                <a16:creationId xmlns:a16="http://schemas.microsoft.com/office/drawing/2014/main" id="{4B7A906E-70DD-137B-D844-A35D0AB10BD3}"/>
              </a:ext>
            </a:extLst>
          </p:cNvPr>
          <p:cNvSpPr>
            <a:spLocks noGrp="1"/>
          </p:cNvSpPr>
          <p:nvPr/>
        </p:nvSpPr>
        <p:spPr>
          <a:xfrm>
            <a:off x="6486659" y="4407794"/>
            <a:ext cx="0" cy="209550"/>
          </a:xfrm>
          <a:prstGeom prst="line">
            <a:avLst/>
          </a:prstGeom>
          <a:noFill/>
          <a:ln w="19050">
            <a:solidFill>
              <a:srgbClr val="111111"/>
            </a:solidFill>
            <a:prstDash val="solid"/>
          </a:ln>
        </p:spPr>
        <p:txBody>
          <a:bodyPr/>
          <a:lstStyle/>
          <a:p>
            <a:endParaRPr lang="zh-CN" altLang="en-US"/>
          </a:p>
        </p:txBody>
      </p:sp>
      <p:sp>
        <p:nvSpPr>
          <p:cNvPr id="163" name="tick">
            <a:extLst>
              <a:ext uri="{FF2B5EF4-FFF2-40B4-BE49-F238E27FC236}">
                <a16:creationId xmlns:a16="http://schemas.microsoft.com/office/drawing/2014/main" id="{F2E654BC-CC3E-4640-9804-5D0D76576D3C}"/>
              </a:ext>
            </a:extLst>
          </p:cNvPr>
          <p:cNvSpPr>
            <a:spLocks noGrp="1"/>
          </p:cNvSpPr>
          <p:nvPr/>
        </p:nvSpPr>
        <p:spPr>
          <a:xfrm>
            <a:off x="3276600" y="4424966"/>
            <a:ext cx="209550" cy="0"/>
          </a:xfrm>
          <a:prstGeom prst="line">
            <a:avLst/>
          </a:prstGeom>
          <a:noFill/>
          <a:ln w="19050">
            <a:solidFill>
              <a:srgbClr val="111111"/>
            </a:solidFill>
            <a:prstDash val="solid"/>
          </a:ln>
        </p:spPr>
        <p:txBody>
          <a:bodyPr/>
          <a:lstStyle/>
          <a:p>
            <a:endParaRPr lang="zh-CN" altLang="en-US"/>
          </a:p>
        </p:txBody>
      </p:sp>
      <p:sp>
        <p:nvSpPr>
          <p:cNvPr id="164" name="tick">
            <a:extLst>
              <a:ext uri="{FF2B5EF4-FFF2-40B4-BE49-F238E27FC236}">
                <a16:creationId xmlns:a16="http://schemas.microsoft.com/office/drawing/2014/main" id="{FAA1392D-1F12-67B9-6ECA-A28D66833109}"/>
              </a:ext>
            </a:extLst>
          </p:cNvPr>
          <p:cNvSpPr>
            <a:spLocks noGrp="1"/>
          </p:cNvSpPr>
          <p:nvPr/>
        </p:nvSpPr>
        <p:spPr>
          <a:xfrm>
            <a:off x="3486150" y="4424966"/>
            <a:ext cx="0" cy="209550"/>
          </a:xfrm>
          <a:prstGeom prst="line">
            <a:avLst/>
          </a:prstGeom>
          <a:noFill/>
          <a:ln w="19050">
            <a:solidFill>
              <a:srgbClr val="111111"/>
            </a:solidFill>
            <a:prstDash val="solid"/>
          </a:ln>
        </p:spPr>
        <p:txBody>
          <a:bodyPr/>
          <a:lstStyle/>
          <a:p>
            <a:endParaRPr lang="zh-CN" altLang="en-US"/>
          </a:p>
        </p:txBody>
      </p:sp>
      <p:sp>
        <p:nvSpPr>
          <p:cNvPr id="165" name="product-cn">
            <a:extLst>
              <a:ext uri="{FF2B5EF4-FFF2-40B4-BE49-F238E27FC236}">
                <a16:creationId xmlns:a16="http://schemas.microsoft.com/office/drawing/2014/main" id="{5105ED73-0CEF-A57F-F3F9-FFE735CE1524}"/>
              </a:ext>
            </a:extLst>
          </p:cNvPr>
          <p:cNvSpPr>
            <a:spLocks noGrp="1"/>
          </p:cNvSpPr>
          <p:nvPr/>
        </p:nvSpPr>
        <p:spPr>
          <a:xfrm>
            <a:off x="6858000" y="4322830"/>
            <a:ext cx="3001388" cy="1568788"/>
          </a:xfrm>
          <a:prstGeom prst="rect">
            <a:avLst/>
          </a:prstGeom>
          <a:noFill/>
          <a:ln w="0">
            <a:noFill/>
            <a:prstDash val="solid"/>
          </a:ln>
        </p:spPr>
        <p:txBody>
          <a:bodyPr wrap="square" lIns="0" tIns="0" rIns="0" bIns="0" anchor="t">
            <a:normAutofit/>
          </a:bodyPr>
          <a:lstStyle/>
          <a:p>
            <a:pPr>
              <a:spcAft>
                <a:spcPts val="600"/>
              </a:spcAft>
            </a:pPr>
            <a:r>
              <a:rPr lang="zh-CN" altLang="zh-CN" sz="1400" b="1" dirty="0">
                <a:solidFill>
                  <a:srgbClr val="666666"/>
                </a:solidFill>
                <a:latin typeface="Microsoft YaHei"/>
                <a:ea typeface="Microsoft YaHei"/>
              </a:rPr>
              <a:t>能力体现</a:t>
            </a:r>
          </a:p>
          <a:p>
            <a:pPr indent="457200"/>
            <a:r>
              <a:rPr lang="zh-CN" altLang="zh-CN" sz="1300" dirty="0">
                <a:solidFill>
                  <a:srgbClr val="666666"/>
                </a:solidFill>
                <a:latin typeface="Microsoft YaHei"/>
                <a:ea typeface="Microsoft YaHei"/>
              </a:rPr>
              <a:t> 作为首部独立完成的3D动画，展现了从概念策划、3D资产到特效渲染、后期剪辑的综合能力。体现了扎实的末世氛围美术把控力和解决技术难题的自驱力。</a:t>
            </a:r>
          </a:p>
        </p:txBody>
      </p:sp>
      <p:sp>
        <p:nvSpPr>
          <p:cNvPr id="167" name="product-cn">
            <a:extLst>
              <a:ext uri="{FF2B5EF4-FFF2-40B4-BE49-F238E27FC236}">
                <a16:creationId xmlns:a16="http://schemas.microsoft.com/office/drawing/2014/main" id="{0A69748E-C479-199F-D03A-3A326ED97AFE}"/>
              </a:ext>
            </a:extLst>
          </p:cNvPr>
          <p:cNvSpPr>
            <a:spLocks noGrp="1"/>
          </p:cNvSpPr>
          <p:nvPr/>
        </p:nvSpPr>
        <p:spPr>
          <a:xfrm>
            <a:off x="6858000" y="3244833"/>
            <a:ext cx="4446756" cy="1072474"/>
          </a:xfrm>
          <a:prstGeom prst="rect">
            <a:avLst/>
          </a:prstGeom>
          <a:noFill/>
          <a:ln w="0">
            <a:noFill/>
            <a:prstDash val="solid"/>
          </a:ln>
        </p:spPr>
        <p:txBody>
          <a:bodyPr wrap="square" lIns="0" tIns="0" rIns="0" bIns="0" anchor="t">
            <a:normAutofit/>
          </a:bodyPr>
          <a:lstStyle/>
          <a:p>
            <a:pPr>
              <a:spcAft>
                <a:spcPts val="600"/>
              </a:spcAft>
            </a:pPr>
            <a:r>
              <a:rPr lang="zh-CN" altLang="zh-CN" sz="1400" b="1" dirty="0">
                <a:solidFill>
                  <a:srgbClr val="666666"/>
                </a:solidFill>
                <a:latin typeface="Microsoft YaHei"/>
                <a:ea typeface="Microsoft YaHei"/>
              </a:rPr>
              <a:t>全流程制作 </a:t>
            </a:r>
          </a:p>
          <a:p>
            <a:pPr indent="457200"/>
            <a:r>
              <a:rPr lang="zh-CN" altLang="zh-CN" sz="1300" dirty="0">
                <a:solidFill>
                  <a:srgbClr val="666666"/>
                </a:solidFill>
                <a:latin typeface="Microsoft YaHei"/>
                <a:ea typeface="Microsoft YaHei"/>
              </a:rPr>
              <a:t>独立搭建技术管线：使用 Gaea2 创作废土地形；VRoid Studio 构建角色模型；UE5 结合天气插件实现沙尘暴特效与光影；PS 设计片头；PR 完成视频剪辑与音画合成。</a:t>
            </a:r>
          </a:p>
          <a:p>
            <a:endParaRPr lang="zh-CN" altLang="zh-CN" sz="1300" dirty="0">
              <a:solidFill>
                <a:srgbClr val="666666"/>
              </a:solidFill>
              <a:latin typeface="Microsoft YaHei"/>
              <a:ea typeface="Microsoft YaHei"/>
            </a:endParaRPr>
          </a:p>
          <a:p>
            <a:pPr algn="l">
              <a:defRPr sz="1275" b="0" i="0">
                <a:solidFill>
                  <a:srgbClr val="666666"/>
                </a:solidFill>
                <a:latin typeface="Microsoft YaHei"/>
                <a:ea typeface="Microsoft YaHei"/>
                <a:cs typeface="Microsoft YaHei"/>
              </a:defRPr>
            </a:pPr>
            <a:endParaRPr sz="1275" b="0" i="0" dirty="0">
              <a:solidFill>
                <a:srgbClr val="666666"/>
              </a:solidFill>
              <a:latin typeface="Microsoft YaHei"/>
              <a:ea typeface="Microsoft YaHei"/>
              <a:cs typeface="Microsoft YaHei"/>
            </a:endParaRPr>
          </a:p>
        </p:txBody>
      </p:sp>
    </p:spTree>
    <p:extLst>
      <p:ext uri="{BB962C8B-B14F-4D97-AF65-F5344CB8AC3E}">
        <p14:creationId xmlns:p14="http://schemas.microsoft.com/office/powerpoint/2010/main" val="946407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5F3"/>
        </a:solidFill>
        <a:effectLst/>
      </p:bgPr>
    </p:bg>
    <p:spTree>
      <p:nvGrpSpPr>
        <p:cNvPr id="1" name=""/>
        <p:cNvGrpSpPr/>
        <p:nvPr/>
      </p:nvGrpSpPr>
      <p:grpSpPr>
        <a:xfrm>
          <a:off x="0" y="0"/>
          <a:ext cx="0" cy="0"/>
          <a:chOff x="0" y="0"/>
          <a:chExt cx="0" cy="0"/>
        </a:xfrm>
      </p:grpSpPr>
      <p:sp>
        <p:nvSpPr>
          <p:cNvPr id="161" name="glass-wash">
            <a:extLst>
              <a:ext uri="{FF2B5EF4-FFF2-40B4-BE49-F238E27FC236}">
                <a16:creationId xmlns:a16="http://schemas.microsoft.com/office/drawing/2014/main" id="{C0439BD5-921F-45ED-9FB0-2F1311ABFF0D}"/>
              </a:ext>
            </a:extLst>
          </p:cNvPr>
          <p:cNvSpPr>
            <a:spLocks noGrp="1"/>
          </p:cNvSpPr>
          <p:nvPr/>
        </p:nvSpPr>
        <p:spPr>
          <a:xfrm>
            <a:off x="0" y="0"/>
            <a:ext cx="12192000" cy="6858000"/>
          </a:xfrm>
          <a:prstGeom prst="rect">
            <a:avLst/>
          </a:prstGeom>
          <a:gradFill>
            <a:gsLst>
              <a:gs pos="0">
                <a:srgbClr val="FFFFFF">
                  <a:alpha val="72000"/>
                </a:srgbClr>
              </a:gs>
              <a:gs pos="48000">
                <a:srgbClr val="F5F7F6">
                  <a:alpha val="58000"/>
                </a:srgbClr>
              </a:gs>
              <a:gs pos="100000">
                <a:srgbClr val="ECEFEB">
                  <a:alpha val="66000"/>
                </a:srgbClr>
              </a:gs>
            </a:gsLst>
            <a:lin ang="6900000"/>
          </a:gradFill>
          <a:ln w="0">
            <a:noFill/>
            <a:prstDash val="solid"/>
          </a:ln>
        </p:spPr>
        <p:txBody>
          <a:bodyPr/>
          <a:lstStyle/>
          <a:p>
            <a:endParaRPr lang="zh-CN" altLang="en-US"/>
          </a:p>
        </p:txBody>
      </p:sp>
      <p:sp>
        <p:nvSpPr>
          <p:cNvPr id="2" name="glass-blob-left">
            <a:extLst>
              <a:ext uri="{FF2B5EF4-FFF2-40B4-BE49-F238E27FC236}">
                <a16:creationId xmlns:a16="http://schemas.microsoft.com/office/drawing/2014/main" id="{A93B8311-0F40-429B-BAB7-03CF9B84D1C2}"/>
              </a:ext>
            </a:extLst>
          </p:cNvPr>
          <p:cNvSpPr>
            <a:spLocks noGrp="1"/>
          </p:cNvSpPr>
          <p:nvPr/>
        </p:nvSpPr>
        <p:spPr>
          <a:xfrm>
            <a:off x="-857250" y="400050"/>
            <a:ext cx="4095750" cy="2952750"/>
          </a:xfrm>
          <a:prstGeom prst="ellipse">
            <a:avLst/>
          </a:prstGeom>
          <a:gradFill>
            <a:gsLst>
              <a:gs pos="0">
                <a:srgbClr val="FFFFFF">
                  <a:alpha val="60000"/>
                </a:srgbClr>
              </a:gs>
              <a:gs pos="58000">
                <a:srgbClr val="D0FFF4">
                  <a:alpha val="22000"/>
                </a:srgbClr>
              </a:gs>
              <a:gs pos="80000">
                <a:srgbClr val="D0FFF4">
                  <a:alpha val="0"/>
                </a:srgbClr>
              </a:gs>
            </a:gsLst>
            <a:path path="shape"/>
          </a:gradFill>
          <a:ln w="0">
            <a:noFill/>
            <a:prstDash val="solid"/>
          </a:ln>
        </p:spPr>
        <p:txBody>
          <a:bodyPr/>
          <a:lstStyle/>
          <a:p>
            <a:endParaRPr lang="zh-CN" altLang="en-US"/>
          </a:p>
        </p:txBody>
      </p:sp>
      <p:sp>
        <p:nvSpPr>
          <p:cNvPr id="3" name="glass-blob-right">
            <a:extLst>
              <a:ext uri="{FF2B5EF4-FFF2-40B4-BE49-F238E27FC236}">
                <a16:creationId xmlns:a16="http://schemas.microsoft.com/office/drawing/2014/main" id="{0D3FB97F-E2FE-4E79-860A-590F9CCDDE9E}"/>
              </a:ext>
            </a:extLst>
          </p:cNvPr>
          <p:cNvSpPr>
            <a:spLocks noGrp="1"/>
          </p:cNvSpPr>
          <p:nvPr/>
        </p:nvSpPr>
        <p:spPr>
          <a:xfrm>
            <a:off x="8763000" y="1143000"/>
            <a:ext cx="4000500" cy="3429000"/>
          </a:xfrm>
          <a:prstGeom prst="ellipse">
            <a:avLst/>
          </a:prstGeom>
          <a:gradFill>
            <a:gsLst>
              <a:gs pos="0">
                <a:srgbClr val="FFFFFF">
                  <a:alpha val="55000"/>
                </a:srgbClr>
              </a:gs>
              <a:gs pos="60000">
                <a:srgbClr val="E1E8FF">
                  <a:alpha val="22000"/>
                </a:srgbClr>
              </a:gs>
              <a:gs pos="82000">
                <a:srgbClr val="E1E8FF">
                  <a:alpha val="0"/>
                </a:srgbClr>
              </a:gs>
            </a:gsLst>
            <a:path path="shape"/>
          </a:gradFill>
          <a:ln w="0">
            <a:noFill/>
            <a:prstDash val="solid"/>
          </a:ln>
        </p:spPr>
        <p:txBody>
          <a:bodyPr/>
          <a:lstStyle/>
          <a:p>
            <a:endParaRPr lang="zh-CN" altLang="en-US"/>
          </a:p>
        </p:txBody>
      </p:sp>
      <p:sp>
        <p:nvSpPr>
          <p:cNvPr id="4" name="glass-blob-bottom">
            <a:extLst>
              <a:ext uri="{FF2B5EF4-FFF2-40B4-BE49-F238E27FC236}">
                <a16:creationId xmlns:a16="http://schemas.microsoft.com/office/drawing/2014/main" id="{DB738E49-D9DA-4FB5-93DA-24F559D8134B}"/>
              </a:ext>
            </a:extLst>
          </p:cNvPr>
          <p:cNvSpPr>
            <a:spLocks noGrp="1"/>
          </p:cNvSpPr>
          <p:nvPr/>
        </p:nvSpPr>
        <p:spPr>
          <a:xfrm>
            <a:off x="4000500" y="4953000"/>
            <a:ext cx="4381500" cy="2095500"/>
          </a:xfrm>
          <a:prstGeom prst="ellipse">
            <a:avLst/>
          </a:prstGeom>
          <a:gradFill>
            <a:gsLst>
              <a:gs pos="0">
                <a:srgbClr val="FFFFFF">
                  <a:alpha val="42000"/>
                </a:srgbClr>
              </a:gs>
              <a:gs pos="58000">
                <a:srgbClr val="F6FFD2">
                  <a:alpha val="25000"/>
                </a:srgbClr>
              </a:gs>
              <a:gs pos="82000">
                <a:srgbClr val="F6FFD2">
                  <a:alpha val="0"/>
                </a:srgbClr>
              </a:gs>
            </a:gsLst>
            <a:path path="shape"/>
          </a:gradFill>
          <a:ln w="0">
            <a:noFill/>
            <a:prstDash val="solid"/>
          </a:ln>
        </p:spPr>
        <p:txBody>
          <a:bodyPr/>
          <a:lstStyle/>
          <a:p>
            <a:endParaRPr lang="zh-CN" altLang="en-US"/>
          </a:p>
        </p:txBody>
      </p:sp>
      <p:sp>
        <p:nvSpPr>
          <p:cNvPr id="5" name="grid-v">
            <a:extLst>
              <a:ext uri="{FF2B5EF4-FFF2-40B4-BE49-F238E27FC236}">
                <a16:creationId xmlns:a16="http://schemas.microsoft.com/office/drawing/2014/main" id="{EAF6105B-4846-4D79-999B-2015188A8006}"/>
              </a:ext>
            </a:extLst>
          </p:cNvPr>
          <p:cNvSpPr>
            <a:spLocks noGrp="1"/>
          </p:cNvSpPr>
          <p:nvPr/>
        </p:nvSpPr>
        <p:spPr>
          <a:xfrm>
            <a:off x="609600" y="0"/>
            <a:ext cx="0" cy="6858000"/>
          </a:xfrm>
          <a:prstGeom prst="line">
            <a:avLst/>
          </a:prstGeom>
          <a:noFill/>
          <a:ln w="7620">
            <a:solidFill>
              <a:srgbClr val="000000">
                <a:alpha val="6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84008DEF-7508-420F-A1F4-42D4C7E1FC77}"/>
              </a:ext>
            </a:extLst>
          </p:cNvPr>
          <p:cNvSpPr>
            <a:spLocks noGrp="1"/>
          </p:cNvSpPr>
          <p:nvPr/>
        </p:nvSpPr>
        <p:spPr>
          <a:xfrm>
            <a:off x="1295400" y="0"/>
            <a:ext cx="0" cy="6858000"/>
          </a:xfrm>
          <a:prstGeom prst="line">
            <a:avLst/>
          </a:prstGeom>
          <a:noFill/>
          <a:ln w="7620">
            <a:solidFill>
              <a:srgbClr val="000000">
                <a:alpha val="6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7ACE228C-B075-4B2A-B7AA-9F68877C83EB}"/>
              </a:ext>
            </a:extLst>
          </p:cNvPr>
          <p:cNvSpPr>
            <a:spLocks noGrp="1"/>
          </p:cNvSpPr>
          <p:nvPr/>
        </p:nvSpPr>
        <p:spPr>
          <a:xfrm>
            <a:off x="1981200" y="0"/>
            <a:ext cx="0" cy="6858000"/>
          </a:xfrm>
          <a:prstGeom prst="line">
            <a:avLst/>
          </a:prstGeom>
          <a:noFill/>
          <a:ln w="7620">
            <a:solidFill>
              <a:srgbClr val="000000">
                <a:alpha val="6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7A9649CD-CFF8-4BBC-A125-85F3AA70B493}"/>
              </a:ext>
            </a:extLst>
          </p:cNvPr>
          <p:cNvSpPr>
            <a:spLocks noGrp="1"/>
          </p:cNvSpPr>
          <p:nvPr/>
        </p:nvSpPr>
        <p:spPr>
          <a:xfrm>
            <a:off x="2667000" y="0"/>
            <a:ext cx="0" cy="6858000"/>
          </a:xfrm>
          <a:prstGeom prst="line">
            <a:avLst/>
          </a:prstGeom>
          <a:noFill/>
          <a:ln w="7620">
            <a:solidFill>
              <a:srgbClr val="000000">
                <a:alpha val="6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0E150B6E-8475-4CDD-9F04-5C8900FF269F}"/>
              </a:ext>
            </a:extLst>
          </p:cNvPr>
          <p:cNvSpPr>
            <a:spLocks noGrp="1"/>
          </p:cNvSpPr>
          <p:nvPr/>
        </p:nvSpPr>
        <p:spPr>
          <a:xfrm>
            <a:off x="3352800" y="0"/>
            <a:ext cx="0" cy="6858000"/>
          </a:xfrm>
          <a:prstGeom prst="line">
            <a:avLst/>
          </a:prstGeom>
          <a:noFill/>
          <a:ln w="7620">
            <a:solidFill>
              <a:srgbClr val="000000">
                <a:alpha val="6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E5E4463D-6CAE-4A3C-8C0A-135915754655}"/>
              </a:ext>
            </a:extLst>
          </p:cNvPr>
          <p:cNvSpPr>
            <a:spLocks noGrp="1"/>
          </p:cNvSpPr>
          <p:nvPr/>
        </p:nvSpPr>
        <p:spPr>
          <a:xfrm>
            <a:off x="4038600" y="0"/>
            <a:ext cx="0" cy="6858000"/>
          </a:xfrm>
          <a:prstGeom prst="line">
            <a:avLst/>
          </a:prstGeom>
          <a:noFill/>
          <a:ln w="7620">
            <a:solidFill>
              <a:srgbClr val="000000">
                <a:alpha val="6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BF8CC81B-4C37-4354-8FF2-6A121F7DF21D}"/>
              </a:ext>
            </a:extLst>
          </p:cNvPr>
          <p:cNvSpPr>
            <a:spLocks noGrp="1"/>
          </p:cNvSpPr>
          <p:nvPr/>
        </p:nvSpPr>
        <p:spPr>
          <a:xfrm>
            <a:off x="4724400" y="0"/>
            <a:ext cx="0" cy="6858000"/>
          </a:xfrm>
          <a:prstGeom prst="line">
            <a:avLst/>
          </a:prstGeom>
          <a:noFill/>
          <a:ln w="7620">
            <a:solidFill>
              <a:srgbClr val="000000">
                <a:alpha val="6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B6B54B1C-499B-4A74-A6A8-BF9CFD074220}"/>
              </a:ext>
            </a:extLst>
          </p:cNvPr>
          <p:cNvSpPr>
            <a:spLocks noGrp="1"/>
          </p:cNvSpPr>
          <p:nvPr/>
        </p:nvSpPr>
        <p:spPr>
          <a:xfrm>
            <a:off x="5410200" y="0"/>
            <a:ext cx="0" cy="6858000"/>
          </a:xfrm>
          <a:prstGeom prst="line">
            <a:avLst/>
          </a:prstGeom>
          <a:noFill/>
          <a:ln w="7620">
            <a:solidFill>
              <a:srgbClr val="000000">
                <a:alpha val="6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BF237989-1D87-4919-BD16-989B0A45AF1B}"/>
              </a:ext>
            </a:extLst>
          </p:cNvPr>
          <p:cNvSpPr>
            <a:spLocks noGrp="1"/>
          </p:cNvSpPr>
          <p:nvPr/>
        </p:nvSpPr>
        <p:spPr>
          <a:xfrm>
            <a:off x="6096000" y="0"/>
            <a:ext cx="0" cy="6858000"/>
          </a:xfrm>
          <a:prstGeom prst="line">
            <a:avLst/>
          </a:prstGeom>
          <a:noFill/>
          <a:ln w="7620">
            <a:solidFill>
              <a:srgbClr val="000000">
                <a:alpha val="6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32DD5E9A-8183-4B81-9406-08CEE30BDB80}"/>
              </a:ext>
            </a:extLst>
          </p:cNvPr>
          <p:cNvSpPr>
            <a:spLocks noGrp="1"/>
          </p:cNvSpPr>
          <p:nvPr/>
        </p:nvSpPr>
        <p:spPr>
          <a:xfrm>
            <a:off x="6781800" y="0"/>
            <a:ext cx="0" cy="6858000"/>
          </a:xfrm>
          <a:prstGeom prst="line">
            <a:avLst/>
          </a:prstGeom>
          <a:noFill/>
          <a:ln w="7620">
            <a:solidFill>
              <a:srgbClr val="000000">
                <a:alpha val="6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1B040662-555B-4F05-BABE-D279D686F375}"/>
              </a:ext>
            </a:extLst>
          </p:cNvPr>
          <p:cNvSpPr>
            <a:spLocks noGrp="1"/>
          </p:cNvSpPr>
          <p:nvPr/>
        </p:nvSpPr>
        <p:spPr>
          <a:xfrm>
            <a:off x="7467600" y="0"/>
            <a:ext cx="0" cy="6858000"/>
          </a:xfrm>
          <a:prstGeom prst="line">
            <a:avLst/>
          </a:prstGeom>
          <a:noFill/>
          <a:ln w="7620">
            <a:solidFill>
              <a:srgbClr val="000000">
                <a:alpha val="6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A5A96893-07B8-4BED-B60A-81A36363CB5D}"/>
              </a:ext>
            </a:extLst>
          </p:cNvPr>
          <p:cNvSpPr>
            <a:spLocks noGrp="1"/>
          </p:cNvSpPr>
          <p:nvPr/>
        </p:nvSpPr>
        <p:spPr>
          <a:xfrm>
            <a:off x="8153400" y="0"/>
            <a:ext cx="0" cy="6858000"/>
          </a:xfrm>
          <a:prstGeom prst="line">
            <a:avLst/>
          </a:prstGeom>
          <a:noFill/>
          <a:ln w="7620">
            <a:solidFill>
              <a:srgbClr val="000000">
                <a:alpha val="6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8F1DE1D1-FE93-4217-80AB-5DDE533C3C38}"/>
              </a:ext>
            </a:extLst>
          </p:cNvPr>
          <p:cNvSpPr>
            <a:spLocks noGrp="1"/>
          </p:cNvSpPr>
          <p:nvPr/>
        </p:nvSpPr>
        <p:spPr>
          <a:xfrm>
            <a:off x="8839200" y="0"/>
            <a:ext cx="0" cy="6858000"/>
          </a:xfrm>
          <a:prstGeom prst="line">
            <a:avLst/>
          </a:prstGeom>
          <a:noFill/>
          <a:ln w="7620">
            <a:solidFill>
              <a:srgbClr val="000000">
                <a:alpha val="6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FEB8C728-AE00-4048-A1D9-1AB5679CB265}"/>
              </a:ext>
            </a:extLst>
          </p:cNvPr>
          <p:cNvSpPr>
            <a:spLocks noGrp="1"/>
          </p:cNvSpPr>
          <p:nvPr/>
        </p:nvSpPr>
        <p:spPr>
          <a:xfrm>
            <a:off x="9525000" y="0"/>
            <a:ext cx="0" cy="6858000"/>
          </a:xfrm>
          <a:prstGeom prst="line">
            <a:avLst/>
          </a:prstGeom>
          <a:noFill/>
          <a:ln w="7620">
            <a:solidFill>
              <a:srgbClr val="000000">
                <a:alpha val="6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527CA7B2-2501-4FE3-83E6-A1D983B8BAC3}"/>
              </a:ext>
            </a:extLst>
          </p:cNvPr>
          <p:cNvSpPr>
            <a:spLocks noGrp="1"/>
          </p:cNvSpPr>
          <p:nvPr/>
        </p:nvSpPr>
        <p:spPr>
          <a:xfrm>
            <a:off x="10210800" y="0"/>
            <a:ext cx="0" cy="6858000"/>
          </a:xfrm>
          <a:prstGeom prst="line">
            <a:avLst/>
          </a:prstGeom>
          <a:noFill/>
          <a:ln w="7620">
            <a:solidFill>
              <a:srgbClr val="000000">
                <a:alpha val="6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5C4DDBEB-7839-4DBC-957A-EE5CA173046A}"/>
              </a:ext>
            </a:extLst>
          </p:cNvPr>
          <p:cNvSpPr>
            <a:spLocks noGrp="1"/>
          </p:cNvSpPr>
          <p:nvPr/>
        </p:nvSpPr>
        <p:spPr>
          <a:xfrm>
            <a:off x="10896600" y="0"/>
            <a:ext cx="0" cy="6858000"/>
          </a:xfrm>
          <a:prstGeom prst="line">
            <a:avLst/>
          </a:prstGeom>
          <a:noFill/>
          <a:ln w="7620">
            <a:solidFill>
              <a:srgbClr val="000000">
                <a:alpha val="6000"/>
              </a:srgbClr>
            </a:solidFill>
            <a:prstDash val="solid"/>
          </a:ln>
        </p:spPr>
        <p:txBody>
          <a:bodyPr/>
          <a:lstStyle/>
          <a:p>
            <a:endParaRPr lang="zh-CN" altLang="en-US"/>
          </a:p>
        </p:txBody>
      </p:sp>
      <p:sp>
        <p:nvSpPr>
          <p:cNvPr id="21" name="grid-v">
            <a:extLst>
              <a:ext uri="{FF2B5EF4-FFF2-40B4-BE49-F238E27FC236}">
                <a16:creationId xmlns:a16="http://schemas.microsoft.com/office/drawing/2014/main" id="{D75D3A47-9794-49F5-8A7C-D1B34F63A9E6}"/>
              </a:ext>
            </a:extLst>
          </p:cNvPr>
          <p:cNvSpPr>
            <a:spLocks noGrp="1"/>
          </p:cNvSpPr>
          <p:nvPr/>
        </p:nvSpPr>
        <p:spPr>
          <a:xfrm>
            <a:off x="11582400" y="0"/>
            <a:ext cx="0" cy="6858000"/>
          </a:xfrm>
          <a:prstGeom prst="line">
            <a:avLst/>
          </a:prstGeom>
          <a:noFill/>
          <a:ln w="7620">
            <a:solidFill>
              <a:srgbClr val="000000">
                <a:alpha val="6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B113337E-4084-4B29-A1C6-9C41A69C81B6}"/>
              </a:ext>
            </a:extLst>
          </p:cNvPr>
          <p:cNvSpPr>
            <a:spLocks noGrp="1"/>
          </p:cNvSpPr>
          <p:nvPr/>
        </p:nvSpPr>
        <p:spPr>
          <a:xfrm>
            <a:off x="0" y="457200"/>
            <a:ext cx="12192000" cy="0"/>
          </a:xfrm>
          <a:prstGeom prst="line">
            <a:avLst/>
          </a:prstGeom>
          <a:noFill/>
          <a:ln w="7620">
            <a:solidFill>
              <a:srgbClr val="000000">
                <a:alpha val="6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5CFC7597-1948-4E70-B046-347975D285C2}"/>
              </a:ext>
            </a:extLst>
          </p:cNvPr>
          <p:cNvSpPr>
            <a:spLocks noGrp="1"/>
          </p:cNvSpPr>
          <p:nvPr/>
        </p:nvSpPr>
        <p:spPr>
          <a:xfrm>
            <a:off x="0" y="1143000"/>
            <a:ext cx="12192000" cy="0"/>
          </a:xfrm>
          <a:prstGeom prst="line">
            <a:avLst/>
          </a:prstGeom>
          <a:noFill/>
          <a:ln w="7620">
            <a:solidFill>
              <a:srgbClr val="000000">
                <a:alpha val="6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BC7FA638-E311-4FB4-A864-79C247357A16}"/>
              </a:ext>
            </a:extLst>
          </p:cNvPr>
          <p:cNvSpPr>
            <a:spLocks noGrp="1"/>
          </p:cNvSpPr>
          <p:nvPr/>
        </p:nvSpPr>
        <p:spPr>
          <a:xfrm>
            <a:off x="0" y="1828800"/>
            <a:ext cx="12192000" cy="0"/>
          </a:xfrm>
          <a:prstGeom prst="line">
            <a:avLst/>
          </a:prstGeom>
          <a:noFill/>
          <a:ln w="7620">
            <a:solidFill>
              <a:srgbClr val="000000">
                <a:alpha val="6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055E36E4-D063-4930-993D-98EED3B03742}"/>
              </a:ext>
            </a:extLst>
          </p:cNvPr>
          <p:cNvSpPr>
            <a:spLocks noGrp="1"/>
          </p:cNvSpPr>
          <p:nvPr/>
        </p:nvSpPr>
        <p:spPr>
          <a:xfrm>
            <a:off x="0" y="2514600"/>
            <a:ext cx="12192000" cy="0"/>
          </a:xfrm>
          <a:prstGeom prst="line">
            <a:avLst/>
          </a:prstGeom>
          <a:noFill/>
          <a:ln w="7620">
            <a:solidFill>
              <a:srgbClr val="000000">
                <a:alpha val="6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5523B576-67D6-429B-9C28-59F1DAC6778C}"/>
              </a:ext>
            </a:extLst>
          </p:cNvPr>
          <p:cNvSpPr>
            <a:spLocks noGrp="1"/>
          </p:cNvSpPr>
          <p:nvPr/>
        </p:nvSpPr>
        <p:spPr>
          <a:xfrm>
            <a:off x="0" y="3200400"/>
            <a:ext cx="12192000" cy="0"/>
          </a:xfrm>
          <a:prstGeom prst="line">
            <a:avLst/>
          </a:prstGeom>
          <a:noFill/>
          <a:ln w="7620">
            <a:solidFill>
              <a:srgbClr val="000000">
                <a:alpha val="6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1DD753B1-5FAF-4365-A2AA-295C07DF0BB4}"/>
              </a:ext>
            </a:extLst>
          </p:cNvPr>
          <p:cNvSpPr>
            <a:spLocks noGrp="1"/>
          </p:cNvSpPr>
          <p:nvPr/>
        </p:nvSpPr>
        <p:spPr>
          <a:xfrm>
            <a:off x="0" y="3886200"/>
            <a:ext cx="12192000" cy="0"/>
          </a:xfrm>
          <a:prstGeom prst="line">
            <a:avLst/>
          </a:prstGeom>
          <a:noFill/>
          <a:ln w="7620">
            <a:solidFill>
              <a:srgbClr val="000000">
                <a:alpha val="6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330FADB3-91D0-4F64-A1D6-D1F545BE1CDF}"/>
              </a:ext>
            </a:extLst>
          </p:cNvPr>
          <p:cNvSpPr>
            <a:spLocks noGrp="1"/>
          </p:cNvSpPr>
          <p:nvPr/>
        </p:nvSpPr>
        <p:spPr>
          <a:xfrm>
            <a:off x="0" y="4572000"/>
            <a:ext cx="12192000" cy="0"/>
          </a:xfrm>
          <a:prstGeom prst="line">
            <a:avLst/>
          </a:prstGeom>
          <a:noFill/>
          <a:ln w="7620">
            <a:solidFill>
              <a:srgbClr val="000000">
                <a:alpha val="6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DAE52C66-4B8B-47AA-B200-E111104FB0D6}"/>
              </a:ext>
            </a:extLst>
          </p:cNvPr>
          <p:cNvSpPr>
            <a:spLocks noGrp="1"/>
          </p:cNvSpPr>
          <p:nvPr/>
        </p:nvSpPr>
        <p:spPr>
          <a:xfrm>
            <a:off x="0" y="5257800"/>
            <a:ext cx="12192000" cy="0"/>
          </a:xfrm>
          <a:prstGeom prst="line">
            <a:avLst/>
          </a:prstGeom>
          <a:noFill/>
          <a:ln w="7620">
            <a:solidFill>
              <a:srgbClr val="000000">
                <a:alpha val="6000"/>
              </a:srgbClr>
            </a:solidFill>
            <a:prstDash val="solid"/>
          </a:ln>
        </p:spPr>
        <p:txBody>
          <a:bodyPr/>
          <a:lstStyle/>
          <a:p>
            <a:endParaRPr lang="zh-CN" altLang="en-US"/>
          </a:p>
        </p:txBody>
      </p:sp>
      <p:sp>
        <p:nvSpPr>
          <p:cNvPr id="30" name="grid-h">
            <a:extLst>
              <a:ext uri="{FF2B5EF4-FFF2-40B4-BE49-F238E27FC236}">
                <a16:creationId xmlns:a16="http://schemas.microsoft.com/office/drawing/2014/main" id="{18065A22-1D0A-45C1-96C2-CF696F0A2123}"/>
              </a:ext>
            </a:extLst>
          </p:cNvPr>
          <p:cNvSpPr>
            <a:spLocks noGrp="1"/>
          </p:cNvSpPr>
          <p:nvPr/>
        </p:nvSpPr>
        <p:spPr>
          <a:xfrm>
            <a:off x="0" y="5943600"/>
            <a:ext cx="12192000" cy="0"/>
          </a:xfrm>
          <a:prstGeom prst="line">
            <a:avLst/>
          </a:prstGeom>
          <a:noFill/>
          <a:ln w="7620">
            <a:solidFill>
              <a:srgbClr val="000000">
                <a:alpha val="6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4C11F593-B878-4B5A-8F1C-07B0B593A98F}"/>
              </a:ext>
            </a:extLst>
          </p:cNvPr>
          <p:cNvSpPr>
            <a:spLocks noGrp="1"/>
          </p:cNvSpPr>
          <p:nvPr/>
        </p:nvSpPr>
        <p:spPr>
          <a:xfrm>
            <a:off x="304800" y="0"/>
            <a:ext cx="0" cy="6858000"/>
          </a:xfrm>
          <a:prstGeom prst="line">
            <a:avLst/>
          </a:prstGeom>
          <a:noFill/>
          <a:ln w="3334">
            <a:solidFill>
              <a:srgbClr val="00F0FF">
                <a:alpha val="9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E1A12E0D-1335-4A48-9A89-F810B09B0DCF}"/>
              </a:ext>
            </a:extLst>
          </p:cNvPr>
          <p:cNvSpPr>
            <a:spLocks noGrp="1"/>
          </p:cNvSpPr>
          <p:nvPr/>
        </p:nvSpPr>
        <p:spPr>
          <a:xfrm>
            <a:off x="533400" y="0"/>
            <a:ext cx="0" cy="6858000"/>
          </a:xfrm>
          <a:prstGeom prst="line">
            <a:avLst/>
          </a:prstGeom>
          <a:noFill/>
          <a:ln w="3334">
            <a:solidFill>
              <a:srgbClr val="00F0FF">
                <a:alpha val="9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40B9EFC8-2D1B-4270-BABD-4D0EF4C6A2F5}"/>
              </a:ext>
            </a:extLst>
          </p:cNvPr>
          <p:cNvSpPr>
            <a:spLocks noGrp="1"/>
          </p:cNvSpPr>
          <p:nvPr/>
        </p:nvSpPr>
        <p:spPr>
          <a:xfrm>
            <a:off x="762000" y="0"/>
            <a:ext cx="0" cy="6858000"/>
          </a:xfrm>
          <a:prstGeom prst="line">
            <a:avLst/>
          </a:prstGeom>
          <a:noFill/>
          <a:ln w="3334">
            <a:solidFill>
              <a:srgbClr val="00F0FF">
                <a:alpha val="9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E8C0790A-FF76-4A1B-ACEB-4AE5FA51A7AE}"/>
              </a:ext>
            </a:extLst>
          </p:cNvPr>
          <p:cNvSpPr>
            <a:spLocks noGrp="1"/>
          </p:cNvSpPr>
          <p:nvPr/>
        </p:nvSpPr>
        <p:spPr>
          <a:xfrm>
            <a:off x="990600" y="0"/>
            <a:ext cx="0" cy="6858000"/>
          </a:xfrm>
          <a:prstGeom prst="line">
            <a:avLst/>
          </a:prstGeom>
          <a:noFill/>
          <a:ln w="3334">
            <a:solidFill>
              <a:srgbClr val="00F0FF">
                <a:alpha val="9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3A2B9709-D4D1-4122-903D-5EBD70CD92AD}"/>
              </a:ext>
            </a:extLst>
          </p:cNvPr>
          <p:cNvSpPr>
            <a:spLocks noGrp="1"/>
          </p:cNvSpPr>
          <p:nvPr/>
        </p:nvSpPr>
        <p:spPr>
          <a:xfrm>
            <a:off x="1219200" y="0"/>
            <a:ext cx="0" cy="6858000"/>
          </a:xfrm>
          <a:prstGeom prst="line">
            <a:avLst/>
          </a:prstGeom>
          <a:noFill/>
          <a:ln w="3334">
            <a:solidFill>
              <a:srgbClr val="00F0FF">
                <a:alpha val="9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3C2AF3CF-FCAF-45DE-BA9B-16230999F130}"/>
              </a:ext>
            </a:extLst>
          </p:cNvPr>
          <p:cNvSpPr>
            <a:spLocks noGrp="1"/>
          </p:cNvSpPr>
          <p:nvPr/>
        </p:nvSpPr>
        <p:spPr>
          <a:xfrm>
            <a:off x="1447800" y="0"/>
            <a:ext cx="0" cy="6858000"/>
          </a:xfrm>
          <a:prstGeom prst="line">
            <a:avLst/>
          </a:prstGeom>
          <a:noFill/>
          <a:ln w="3334">
            <a:solidFill>
              <a:srgbClr val="00F0FF">
                <a:alpha val="9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1484B9D8-CAF0-4BDE-BCD3-6C3351700B89}"/>
              </a:ext>
            </a:extLst>
          </p:cNvPr>
          <p:cNvSpPr>
            <a:spLocks noGrp="1"/>
          </p:cNvSpPr>
          <p:nvPr/>
        </p:nvSpPr>
        <p:spPr>
          <a:xfrm>
            <a:off x="1676400" y="0"/>
            <a:ext cx="0" cy="6858000"/>
          </a:xfrm>
          <a:prstGeom prst="line">
            <a:avLst/>
          </a:prstGeom>
          <a:noFill/>
          <a:ln w="3334">
            <a:solidFill>
              <a:srgbClr val="00F0FF">
                <a:alpha val="9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9709CE3C-676B-45BB-8DF2-401AB8F3968E}"/>
              </a:ext>
            </a:extLst>
          </p:cNvPr>
          <p:cNvSpPr>
            <a:spLocks noGrp="1"/>
          </p:cNvSpPr>
          <p:nvPr/>
        </p:nvSpPr>
        <p:spPr>
          <a:xfrm>
            <a:off x="1905000" y="0"/>
            <a:ext cx="0" cy="6858000"/>
          </a:xfrm>
          <a:prstGeom prst="line">
            <a:avLst/>
          </a:prstGeom>
          <a:noFill/>
          <a:ln w="3334">
            <a:solidFill>
              <a:srgbClr val="00F0FF">
                <a:alpha val="9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4BB9C922-0D3B-4B38-B591-F472B7089410}"/>
              </a:ext>
            </a:extLst>
          </p:cNvPr>
          <p:cNvSpPr>
            <a:spLocks noGrp="1"/>
          </p:cNvSpPr>
          <p:nvPr/>
        </p:nvSpPr>
        <p:spPr>
          <a:xfrm>
            <a:off x="2133600" y="0"/>
            <a:ext cx="0" cy="6858000"/>
          </a:xfrm>
          <a:prstGeom prst="line">
            <a:avLst/>
          </a:prstGeom>
          <a:noFill/>
          <a:ln w="3334">
            <a:solidFill>
              <a:srgbClr val="00F0FF">
                <a:alpha val="9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68BD2474-68A8-47FD-9320-B1CA15B0A02E}"/>
              </a:ext>
            </a:extLst>
          </p:cNvPr>
          <p:cNvSpPr>
            <a:spLocks noGrp="1"/>
          </p:cNvSpPr>
          <p:nvPr/>
        </p:nvSpPr>
        <p:spPr>
          <a:xfrm>
            <a:off x="2362200" y="0"/>
            <a:ext cx="0" cy="6858000"/>
          </a:xfrm>
          <a:prstGeom prst="line">
            <a:avLst/>
          </a:prstGeom>
          <a:noFill/>
          <a:ln w="3334">
            <a:solidFill>
              <a:srgbClr val="00F0FF">
                <a:alpha val="9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5EB744F9-5E25-41C9-A577-B86D8B3958E1}"/>
              </a:ext>
            </a:extLst>
          </p:cNvPr>
          <p:cNvSpPr>
            <a:spLocks noGrp="1"/>
          </p:cNvSpPr>
          <p:nvPr/>
        </p:nvSpPr>
        <p:spPr>
          <a:xfrm>
            <a:off x="2590800" y="0"/>
            <a:ext cx="0" cy="6858000"/>
          </a:xfrm>
          <a:prstGeom prst="line">
            <a:avLst/>
          </a:prstGeom>
          <a:noFill/>
          <a:ln w="3334">
            <a:solidFill>
              <a:srgbClr val="00F0FF">
                <a:alpha val="9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1F60FCC2-09D9-4195-9F88-DC7207A431F1}"/>
              </a:ext>
            </a:extLst>
          </p:cNvPr>
          <p:cNvSpPr>
            <a:spLocks noGrp="1"/>
          </p:cNvSpPr>
          <p:nvPr/>
        </p:nvSpPr>
        <p:spPr>
          <a:xfrm>
            <a:off x="2819400" y="0"/>
            <a:ext cx="0" cy="6858000"/>
          </a:xfrm>
          <a:prstGeom prst="line">
            <a:avLst/>
          </a:prstGeom>
          <a:noFill/>
          <a:ln w="3334">
            <a:solidFill>
              <a:srgbClr val="00F0FF">
                <a:alpha val="9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4DA5F343-6DD5-4B3B-A3BE-90F7F713FF77}"/>
              </a:ext>
            </a:extLst>
          </p:cNvPr>
          <p:cNvSpPr>
            <a:spLocks noGrp="1"/>
          </p:cNvSpPr>
          <p:nvPr/>
        </p:nvSpPr>
        <p:spPr>
          <a:xfrm>
            <a:off x="3048000" y="0"/>
            <a:ext cx="0" cy="6858000"/>
          </a:xfrm>
          <a:prstGeom prst="line">
            <a:avLst/>
          </a:prstGeom>
          <a:noFill/>
          <a:ln w="3334">
            <a:solidFill>
              <a:srgbClr val="00F0FF">
                <a:alpha val="9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182F2DDE-D15E-4B21-A721-9D47918A9121}"/>
              </a:ext>
            </a:extLst>
          </p:cNvPr>
          <p:cNvSpPr>
            <a:spLocks noGrp="1"/>
          </p:cNvSpPr>
          <p:nvPr/>
        </p:nvSpPr>
        <p:spPr>
          <a:xfrm>
            <a:off x="3276600" y="0"/>
            <a:ext cx="0" cy="6858000"/>
          </a:xfrm>
          <a:prstGeom prst="line">
            <a:avLst/>
          </a:prstGeom>
          <a:noFill/>
          <a:ln w="3334">
            <a:solidFill>
              <a:srgbClr val="00F0FF">
                <a:alpha val="9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0E821CCC-221F-4144-B559-B8BC5B006E04}"/>
              </a:ext>
            </a:extLst>
          </p:cNvPr>
          <p:cNvSpPr>
            <a:spLocks noGrp="1"/>
          </p:cNvSpPr>
          <p:nvPr/>
        </p:nvSpPr>
        <p:spPr>
          <a:xfrm>
            <a:off x="3505200" y="0"/>
            <a:ext cx="0" cy="6858000"/>
          </a:xfrm>
          <a:prstGeom prst="line">
            <a:avLst/>
          </a:prstGeom>
          <a:noFill/>
          <a:ln w="3334">
            <a:solidFill>
              <a:srgbClr val="00F0FF">
                <a:alpha val="9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1D782CBD-BCCA-4862-9E1E-5ECA6D5D1C53}"/>
              </a:ext>
            </a:extLst>
          </p:cNvPr>
          <p:cNvSpPr>
            <a:spLocks noGrp="1"/>
          </p:cNvSpPr>
          <p:nvPr/>
        </p:nvSpPr>
        <p:spPr>
          <a:xfrm>
            <a:off x="3733800" y="0"/>
            <a:ext cx="0" cy="6858000"/>
          </a:xfrm>
          <a:prstGeom prst="line">
            <a:avLst/>
          </a:prstGeom>
          <a:noFill/>
          <a:ln w="3334">
            <a:solidFill>
              <a:srgbClr val="00F0FF">
                <a:alpha val="9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EFA0D3E8-2363-487C-ACDC-2385B6987720}"/>
              </a:ext>
            </a:extLst>
          </p:cNvPr>
          <p:cNvSpPr>
            <a:spLocks noGrp="1"/>
          </p:cNvSpPr>
          <p:nvPr/>
        </p:nvSpPr>
        <p:spPr>
          <a:xfrm>
            <a:off x="3962400" y="0"/>
            <a:ext cx="0" cy="6858000"/>
          </a:xfrm>
          <a:prstGeom prst="line">
            <a:avLst/>
          </a:prstGeom>
          <a:noFill/>
          <a:ln w="3334">
            <a:solidFill>
              <a:srgbClr val="00F0FF">
                <a:alpha val="9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99448C53-3A44-4C71-82C5-00CB9B168A0D}"/>
              </a:ext>
            </a:extLst>
          </p:cNvPr>
          <p:cNvSpPr>
            <a:spLocks noGrp="1"/>
          </p:cNvSpPr>
          <p:nvPr/>
        </p:nvSpPr>
        <p:spPr>
          <a:xfrm>
            <a:off x="4191000" y="0"/>
            <a:ext cx="0" cy="6858000"/>
          </a:xfrm>
          <a:prstGeom prst="line">
            <a:avLst/>
          </a:prstGeom>
          <a:noFill/>
          <a:ln w="3334">
            <a:solidFill>
              <a:srgbClr val="00F0FF">
                <a:alpha val="9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F882CD33-C5F0-401F-AE95-A0825F1E1B58}"/>
              </a:ext>
            </a:extLst>
          </p:cNvPr>
          <p:cNvSpPr>
            <a:spLocks noGrp="1"/>
          </p:cNvSpPr>
          <p:nvPr/>
        </p:nvSpPr>
        <p:spPr>
          <a:xfrm>
            <a:off x="4419600" y="0"/>
            <a:ext cx="0" cy="6858000"/>
          </a:xfrm>
          <a:prstGeom prst="line">
            <a:avLst/>
          </a:prstGeom>
          <a:noFill/>
          <a:ln w="3334">
            <a:solidFill>
              <a:srgbClr val="00F0FF">
                <a:alpha val="9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7864B308-67A9-4B01-BD85-4BEC836D68C9}"/>
              </a:ext>
            </a:extLst>
          </p:cNvPr>
          <p:cNvSpPr>
            <a:spLocks noGrp="1"/>
          </p:cNvSpPr>
          <p:nvPr/>
        </p:nvSpPr>
        <p:spPr>
          <a:xfrm>
            <a:off x="4648200" y="0"/>
            <a:ext cx="0" cy="6858000"/>
          </a:xfrm>
          <a:prstGeom prst="line">
            <a:avLst/>
          </a:prstGeom>
          <a:noFill/>
          <a:ln w="3334">
            <a:solidFill>
              <a:srgbClr val="00F0FF">
                <a:alpha val="9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E551FB47-2AAB-4482-842E-6B90D7276068}"/>
              </a:ext>
            </a:extLst>
          </p:cNvPr>
          <p:cNvSpPr>
            <a:spLocks noGrp="1"/>
          </p:cNvSpPr>
          <p:nvPr/>
        </p:nvSpPr>
        <p:spPr>
          <a:xfrm>
            <a:off x="4876800" y="0"/>
            <a:ext cx="0" cy="6858000"/>
          </a:xfrm>
          <a:prstGeom prst="line">
            <a:avLst/>
          </a:prstGeom>
          <a:noFill/>
          <a:ln w="3334">
            <a:solidFill>
              <a:srgbClr val="00F0FF">
                <a:alpha val="9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E65D47F1-9CC7-44A2-A8FB-1781DABB1D7D}"/>
              </a:ext>
            </a:extLst>
          </p:cNvPr>
          <p:cNvSpPr>
            <a:spLocks noGrp="1"/>
          </p:cNvSpPr>
          <p:nvPr/>
        </p:nvSpPr>
        <p:spPr>
          <a:xfrm>
            <a:off x="5105400" y="0"/>
            <a:ext cx="0" cy="6858000"/>
          </a:xfrm>
          <a:prstGeom prst="line">
            <a:avLst/>
          </a:prstGeom>
          <a:noFill/>
          <a:ln w="3334">
            <a:solidFill>
              <a:srgbClr val="00F0FF">
                <a:alpha val="9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0D2A3B02-AAA2-40CA-B6CD-9D9E906825EE}"/>
              </a:ext>
            </a:extLst>
          </p:cNvPr>
          <p:cNvSpPr>
            <a:spLocks noGrp="1"/>
          </p:cNvSpPr>
          <p:nvPr/>
        </p:nvSpPr>
        <p:spPr>
          <a:xfrm>
            <a:off x="5334000" y="0"/>
            <a:ext cx="0" cy="6858000"/>
          </a:xfrm>
          <a:prstGeom prst="line">
            <a:avLst/>
          </a:prstGeom>
          <a:noFill/>
          <a:ln w="3334">
            <a:solidFill>
              <a:srgbClr val="00F0FF">
                <a:alpha val="9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DCD95F8B-06CD-4830-87B8-83FF0113DC8B}"/>
              </a:ext>
            </a:extLst>
          </p:cNvPr>
          <p:cNvSpPr>
            <a:spLocks noGrp="1"/>
          </p:cNvSpPr>
          <p:nvPr/>
        </p:nvSpPr>
        <p:spPr>
          <a:xfrm>
            <a:off x="5562600" y="0"/>
            <a:ext cx="0" cy="6858000"/>
          </a:xfrm>
          <a:prstGeom prst="line">
            <a:avLst/>
          </a:prstGeom>
          <a:noFill/>
          <a:ln w="3334">
            <a:solidFill>
              <a:srgbClr val="00F0FF">
                <a:alpha val="9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0CACAFC3-14AD-4B60-BFB0-66F93A4EC2A7}"/>
              </a:ext>
            </a:extLst>
          </p:cNvPr>
          <p:cNvSpPr>
            <a:spLocks noGrp="1"/>
          </p:cNvSpPr>
          <p:nvPr/>
        </p:nvSpPr>
        <p:spPr>
          <a:xfrm>
            <a:off x="5791200" y="0"/>
            <a:ext cx="0" cy="6858000"/>
          </a:xfrm>
          <a:prstGeom prst="line">
            <a:avLst/>
          </a:prstGeom>
          <a:noFill/>
          <a:ln w="3334">
            <a:solidFill>
              <a:srgbClr val="00F0FF">
                <a:alpha val="9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1D772C63-3A06-4F2D-B5A8-81442CE86AD6}"/>
              </a:ext>
            </a:extLst>
          </p:cNvPr>
          <p:cNvSpPr>
            <a:spLocks noGrp="1"/>
          </p:cNvSpPr>
          <p:nvPr/>
        </p:nvSpPr>
        <p:spPr>
          <a:xfrm>
            <a:off x="6019800" y="0"/>
            <a:ext cx="0" cy="6858000"/>
          </a:xfrm>
          <a:prstGeom prst="line">
            <a:avLst/>
          </a:prstGeom>
          <a:noFill/>
          <a:ln w="3334">
            <a:solidFill>
              <a:srgbClr val="00F0FF">
                <a:alpha val="9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58E3D0FB-9D7D-4B9F-ACF2-79264BCBCC5B}"/>
              </a:ext>
            </a:extLst>
          </p:cNvPr>
          <p:cNvSpPr>
            <a:spLocks noGrp="1"/>
          </p:cNvSpPr>
          <p:nvPr/>
        </p:nvSpPr>
        <p:spPr>
          <a:xfrm>
            <a:off x="6248400" y="0"/>
            <a:ext cx="0" cy="6858000"/>
          </a:xfrm>
          <a:prstGeom prst="line">
            <a:avLst/>
          </a:prstGeom>
          <a:noFill/>
          <a:ln w="3334">
            <a:solidFill>
              <a:srgbClr val="00F0FF">
                <a:alpha val="9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2909C92D-06B8-4A5B-8E2A-E99737975CAA}"/>
              </a:ext>
            </a:extLst>
          </p:cNvPr>
          <p:cNvSpPr>
            <a:spLocks noGrp="1"/>
          </p:cNvSpPr>
          <p:nvPr/>
        </p:nvSpPr>
        <p:spPr>
          <a:xfrm>
            <a:off x="6477000" y="0"/>
            <a:ext cx="0" cy="6858000"/>
          </a:xfrm>
          <a:prstGeom prst="line">
            <a:avLst/>
          </a:prstGeom>
          <a:noFill/>
          <a:ln w="3334">
            <a:solidFill>
              <a:srgbClr val="00F0FF">
                <a:alpha val="9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8B1E9674-9F8A-4ACE-884B-0DD141728D76}"/>
              </a:ext>
            </a:extLst>
          </p:cNvPr>
          <p:cNvSpPr>
            <a:spLocks noGrp="1"/>
          </p:cNvSpPr>
          <p:nvPr/>
        </p:nvSpPr>
        <p:spPr>
          <a:xfrm>
            <a:off x="6705600" y="0"/>
            <a:ext cx="0" cy="6858000"/>
          </a:xfrm>
          <a:prstGeom prst="line">
            <a:avLst/>
          </a:prstGeom>
          <a:noFill/>
          <a:ln w="3334">
            <a:solidFill>
              <a:srgbClr val="00F0FF">
                <a:alpha val="9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79235B74-0D4B-4155-9EF8-08489AF515A8}"/>
              </a:ext>
            </a:extLst>
          </p:cNvPr>
          <p:cNvSpPr>
            <a:spLocks noGrp="1"/>
          </p:cNvSpPr>
          <p:nvPr/>
        </p:nvSpPr>
        <p:spPr>
          <a:xfrm>
            <a:off x="6934200" y="0"/>
            <a:ext cx="0" cy="6858000"/>
          </a:xfrm>
          <a:prstGeom prst="line">
            <a:avLst/>
          </a:prstGeom>
          <a:noFill/>
          <a:ln w="3334">
            <a:solidFill>
              <a:srgbClr val="00F0FF">
                <a:alpha val="9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8A173C24-CA92-49B7-B82D-138033304E8D}"/>
              </a:ext>
            </a:extLst>
          </p:cNvPr>
          <p:cNvSpPr>
            <a:spLocks noGrp="1"/>
          </p:cNvSpPr>
          <p:nvPr/>
        </p:nvSpPr>
        <p:spPr>
          <a:xfrm>
            <a:off x="7162800" y="0"/>
            <a:ext cx="0" cy="6858000"/>
          </a:xfrm>
          <a:prstGeom prst="line">
            <a:avLst/>
          </a:prstGeom>
          <a:noFill/>
          <a:ln w="3334">
            <a:solidFill>
              <a:srgbClr val="00F0FF">
                <a:alpha val="9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B0829104-0D86-46A5-B3DC-CA1B0F764D66}"/>
              </a:ext>
            </a:extLst>
          </p:cNvPr>
          <p:cNvSpPr>
            <a:spLocks noGrp="1"/>
          </p:cNvSpPr>
          <p:nvPr/>
        </p:nvSpPr>
        <p:spPr>
          <a:xfrm>
            <a:off x="7391400" y="0"/>
            <a:ext cx="0" cy="6858000"/>
          </a:xfrm>
          <a:prstGeom prst="line">
            <a:avLst/>
          </a:prstGeom>
          <a:noFill/>
          <a:ln w="3334">
            <a:solidFill>
              <a:srgbClr val="00F0FF">
                <a:alpha val="9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01EF0C12-AF0E-4A37-A914-DE27AD68B6DA}"/>
              </a:ext>
            </a:extLst>
          </p:cNvPr>
          <p:cNvSpPr>
            <a:spLocks noGrp="1"/>
          </p:cNvSpPr>
          <p:nvPr/>
        </p:nvSpPr>
        <p:spPr>
          <a:xfrm>
            <a:off x="7620000" y="0"/>
            <a:ext cx="0" cy="6858000"/>
          </a:xfrm>
          <a:prstGeom prst="line">
            <a:avLst/>
          </a:prstGeom>
          <a:noFill/>
          <a:ln w="3334">
            <a:solidFill>
              <a:srgbClr val="00F0FF">
                <a:alpha val="9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F28D6F3B-2E2E-4C20-B961-E8460EEC8EC3}"/>
              </a:ext>
            </a:extLst>
          </p:cNvPr>
          <p:cNvSpPr>
            <a:spLocks noGrp="1"/>
          </p:cNvSpPr>
          <p:nvPr/>
        </p:nvSpPr>
        <p:spPr>
          <a:xfrm>
            <a:off x="7848600" y="0"/>
            <a:ext cx="0" cy="6858000"/>
          </a:xfrm>
          <a:prstGeom prst="line">
            <a:avLst/>
          </a:prstGeom>
          <a:noFill/>
          <a:ln w="3334">
            <a:solidFill>
              <a:srgbClr val="00F0FF">
                <a:alpha val="9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E1F048BB-0185-4B35-9040-F63A29EA5CF1}"/>
              </a:ext>
            </a:extLst>
          </p:cNvPr>
          <p:cNvSpPr>
            <a:spLocks noGrp="1"/>
          </p:cNvSpPr>
          <p:nvPr/>
        </p:nvSpPr>
        <p:spPr>
          <a:xfrm>
            <a:off x="8077200" y="0"/>
            <a:ext cx="0" cy="6858000"/>
          </a:xfrm>
          <a:prstGeom prst="line">
            <a:avLst/>
          </a:prstGeom>
          <a:noFill/>
          <a:ln w="3334">
            <a:solidFill>
              <a:srgbClr val="00F0FF">
                <a:alpha val="9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01695975-8E2D-4631-BC16-8FC4E5C1B676}"/>
              </a:ext>
            </a:extLst>
          </p:cNvPr>
          <p:cNvSpPr>
            <a:spLocks noGrp="1"/>
          </p:cNvSpPr>
          <p:nvPr/>
        </p:nvSpPr>
        <p:spPr>
          <a:xfrm>
            <a:off x="8305800" y="0"/>
            <a:ext cx="0" cy="6858000"/>
          </a:xfrm>
          <a:prstGeom prst="line">
            <a:avLst/>
          </a:prstGeom>
          <a:noFill/>
          <a:ln w="3334">
            <a:solidFill>
              <a:srgbClr val="00F0FF">
                <a:alpha val="9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BCA32AFE-0134-4A36-8E5E-97415667F278}"/>
              </a:ext>
            </a:extLst>
          </p:cNvPr>
          <p:cNvSpPr>
            <a:spLocks noGrp="1"/>
          </p:cNvSpPr>
          <p:nvPr/>
        </p:nvSpPr>
        <p:spPr>
          <a:xfrm>
            <a:off x="8534400" y="0"/>
            <a:ext cx="0" cy="6858000"/>
          </a:xfrm>
          <a:prstGeom prst="line">
            <a:avLst/>
          </a:prstGeom>
          <a:noFill/>
          <a:ln w="3334">
            <a:solidFill>
              <a:srgbClr val="00F0FF">
                <a:alpha val="9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AEFDA1B2-BD95-4264-BBEC-63D77F2BF1EA}"/>
              </a:ext>
            </a:extLst>
          </p:cNvPr>
          <p:cNvSpPr>
            <a:spLocks noGrp="1"/>
          </p:cNvSpPr>
          <p:nvPr/>
        </p:nvSpPr>
        <p:spPr>
          <a:xfrm>
            <a:off x="8763000" y="0"/>
            <a:ext cx="0" cy="6858000"/>
          </a:xfrm>
          <a:prstGeom prst="line">
            <a:avLst/>
          </a:prstGeom>
          <a:noFill/>
          <a:ln w="3334">
            <a:solidFill>
              <a:srgbClr val="00F0FF">
                <a:alpha val="9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A8F000C7-5969-4E28-9D12-BD0339848599}"/>
              </a:ext>
            </a:extLst>
          </p:cNvPr>
          <p:cNvSpPr>
            <a:spLocks noGrp="1"/>
          </p:cNvSpPr>
          <p:nvPr/>
        </p:nvSpPr>
        <p:spPr>
          <a:xfrm>
            <a:off x="8991600" y="0"/>
            <a:ext cx="0" cy="6858000"/>
          </a:xfrm>
          <a:prstGeom prst="line">
            <a:avLst/>
          </a:prstGeom>
          <a:noFill/>
          <a:ln w="3334">
            <a:solidFill>
              <a:srgbClr val="00F0FF">
                <a:alpha val="9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0A35D280-BA9A-4032-B943-EF00CAFF6DDD}"/>
              </a:ext>
            </a:extLst>
          </p:cNvPr>
          <p:cNvSpPr>
            <a:spLocks noGrp="1"/>
          </p:cNvSpPr>
          <p:nvPr/>
        </p:nvSpPr>
        <p:spPr>
          <a:xfrm>
            <a:off x="9220200" y="0"/>
            <a:ext cx="0" cy="6858000"/>
          </a:xfrm>
          <a:prstGeom prst="line">
            <a:avLst/>
          </a:prstGeom>
          <a:noFill/>
          <a:ln w="3334">
            <a:solidFill>
              <a:srgbClr val="00F0FF">
                <a:alpha val="9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B90B1E37-F814-4527-812F-B0F5CDEA0A1E}"/>
              </a:ext>
            </a:extLst>
          </p:cNvPr>
          <p:cNvSpPr>
            <a:spLocks noGrp="1"/>
          </p:cNvSpPr>
          <p:nvPr/>
        </p:nvSpPr>
        <p:spPr>
          <a:xfrm>
            <a:off x="9448800" y="0"/>
            <a:ext cx="0" cy="6858000"/>
          </a:xfrm>
          <a:prstGeom prst="line">
            <a:avLst/>
          </a:prstGeom>
          <a:noFill/>
          <a:ln w="3334">
            <a:solidFill>
              <a:srgbClr val="00F0FF">
                <a:alpha val="9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F9F80186-6E8E-4042-87AB-301F3AD31B0D}"/>
              </a:ext>
            </a:extLst>
          </p:cNvPr>
          <p:cNvSpPr>
            <a:spLocks noGrp="1"/>
          </p:cNvSpPr>
          <p:nvPr/>
        </p:nvSpPr>
        <p:spPr>
          <a:xfrm>
            <a:off x="9677400" y="0"/>
            <a:ext cx="0" cy="6858000"/>
          </a:xfrm>
          <a:prstGeom prst="line">
            <a:avLst/>
          </a:prstGeom>
          <a:noFill/>
          <a:ln w="3334">
            <a:solidFill>
              <a:srgbClr val="00F0FF">
                <a:alpha val="9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6C27342D-9DFD-4592-9251-23E370058B52}"/>
              </a:ext>
            </a:extLst>
          </p:cNvPr>
          <p:cNvSpPr>
            <a:spLocks noGrp="1"/>
          </p:cNvSpPr>
          <p:nvPr/>
        </p:nvSpPr>
        <p:spPr>
          <a:xfrm>
            <a:off x="9906000" y="0"/>
            <a:ext cx="0" cy="6858000"/>
          </a:xfrm>
          <a:prstGeom prst="line">
            <a:avLst/>
          </a:prstGeom>
          <a:noFill/>
          <a:ln w="3334">
            <a:solidFill>
              <a:srgbClr val="00F0FF">
                <a:alpha val="9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2F2C34EE-85D1-4885-89C5-BA206A20A068}"/>
              </a:ext>
            </a:extLst>
          </p:cNvPr>
          <p:cNvSpPr>
            <a:spLocks noGrp="1"/>
          </p:cNvSpPr>
          <p:nvPr/>
        </p:nvSpPr>
        <p:spPr>
          <a:xfrm>
            <a:off x="10134600" y="0"/>
            <a:ext cx="0" cy="6858000"/>
          </a:xfrm>
          <a:prstGeom prst="line">
            <a:avLst/>
          </a:prstGeom>
          <a:noFill/>
          <a:ln w="3334">
            <a:solidFill>
              <a:srgbClr val="00F0FF">
                <a:alpha val="9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89FE1C16-2F65-4B15-9983-1B0AE86EE240}"/>
              </a:ext>
            </a:extLst>
          </p:cNvPr>
          <p:cNvSpPr>
            <a:spLocks noGrp="1"/>
          </p:cNvSpPr>
          <p:nvPr/>
        </p:nvSpPr>
        <p:spPr>
          <a:xfrm>
            <a:off x="10363200" y="0"/>
            <a:ext cx="0" cy="6858000"/>
          </a:xfrm>
          <a:prstGeom prst="line">
            <a:avLst/>
          </a:prstGeom>
          <a:noFill/>
          <a:ln w="3334">
            <a:solidFill>
              <a:srgbClr val="00F0FF">
                <a:alpha val="9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C7CCF849-7924-411B-BDC0-EAA10B61A2DC}"/>
              </a:ext>
            </a:extLst>
          </p:cNvPr>
          <p:cNvSpPr>
            <a:spLocks noGrp="1"/>
          </p:cNvSpPr>
          <p:nvPr/>
        </p:nvSpPr>
        <p:spPr>
          <a:xfrm>
            <a:off x="10591800" y="0"/>
            <a:ext cx="0" cy="6858000"/>
          </a:xfrm>
          <a:prstGeom prst="line">
            <a:avLst/>
          </a:prstGeom>
          <a:noFill/>
          <a:ln w="3334">
            <a:solidFill>
              <a:srgbClr val="00F0FF">
                <a:alpha val="9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FD5BF2C1-82A2-4E00-8D62-F7A1625787F8}"/>
              </a:ext>
            </a:extLst>
          </p:cNvPr>
          <p:cNvSpPr>
            <a:spLocks noGrp="1"/>
          </p:cNvSpPr>
          <p:nvPr/>
        </p:nvSpPr>
        <p:spPr>
          <a:xfrm>
            <a:off x="10820400" y="0"/>
            <a:ext cx="0" cy="6858000"/>
          </a:xfrm>
          <a:prstGeom prst="line">
            <a:avLst/>
          </a:prstGeom>
          <a:noFill/>
          <a:ln w="3334">
            <a:solidFill>
              <a:srgbClr val="00F0FF">
                <a:alpha val="9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794AF0D9-D5CC-4765-B471-7B5EFE4E368B}"/>
              </a:ext>
            </a:extLst>
          </p:cNvPr>
          <p:cNvSpPr>
            <a:spLocks noGrp="1"/>
          </p:cNvSpPr>
          <p:nvPr/>
        </p:nvSpPr>
        <p:spPr>
          <a:xfrm>
            <a:off x="11049000" y="0"/>
            <a:ext cx="0" cy="6858000"/>
          </a:xfrm>
          <a:prstGeom prst="line">
            <a:avLst/>
          </a:prstGeom>
          <a:noFill/>
          <a:ln w="3334">
            <a:solidFill>
              <a:srgbClr val="00F0FF">
                <a:alpha val="9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8445F2B2-65D1-4970-85C6-B28BA7BFEC57}"/>
              </a:ext>
            </a:extLst>
          </p:cNvPr>
          <p:cNvSpPr>
            <a:spLocks noGrp="1"/>
          </p:cNvSpPr>
          <p:nvPr/>
        </p:nvSpPr>
        <p:spPr>
          <a:xfrm>
            <a:off x="11277600" y="0"/>
            <a:ext cx="0" cy="6858000"/>
          </a:xfrm>
          <a:prstGeom prst="line">
            <a:avLst/>
          </a:prstGeom>
          <a:noFill/>
          <a:ln w="3334">
            <a:solidFill>
              <a:srgbClr val="00F0FF">
                <a:alpha val="9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E9FB361F-726F-4135-940D-8A596072E41F}"/>
              </a:ext>
            </a:extLst>
          </p:cNvPr>
          <p:cNvSpPr>
            <a:spLocks noGrp="1"/>
          </p:cNvSpPr>
          <p:nvPr/>
        </p:nvSpPr>
        <p:spPr>
          <a:xfrm>
            <a:off x="11506200" y="0"/>
            <a:ext cx="0" cy="6858000"/>
          </a:xfrm>
          <a:prstGeom prst="line">
            <a:avLst/>
          </a:prstGeom>
          <a:noFill/>
          <a:ln w="3334">
            <a:solidFill>
              <a:srgbClr val="00F0FF">
                <a:alpha val="9000"/>
              </a:srgbClr>
            </a:solidFill>
            <a:prstDash val="solid"/>
          </a:ln>
        </p:spPr>
        <p:txBody>
          <a:bodyPr/>
          <a:lstStyle/>
          <a:p>
            <a:endParaRPr lang="zh-CN" altLang="en-US"/>
          </a:p>
        </p:txBody>
      </p:sp>
      <p:sp>
        <p:nvSpPr>
          <p:cNvPr id="81" name="grid-minor-v">
            <a:extLst>
              <a:ext uri="{FF2B5EF4-FFF2-40B4-BE49-F238E27FC236}">
                <a16:creationId xmlns:a16="http://schemas.microsoft.com/office/drawing/2014/main" id="{3CEA98D6-0BA9-4D4B-A2E8-18671FAF521F}"/>
              </a:ext>
            </a:extLst>
          </p:cNvPr>
          <p:cNvSpPr>
            <a:spLocks noGrp="1"/>
          </p:cNvSpPr>
          <p:nvPr/>
        </p:nvSpPr>
        <p:spPr>
          <a:xfrm>
            <a:off x="11734800" y="0"/>
            <a:ext cx="0" cy="6858000"/>
          </a:xfrm>
          <a:prstGeom prst="line">
            <a:avLst/>
          </a:prstGeom>
          <a:noFill/>
          <a:ln w="3334">
            <a:solidFill>
              <a:srgbClr val="00F0FF">
                <a:alpha val="9000"/>
              </a:srgbClr>
            </a:solidFill>
            <a:prstDash val="solid"/>
          </a:ln>
        </p:spPr>
        <p:txBody>
          <a:bodyPr/>
          <a:lstStyle/>
          <a:p>
            <a:endParaRPr lang="zh-CN" altLang="en-US"/>
          </a:p>
        </p:txBody>
      </p:sp>
      <p:sp>
        <p:nvSpPr>
          <p:cNvPr id="82" name="top-rule">
            <a:extLst>
              <a:ext uri="{FF2B5EF4-FFF2-40B4-BE49-F238E27FC236}">
                <a16:creationId xmlns:a16="http://schemas.microsoft.com/office/drawing/2014/main" id="{90019984-B10A-475F-A928-CA7AC3E5B07F}"/>
              </a:ext>
            </a:extLst>
          </p:cNvPr>
          <p:cNvSpPr>
            <a:spLocks noGrp="1"/>
          </p:cNvSpPr>
          <p:nvPr/>
        </p:nvSpPr>
        <p:spPr>
          <a:xfrm>
            <a:off x="533400" y="400050"/>
            <a:ext cx="11125200" cy="0"/>
          </a:xfrm>
          <a:prstGeom prst="line">
            <a:avLst/>
          </a:prstGeom>
          <a:noFill/>
          <a:ln w="9525">
            <a:solidFill>
              <a:srgbClr val="D8D8D2"/>
            </a:solidFill>
            <a:prstDash val="solid"/>
          </a:ln>
        </p:spPr>
        <p:txBody>
          <a:bodyPr/>
          <a:lstStyle/>
          <a:p>
            <a:endParaRPr lang="zh-CN" altLang="en-US"/>
          </a:p>
        </p:txBody>
      </p:sp>
      <p:sp>
        <p:nvSpPr>
          <p:cNvPr id="83" name="bottom-rule">
            <a:extLst>
              <a:ext uri="{FF2B5EF4-FFF2-40B4-BE49-F238E27FC236}">
                <a16:creationId xmlns:a16="http://schemas.microsoft.com/office/drawing/2014/main" id="{EDF15FC4-523B-494D-81AA-E2183FF77235}"/>
              </a:ext>
            </a:extLst>
          </p:cNvPr>
          <p:cNvSpPr>
            <a:spLocks noGrp="1"/>
          </p:cNvSpPr>
          <p:nvPr/>
        </p:nvSpPr>
        <p:spPr>
          <a:xfrm>
            <a:off x="533400" y="6457950"/>
            <a:ext cx="11125200" cy="0"/>
          </a:xfrm>
          <a:prstGeom prst="line">
            <a:avLst/>
          </a:prstGeom>
          <a:noFill/>
          <a:ln w="9525">
            <a:solidFill>
              <a:srgbClr val="D8D8D2"/>
            </a:solidFill>
            <a:prstDash val="solid"/>
          </a:ln>
        </p:spPr>
        <p:txBody>
          <a:bodyPr/>
          <a:lstStyle/>
          <a:p>
            <a:endParaRPr lang="zh-CN" altLang="en-US"/>
          </a:p>
        </p:txBody>
      </p:sp>
      <p:sp>
        <p:nvSpPr>
          <p:cNvPr id="84" name="nav-dot">
            <a:extLst>
              <a:ext uri="{FF2B5EF4-FFF2-40B4-BE49-F238E27FC236}">
                <a16:creationId xmlns:a16="http://schemas.microsoft.com/office/drawing/2014/main" id="{8D0530A6-104F-42E1-B09F-E20BCD33EF34}"/>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5" name="brand">
            <a:extLst>
              <a:ext uri="{FF2B5EF4-FFF2-40B4-BE49-F238E27FC236}">
                <a16:creationId xmlns:a16="http://schemas.microsoft.com/office/drawing/2014/main" id="{31D50FA1-BEA4-48B3-8995-20C3876511DA}"/>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111111"/>
                </a:solidFill>
                <a:latin typeface="Arial"/>
                <a:ea typeface="Arial"/>
                <a:cs typeface="Arial"/>
              </a:defRPr>
            </a:pPr>
            <a:r>
              <a:rPr sz="975" b="1" i="0">
                <a:solidFill>
                  <a:srgbClr val="111111"/>
                </a:solidFill>
                <a:latin typeface="Arial"/>
                <a:ea typeface="Arial"/>
                <a:cs typeface="Arial"/>
              </a:rPr>
              <a:t>ZONG ZHI</a:t>
            </a:r>
          </a:p>
        </p:txBody>
      </p:sp>
      <p:sp>
        <p:nvSpPr>
          <p:cNvPr id="86" name="slide-kicker">
            <a:extLst>
              <a:ext uri="{FF2B5EF4-FFF2-40B4-BE49-F238E27FC236}">
                <a16:creationId xmlns:a16="http://schemas.microsoft.com/office/drawing/2014/main" id="{EFC32B00-882C-4E48-911D-A606B45CB1D9}"/>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3D / SCENE STRIP</a:t>
            </a:r>
          </a:p>
        </p:txBody>
      </p:sp>
      <p:sp>
        <p:nvSpPr>
          <p:cNvPr id="87" name="page-num">
            <a:extLst>
              <a:ext uri="{FF2B5EF4-FFF2-40B4-BE49-F238E27FC236}">
                <a16:creationId xmlns:a16="http://schemas.microsoft.com/office/drawing/2014/main" id="{F621AA39-095A-426A-8D8E-120E14449B49}"/>
              </a:ext>
            </a:extLst>
          </p:cNvPr>
          <p:cNvSpPr>
            <a:spLocks noGrp="1"/>
          </p:cNvSpPr>
          <p:nvPr/>
        </p:nvSpPr>
        <p:spPr>
          <a:xfrm>
            <a:off x="10725150" y="6543675"/>
            <a:ext cx="933450" cy="171450"/>
          </a:xfrm>
          <a:prstGeom prst="rect">
            <a:avLst/>
          </a:prstGeom>
          <a:noFill/>
          <a:ln w="0">
            <a:noFill/>
            <a:prstDash val="solid"/>
          </a:ln>
        </p:spPr>
        <p:txBody>
          <a:bodyPr wrap="square" lIns="0" tIns="0" rIns="0" bIns="0" anchor="t">
            <a:normAutofit/>
          </a:bodyPr>
          <a:lstStyle/>
          <a:p>
            <a:pPr algn="r">
              <a:defRPr sz="900" b="0" i="0">
                <a:solidFill>
                  <a:srgbClr val="666666"/>
                </a:solidFill>
                <a:latin typeface="Arial"/>
                <a:ea typeface="Arial"/>
                <a:cs typeface="Arial"/>
              </a:defRPr>
            </a:pPr>
            <a:r>
              <a:rPr lang="en-US" sz="900" dirty="0">
                <a:solidFill>
                  <a:srgbClr val="666666"/>
                </a:solidFill>
                <a:latin typeface="Arial"/>
                <a:ea typeface="Arial"/>
                <a:cs typeface="Arial"/>
              </a:rPr>
              <a:t>06</a:t>
            </a:r>
            <a:r>
              <a:rPr sz="900" b="0" i="0" dirty="0">
                <a:solidFill>
                  <a:srgbClr val="666666"/>
                </a:solidFill>
                <a:latin typeface="Arial"/>
                <a:ea typeface="Arial"/>
                <a:cs typeface="Arial"/>
              </a:rPr>
              <a:t> / 20</a:t>
            </a:r>
          </a:p>
        </p:txBody>
      </p:sp>
      <p:sp>
        <p:nvSpPr>
          <p:cNvPr id="88" name="scene-title">
            <a:extLst>
              <a:ext uri="{FF2B5EF4-FFF2-40B4-BE49-F238E27FC236}">
                <a16:creationId xmlns:a16="http://schemas.microsoft.com/office/drawing/2014/main" id="{3B879E73-150D-480C-8D7B-EEDD8529370B}"/>
              </a:ext>
            </a:extLst>
          </p:cNvPr>
          <p:cNvSpPr>
            <a:spLocks noGrp="1"/>
          </p:cNvSpPr>
          <p:nvPr/>
        </p:nvSpPr>
        <p:spPr>
          <a:xfrm>
            <a:off x="685800" y="711207"/>
            <a:ext cx="4991100" cy="1473194"/>
          </a:xfrm>
          <a:prstGeom prst="rect">
            <a:avLst/>
          </a:prstGeom>
          <a:noFill/>
          <a:ln w="0">
            <a:noFill/>
            <a:prstDash val="solid"/>
          </a:ln>
        </p:spPr>
        <p:txBody>
          <a:bodyPr wrap="square" lIns="0" tIns="0" rIns="0" bIns="0" anchor="t">
            <a:normAutofit/>
          </a:bodyPr>
          <a:lstStyle/>
          <a:p>
            <a:pPr>
              <a:lnSpc>
                <a:spcPct val="86000"/>
              </a:lnSpc>
              <a:spcAft>
                <a:spcPts val="600"/>
              </a:spcAft>
              <a:defRPr sz="3300" b="1" i="0">
                <a:solidFill>
                  <a:srgbClr val="111111"/>
                </a:solidFill>
                <a:latin typeface="Arial"/>
                <a:ea typeface="Arial"/>
                <a:cs typeface="Arial"/>
              </a:defRPr>
            </a:pPr>
            <a:r>
              <a:rPr lang="zh-CN" altLang="zh-CN" sz="3200" b="1" dirty="0"/>
              <a:t>《赤尾》—— 15秒商业级3D展示广告</a:t>
            </a:r>
            <a:endParaRPr lang="en-US" sz="3200" b="1" i="0" dirty="0">
              <a:solidFill>
                <a:srgbClr val="111111"/>
              </a:solidFill>
              <a:latin typeface="Arial"/>
              <a:ea typeface="Arial"/>
              <a:cs typeface="Arial"/>
            </a:endParaRPr>
          </a:p>
          <a:p>
            <a:pPr algn="l">
              <a:lnSpc>
                <a:spcPct val="86000"/>
              </a:lnSpc>
              <a:buNone/>
              <a:defRPr sz="3300" b="1" i="0">
                <a:solidFill>
                  <a:srgbClr val="111111"/>
                </a:solidFill>
                <a:latin typeface="Arial"/>
                <a:ea typeface="Arial"/>
                <a:cs typeface="Arial"/>
              </a:defRPr>
            </a:pPr>
            <a:r>
              <a:rPr sz="2600" b="1" i="0" dirty="0">
                <a:solidFill>
                  <a:srgbClr val="111111"/>
                </a:solidFill>
                <a:latin typeface="Arial"/>
                <a:ea typeface="Arial"/>
                <a:cs typeface="Arial"/>
              </a:rPr>
              <a:t>SCENE</a:t>
            </a:r>
            <a:r>
              <a:rPr lang="en-US" sz="2600" b="1" i="0" dirty="0">
                <a:solidFill>
                  <a:srgbClr val="111111"/>
                </a:solidFill>
                <a:latin typeface="Arial"/>
                <a:ea typeface="Arial"/>
                <a:cs typeface="Arial"/>
              </a:rPr>
              <a:t> </a:t>
            </a:r>
            <a:r>
              <a:rPr sz="2600" b="1" i="0" dirty="0">
                <a:solidFill>
                  <a:srgbClr val="111111"/>
                </a:solidFill>
                <a:latin typeface="Arial"/>
                <a:ea typeface="Arial"/>
                <a:cs typeface="Arial"/>
              </a:rPr>
              <a:t>RENDER STRIP</a:t>
            </a:r>
          </a:p>
        </p:txBody>
      </p:sp>
      <p:sp>
        <p:nvSpPr>
          <p:cNvPr id="158" name="accent-bar">
            <a:extLst>
              <a:ext uri="{FF2B5EF4-FFF2-40B4-BE49-F238E27FC236}">
                <a16:creationId xmlns:a16="http://schemas.microsoft.com/office/drawing/2014/main" id="{4F847284-F088-4906-B725-A235C9B9A949}"/>
              </a:ext>
            </a:extLst>
          </p:cNvPr>
          <p:cNvSpPr>
            <a:spLocks noGrp="1"/>
          </p:cNvSpPr>
          <p:nvPr/>
        </p:nvSpPr>
        <p:spPr>
          <a:xfrm>
            <a:off x="10344150" y="6235699"/>
            <a:ext cx="952500" cy="76200"/>
          </a:xfrm>
          <a:prstGeom prst="rect">
            <a:avLst/>
          </a:prstGeom>
          <a:solidFill>
            <a:srgbClr val="E8FF2A"/>
          </a:solidFill>
          <a:ln w="0">
            <a:noFill/>
            <a:prstDash val="solid"/>
          </a:ln>
        </p:spPr>
        <p:txBody>
          <a:bodyPr/>
          <a:lstStyle/>
          <a:p>
            <a:endParaRPr lang="zh-CN" altLang="en-US"/>
          </a:p>
        </p:txBody>
      </p:sp>
      <p:sp>
        <p:nvSpPr>
          <p:cNvPr id="159" name="accent-bar-tail">
            <a:extLst>
              <a:ext uri="{FF2B5EF4-FFF2-40B4-BE49-F238E27FC236}">
                <a16:creationId xmlns:a16="http://schemas.microsoft.com/office/drawing/2014/main" id="{6C90D52A-A2EB-47D3-B224-29D8AEA9D93A}"/>
              </a:ext>
            </a:extLst>
          </p:cNvPr>
          <p:cNvSpPr>
            <a:spLocks noGrp="1"/>
          </p:cNvSpPr>
          <p:nvPr/>
        </p:nvSpPr>
        <p:spPr>
          <a:xfrm>
            <a:off x="11353800" y="6235699"/>
            <a:ext cx="190500" cy="76200"/>
          </a:xfrm>
          <a:prstGeom prst="rect">
            <a:avLst/>
          </a:prstGeom>
          <a:solidFill>
            <a:srgbClr val="111111"/>
          </a:solidFill>
          <a:ln w="0">
            <a:noFill/>
            <a:prstDash val="solid"/>
          </a:ln>
        </p:spPr>
        <p:txBody>
          <a:bodyPr/>
          <a:lstStyle/>
          <a:p>
            <a:endParaRPr lang="zh-CN" altLang="en-US"/>
          </a:p>
        </p:txBody>
      </p:sp>
      <p:sp>
        <p:nvSpPr>
          <p:cNvPr id="160" name="accent-bar-dot">
            <a:extLst>
              <a:ext uri="{FF2B5EF4-FFF2-40B4-BE49-F238E27FC236}">
                <a16:creationId xmlns:a16="http://schemas.microsoft.com/office/drawing/2014/main" id="{24EC13E0-9C28-4B49-8C67-BA16D48AB8A5}"/>
              </a:ext>
            </a:extLst>
          </p:cNvPr>
          <p:cNvSpPr>
            <a:spLocks noGrp="1"/>
          </p:cNvSpPr>
          <p:nvPr/>
        </p:nvSpPr>
        <p:spPr>
          <a:xfrm>
            <a:off x="11601450" y="6235699"/>
            <a:ext cx="76200" cy="76200"/>
          </a:xfrm>
          <a:prstGeom prst="rect">
            <a:avLst/>
          </a:prstGeom>
          <a:solidFill>
            <a:srgbClr val="FF2A2A"/>
          </a:solidFill>
          <a:ln w="0">
            <a:noFill/>
            <a:prstDash val="solid"/>
          </a:ln>
        </p:spPr>
        <p:txBody>
          <a:bodyPr/>
          <a:lstStyle/>
          <a:p>
            <a:endParaRPr lang="zh-CN" altLang="en-US"/>
          </a:p>
        </p:txBody>
      </p:sp>
      <p:sp>
        <p:nvSpPr>
          <p:cNvPr id="162" name="product-poster">
            <a:extLst>
              <a:ext uri="{FF2B5EF4-FFF2-40B4-BE49-F238E27FC236}">
                <a16:creationId xmlns:a16="http://schemas.microsoft.com/office/drawing/2014/main" id="{C4BE0336-EE81-9560-2EE6-04761623D95D}"/>
              </a:ext>
            </a:extLst>
          </p:cNvPr>
          <p:cNvSpPr>
            <a:spLocks noGrp="1"/>
          </p:cNvSpPr>
          <p:nvPr/>
        </p:nvSpPr>
        <p:spPr>
          <a:xfrm>
            <a:off x="6048375" y="381000"/>
            <a:ext cx="5686422" cy="3262105"/>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163" name="product-poster-inner">
            <a:extLst>
              <a:ext uri="{FF2B5EF4-FFF2-40B4-BE49-F238E27FC236}">
                <a16:creationId xmlns:a16="http://schemas.microsoft.com/office/drawing/2014/main" id="{DBD4ADF7-F4D6-ACBA-8F12-190E9A57D041}"/>
              </a:ext>
            </a:extLst>
          </p:cNvPr>
          <p:cNvSpPr>
            <a:spLocks noGrp="1"/>
          </p:cNvSpPr>
          <p:nvPr/>
        </p:nvSpPr>
        <p:spPr>
          <a:xfrm>
            <a:off x="6095999" y="463370"/>
            <a:ext cx="5562599" cy="3128223"/>
          </a:xfrm>
          <a:prstGeom prst="rect">
            <a:avLst/>
          </a:prstGeom>
          <a:noFill/>
          <a:ln w="9525">
            <a:solidFill>
              <a:srgbClr val="111111">
                <a:alpha val="10000"/>
              </a:srgbClr>
            </a:solidFill>
            <a:prstDash val="solid"/>
          </a:ln>
        </p:spPr>
        <p:txBody>
          <a:bodyPr/>
          <a:lstStyle/>
          <a:p>
            <a:endParaRPr lang="zh-CN" altLang="en-US"/>
          </a:p>
        </p:txBody>
      </p:sp>
      <p:sp>
        <p:nvSpPr>
          <p:cNvPr id="164" name="tick">
            <a:extLst>
              <a:ext uri="{FF2B5EF4-FFF2-40B4-BE49-F238E27FC236}">
                <a16:creationId xmlns:a16="http://schemas.microsoft.com/office/drawing/2014/main" id="{DB463BD0-C973-0804-8E0D-6E80E529D824}"/>
              </a:ext>
            </a:extLst>
          </p:cNvPr>
          <p:cNvSpPr>
            <a:spLocks noGrp="1"/>
          </p:cNvSpPr>
          <p:nvPr/>
        </p:nvSpPr>
        <p:spPr>
          <a:xfrm>
            <a:off x="6038850" y="375097"/>
            <a:ext cx="209550" cy="0"/>
          </a:xfrm>
          <a:prstGeom prst="line">
            <a:avLst/>
          </a:prstGeom>
          <a:noFill/>
          <a:ln w="19050">
            <a:solidFill>
              <a:srgbClr val="111111"/>
            </a:solidFill>
            <a:prstDash val="solid"/>
          </a:ln>
        </p:spPr>
        <p:txBody>
          <a:bodyPr/>
          <a:lstStyle/>
          <a:p>
            <a:endParaRPr lang="zh-CN" altLang="en-US"/>
          </a:p>
        </p:txBody>
      </p:sp>
      <p:sp>
        <p:nvSpPr>
          <p:cNvPr id="165" name="tick">
            <a:extLst>
              <a:ext uri="{FF2B5EF4-FFF2-40B4-BE49-F238E27FC236}">
                <a16:creationId xmlns:a16="http://schemas.microsoft.com/office/drawing/2014/main" id="{37AEA18E-6B23-DFA1-3830-C807307293C0}"/>
              </a:ext>
            </a:extLst>
          </p:cNvPr>
          <p:cNvSpPr>
            <a:spLocks noGrp="1"/>
          </p:cNvSpPr>
          <p:nvPr/>
        </p:nvSpPr>
        <p:spPr>
          <a:xfrm>
            <a:off x="6038850" y="375097"/>
            <a:ext cx="0" cy="209550"/>
          </a:xfrm>
          <a:prstGeom prst="line">
            <a:avLst/>
          </a:prstGeom>
          <a:noFill/>
          <a:ln w="19050">
            <a:solidFill>
              <a:srgbClr val="111111"/>
            </a:solidFill>
            <a:prstDash val="solid"/>
          </a:ln>
        </p:spPr>
        <p:txBody>
          <a:bodyPr/>
          <a:lstStyle/>
          <a:p>
            <a:endParaRPr lang="zh-CN" altLang="en-US"/>
          </a:p>
        </p:txBody>
      </p:sp>
      <p:sp>
        <p:nvSpPr>
          <p:cNvPr id="166" name="tick">
            <a:extLst>
              <a:ext uri="{FF2B5EF4-FFF2-40B4-BE49-F238E27FC236}">
                <a16:creationId xmlns:a16="http://schemas.microsoft.com/office/drawing/2014/main" id="{0868384D-90A0-E419-5D35-8FE3B44C9002}"/>
              </a:ext>
            </a:extLst>
          </p:cNvPr>
          <p:cNvSpPr>
            <a:spLocks noGrp="1"/>
          </p:cNvSpPr>
          <p:nvPr/>
        </p:nvSpPr>
        <p:spPr>
          <a:xfrm>
            <a:off x="6038850" y="3628086"/>
            <a:ext cx="209550" cy="0"/>
          </a:xfrm>
          <a:prstGeom prst="line">
            <a:avLst/>
          </a:prstGeom>
          <a:noFill/>
          <a:ln w="19050">
            <a:solidFill>
              <a:srgbClr val="111111"/>
            </a:solidFill>
            <a:prstDash val="solid"/>
          </a:ln>
        </p:spPr>
        <p:txBody>
          <a:bodyPr/>
          <a:lstStyle/>
          <a:p>
            <a:endParaRPr lang="zh-CN" altLang="en-US"/>
          </a:p>
        </p:txBody>
      </p:sp>
      <p:sp>
        <p:nvSpPr>
          <p:cNvPr id="167" name="tick">
            <a:extLst>
              <a:ext uri="{FF2B5EF4-FFF2-40B4-BE49-F238E27FC236}">
                <a16:creationId xmlns:a16="http://schemas.microsoft.com/office/drawing/2014/main" id="{59C795C9-2C8F-3604-DE6B-0192FED376A5}"/>
              </a:ext>
            </a:extLst>
          </p:cNvPr>
          <p:cNvSpPr>
            <a:spLocks noGrp="1"/>
          </p:cNvSpPr>
          <p:nvPr/>
        </p:nvSpPr>
        <p:spPr>
          <a:xfrm>
            <a:off x="6038850" y="3418536"/>
            <a:ext cx="0" cy="209550"/>
          </a:xfrm>
          <a:prstGeom prst="line">
            <a:avLst/>
          </a:prstGeom>
          <a:noFill/>
          <a:ln w="19050">
            <a:solidFill>
              <a:srgbClr val="111111"/>
            </a:solidFill>
            <a:prstDash val="solid"/>
          </a:ln>
        </p:spPr>
        <p:txBody>
          <a:bodyPr/>
          <a:lstStyle/>
          <a:p>
            <a:endParaRPr lang="zh-CN" altLang="en-US"/>
          </a:p>
        </p:txBody>
      </p:sp>
      <p:sp>
        <p:nvSpPr>
          <p:cNvPr id="168" name="tick">
            <a:extLst>
              <a:ext uri="{FF2B5EF4-FFF2-40B4-BE49-F238E27FC236}">
                <a16:creationId xmlns:a16="http://schemas.microsoft.com/office/drawing/2014/main" id="{DD6C6CB8-74B6-F36B-CFF0-0AF565B6EC4A}"/>
              </a:ext>
            </a:extLst>
          </p:cNvPr>
          <p:cNvSpPr>
            <a:spLocks noGrp="1"/>
          </p:cNvSpPr>
          <p:nvPr/>
        </p:nvSpPr>
        <p:spPr>
          <a:xfrm>
            <a:off x="11524178" y="3648075"/>
            <a:ext cx="209550" cy="0"/>
          </a:xfrm>
          <a:prstGeom prst="line">
            <a:avLst/>
          </a:prstGeom>
          <a:noFill/>
          <a:ln w="19050">
            <a:solidFill>
              <a:srgbClr val="111111"/>
            </a:solidFill>
            <a:prstDash val="solid"/>
          </a:ln>
        </p:spPr>
        <p:txBody>
          <a:bodyPr/>
          <a:lstStyle/>
          <a:p>
            <a:endParaRPr lang="zh-CN" altLang="en-US"/>
          </a:p>
        </p:txBody>
      </p:sp>
      <p:sp>
        <p:nvSpPr>
          <p:cNvPr id="169" name="tick">
            <a:extLst>
              <a:ext uri="{FF2B5EF4-FFF2-40B4-BE49-F238E27FC236}">
                <a16:creationId xmlns:a16="http://schemas.microsoft.com/office/drawing/2014/main" id="{D043728F-4279-CDFE-B029-651C153A0AAB}"/>
              </a:ext>
            </a:extLst>
          </p:cNvPr>
          <p:cNvSpPr>
            <a:spLocks noGrp="1"/>
          </p:cNvSpPr>
          <p:nvPr/>
        </p:nvSpPr>
        <p:spPr>
          <a:xfrm>
            <a:off x="11733728" y="3438525"/>
            <a:ext cx="0" cy="209550"/>
          </a:xfrm>
          <a:prstGeom prst="line">
            <a:avLst/>
          </a:prstGeom>
          <a:noFill/>
          <a:ln w="19050">
            <a:solidFill>
              <a:srgbClr val="111111"/>
            </a:solidFill>
            <a:prstDash val="solid"/>
          </a:ln>
        </p:spPr>
        <p:txBody>
          <a:bodyPr/>
          <a:lstStyle/>
          <a:p>
            <a:endParaRPr lang="zh-CN" altLang="en-US"/>
          </a:p>
        </p:txBody>
      </p:sp>
      <p:sp>
        <p:nvSpPr>
          <p:cNvPr id="170" name="product-poster-dot">
            <a:extLst>
              <a:ext uri="{FF2B5EF4-FFF2-40B4-BE49-F238E27FC236}">
                <a16:creationId xmlns:a16="http://schemas.microsoft.com/office/drawing/2014/main" id="{E476FF29-E3D1-6EFC-6242-E85C89E43CBF}"/>
              </a:ext>
            </a:extLst>
          </p:cNvPr>
          <p:cNvSpPr>
            <a:spLocks noGrp="1"/>
          </p:cNvSpPr>
          <p:nvPr/>
        </p:nvSpPr>
        <p:spPr>
          <a:xfrm>
            <a:off x="11477625" y="466725"/>
            <a:ext cx="133350" cy="133350"/>
          </a:xfrm>
          <a:prstGeom prst="ellipse">
            <a:avLst/>
          </a:prstGeom>
          <a:solidFill>
            <a:srgbClr val="111111"/>
          </a:solidFill>
          <a:ln w="0">
            <a:noFill/>
            <a:prstDash val="solid"/>
          </a:ln>
        </p:spPr>
        <p:txBody>
          <a:bodyPr/>
          <a:lstStyle/>
          <a:p>
            <a:endParaRPr lang="zh-CN" altLang="en-US"/>
          </a:p>
        </p:txBody>
      </p:sp>
      <p:pic>
        <p:nvPicPr>
          <p:cNvPr id="171" name="图片 170">
            <a:extLst>
              <a:ext uri="{FF2B5EF4-FFF2-40B4-BE49-F238E27FC236}">
                <a16:creationId xmlns:a16="http://schemas.microsoft.com/office/drawing/2014/main" id="{530C5A5D-43F4-40C8-EDAE-B3377940ED0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72201" y="495300"/>
            <a:ext cx="5410200" cy="3043237"/>
          </a:xfrm>
          <a:prstGeom prst="rect">
            <a:avLst/>
          </a:prstGeom>
          <a:effectLst>
            <a:outerShdw blurRad="50800" dist="38100" dir="2700000" algn="tl" rotWithShape="0">
              <a:prstClr val="black">
                <a:alpha val="40000"/>
              </a:prstClr>
            </a:outerShdw>
          </a:effectLst>
        </p:spPr>
      </p:pic>
      <p:sp>
        <p:nvSpPr>
          <p:cNvPr id="172" name="tick">
            <a:extLst>
              <a:ext uri="{FF2B5EF4-FFF2-40B4-BE49-F238E27FC236}">
                <a16:creationId xmlns:a16="http://schemas.microsoft.com/office/drawing/2014/main" id="{04EDBE87-BB90-0633-3CF9-E3D8DEEB703B}"/>
              </a:ext>
            </a:extLst>
          </p:cNvPr>
          <p:cNvSpPr>
            <a:spLocks noGrp="1"/>
          </p:cNvSpPr>
          <p:nvPr/>
        </p:nvSpPr>
        <p:spPr>
          <a:xfrm>
            <a:off x="11525250" y="377243"/>
            <a:ext cx="209550" cy="0"/>
          </a:xfrm>
          <a:prstGeom prst="line">
            <a:avLst/>
          </a:prstGeom>
          <a:noFill/>
          <a:ln w="19050">
            <a:solidFill>
              <a:srgbClr val="111111"/>
            </a:solidFill>
            <a:prstDash val="solid"/>
          </a:ln>
        </p:spPr>
        <p:txBody>
          <a:bodyPr/>
          <a:lstStyle/>
          <a:p>
            <a:endParaRPr lang="zh-CN" altLang="en-US"/>
          </a:p>
        </p:txBody>
      </p:sp>
      <p:sp>
        <p:nvSpPr>
          <p:cNvPr id="173" name="tick">
            <a:extLst>
              <a:ext uri="{FF2B5EF4-FFF2-40B4-BE49-F238E27FC236}">
                <a16:creationId xmlns:a16="http://schemas.microsoft.com/office/drawing/2014/main" id="{32D9F644-129F-A481-5B88-31CE6FE2D9A6}"/>
              </a:ext>
            </a:extLst>
          </p:cNvPr>
          <p:cNvSpPr>
            <a:spLocks noGrp="1"/>
          </p:cNvSpPr>
          <p:nvPr/>
        </p:nvSpPr>
        <p:spPr>
          <a:xfrm>
            <a:off x="11734800" y="377243"/>
            <a:ext cx="0" cy="209550"/>
          </a:xfrm>
          <a:prstGeom prst="line">
            <a:avLst/>
          </a:prstGeom>
          <a:noFill/>
          <a:ln w="19050">
            <a:solidFill>
              <a:srgbClr val="111111"/>
            </a:solidFill>
            <a:prstDash val="solid"/>
          </a:ln>
        </p:spPr>
        <p:txBody>
          <a:bodyPr/>
          <a:lstStyle/>
          <a:p>
            <a:endParaRPr lang="zh-CN" altLang="en-US"/>
          </a:p>
        </p:txBody>
      </p:sp>
      <p:sp>
        <p:nvSpPr>
          <p:cNvPr id="174" name="product-poster">
            <a:extLst>
              <a:ext uri="{FF2B5EF4-FFF2-40B4-BE49-F238E27FC236}">
                <a16:creationId xmlns:a16="http://schemas.microsoft.com/office/drawing/2014/main" id="{E339B898-C473-E5A0-EE16-42697429AEB3}"/>
              </a:ext>
            </a:extLst>
          </p:cNvPr>
          <p:cNvSpPr>
            <a:spLocks noGrp="1"/>
          </p:cNvSpPr>
          <p:nvPr/>
        </p:nvSpPr>
        <p:spPr>
          <a:xfrm>
            <a:off x="621031" y="4404520"/>
            <a:ext cx="2705100" cy="1622740"/>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175" name="tick">
            <a:extLst>
              <a:ext uri="{FF2B5EF4-FFF2-40B4-BE49-F238E27FC236}">
                <a16:creationId xmlns:a16="http://schemas.microsoft.com/office/drawing/2014/main" id="{8E17300D-74AF-9084-6B2C-26A21F8B420D}"/>
              </a:ext>
            </a:extLst>
          </p:cNvPr>
          <p:cNvSpPr>
            <a:spLocks noGrp="1"/>
          </p:cNvSpPr>
          <p:nvPr/>
        </p:nvSpPr>
        <p:spPr>
          <a:xfrm>
            <a:off x="623248" y="4402844"/>
            <a:ext cx="209550" cy="0"/>
          </a:xfrm>
          <a:prstGeom prst="line">
            <a:avLst/>
          </a:prstGeom>
          <a:noFill/>
          <a:ln w="19050">
            <a:solidFill>
              <a:srgbClr val="111111"/>
            </a:solidFill>
            <a:prstDash val="solid"/>
          </a:ln>
        </p:spPr>
        <p:txBody>
          <a:bodyPr/>
          <a:lstStyle/>
          <a:p>
            <a:endParaRPr lang="zh-CN" altLang="en-US"/>
          </a:p>
        </p:txBody>
      </p:sp>
      <p:sp>
        <p:nvSpPr>
          <p:cNvPr id="176" name="tick">
            <a:extLst>
              <a:ext uri="{FF2B5EF4-FFF2-40B4-BE49-F238E27FC236}">
                <a16:creationId xmlns:a16="http://schemas.microsoft.com/office/drawing/2014/main" id="{C3B4A957-07D4-2320-9A2E-32B5151D66C1}"/>
              </a:ext>
            </a:extLst>
          </p:cNvPr>
          <p:cNvSpPr>
            <a:spLocks noGrp="1"/>
          </p:cNvSpPr>
          <p:nvPr/>
        </p:nvSpPr>
        <p:spPr>
          <a:xfrm>
            <a:off x="623248" y="4402844"/>
            <a:ext cx="0" cy="209550"/>
          </a:xfrm>
          <a:prstGeom prst="line">
            <a:avLst/>
          </a:prstGeom>
          <a:noFill/>
          <a:ln w="19050">
            <a:solidFill>
              <a:srgbClr val="111111"/>
            </a:solidFill>
            <a:prstDash val="solid"/>
          </a:ln>
        </p:spPr>
        <p:txBody>
          <a:bodyPr/>
          <a:lstStyle/>
          <a:p>
            <a:endParaRPr lang="zh-CN" altLang="en-US"/>
          </a:p>
        </p:txBody>
      </p:sp>
      <p:sp>
        <p:nvSpPr>
          <p:cNvPr id="177" name="tick">
            <a:extLst>
              <a:ext uri="{FF2B5EF4-FFF2-40B4-BE49-F238E27FC236}">
                <a16:creationId xmlns:a16="http://schemas.microsoft.com/office/drawing/2014/main" id="{442708A7-52D7-B253-C797-387674401606}"/>
              </a:ext>
            </a:extLst>
          </p:cNvPr>
          <p:cNvSpPr>
            <a:spLocks noGrp="1"/>
          </p:cNvSpPr>
          <p:nvPr/>
        </p:nvSpPr>
        <p:spPr>
          <a:xfrm>
            <a:off x="616809" y="6020216"/>
            <a:ext cx="209550" cy="0"/>
          </a:xfrm>
          <a:prstGeom prst="line">
            <a:avLst/>
          </a:prstGeom>
          <a:noFill/>
          <a:ln w="19050">
            <a:solidFill>
              <a:srgbClr val="111111"/>
            </a:solidFill>
            <a:prstDash val="solid"/>
          </a:ln>
        </p:spPr>
        <p:txBody>
          <a:bodyPr/>
          <a:lstStyle/>
          <a:p>
            <a:endParaRPr lang="zh-CN" altLang="en-US"/>
          </a:p>
        </p:txBody>
      </p:sp>
      <p:sp>
        <p:nvSpPr>
          <p:cNvPr id="178" name="tick">
            <a:extLst>
              <a:ext uri="{FF2B5EF4-FFF2-40B4-BE49-F238E27FC236}">
                <a16:creationId xmlns:a16="http://schemas.microsoft.com/office/drawing/2014/main" id="{2456F3BE-7C94-8D30-93C8-7D8E4E4CE07E}"/>
              </a:ext>
            </a:extLst>
          </p:cNvPr>
          <p:cNvSpPr>
            <a:spLocks noGrp="1"/>
          </p:cNvSpPr>
          <p:nvPr/>
        </p:nvSpPr>
        <p:spPr>
          <a:xfrm>
            <a:off x="616809" y="5810666"/>
            <a:ext cx="0" cy="209550"/>
          </a:xfrm>
          <a:prstGeom prst="line">
            <a:avLst/>
          </a:prstGeom>
          <a:noFill/>
          <a:ln w="19050">
            <a:solidFill>
              <a:srgbClr val="111111"/>
            </a:solidFill>
            <a:prstDash val="solid"/>
          </a:ln>
        </p:spPr>
        <p:txBody>
          <a:bodyPr/>
          <a:lstStyle/>
          <a:p>
            <a:endParaRPr lang="zh-CN" altLang="en-US"/>
          </a:p>
        </p:txBody>
      </p:sp>
      <p:sp>
        <p:nvSpPr>
          <p:cNvPr id="179" name="tick">
            <a:extLst>
              <a:ext uri="{FF2B5EF4-FFF2-40B4-BE49-F238E27FC236}">
                <a16:creationId xmlns:a16="http://schemas.microsoft.com/office/drawing/2014/main" id="{DDE87334-8139-F7E9-41C8-6B06352807D9}"/>
              </a:ext>
            </a:extLst>
          </p:cNvPr>
          <p:cNvSpPr>
            <a:spLocks noGrp="1"/>
          </p:cNvSpPr>
          <p:nvPr/>
        </p:nvSpPr>
        <p:spPr>
          <a:xfrm>
            <a:off x="3108872" y="6022567"/>
            <a:ext cx="209550" cy="0"/>
          </a:xfrm>
          <a:prstGeom prst="line">
            <a:avLst/>
          </a:prstGeom>
          <a:noFill/>
          <a:ln w="19050">
            <a:solidFill>
              <a:srgbClr val="111111"/>
            </a:solidFill>
            <a:prstDash val="solid"/>
          </a:ln>
        </p:spPr>
        <p:txBody>
          <a:bodyPr/>
          <a:lstStyle/>
          <a:p>
            <a:endParaRPr lang="zh-CN" altLang="en-US"/>
          </a:p>
        </p:txBody>
      </p:sp>
      <p:sp>
        <p:nvSpPr>
          <p:cNvPr id="180" name="tick">
            <a:extLst>
              <a:ext uri="{FF2B5EF4-FFF2-40B4-BE49-F238E27FC236}">
                <a16:creationId xmlns:a16="http://schemas.microsoft.com/office/drawing/2014/main" id="{4FFAACDB-4A84-2A4A-4797-A2AB421D3EB4}"/>
              </a:ext>
            </a:extLst>
          </p:cNvPr>
          <p:cNvSpPr>
            <a:spLocks noGrp="1"/>
          </p:cNvSpPr>
          <p:nvPr/>
        </p:nvSpPr>
        <p:spPr>
          <a:xfrm>
            <a:off x="3318422" y="5813017"/>
            <a:ext cx="0" cy="209550"/>
          </a:xfrm>
          <a:prstGeom prst="line">
            <a:avLst/>
          </a:prstGeom>
          <a:noFill/>
          <a:ln w="19050">
            <a:solidFill>
              <a:srgbClr val="111111"/>
            </a:solidFill>
            <a:prstDash val="solid"/>
          </a:ln>
        </p:spPr>
        <p:txBody>
          <a:bodyPr/>
          <a:lstStyle/>
          <a:p>
            <a:endParaRPr lang="zh-CN" altLang="en-US"/>
          </a:p>
        </p:txBody>
      </p:sp>
      <p:sp>
        <p:nvSpPr>
          <p:cNvPr id="181" name="product-poster-dot">
            <a:extLst>
              <a:ext uri="{FF2B5EF4-FFF2-40B4-BE49-F238E27FC236}">
                <a16:creationId xmlns:a16="http://schemas.microsoft.com/office/drawing/2014/main" id="{AF41C798-F33D-9B2C-AE95-1B4743AE32F5}"/>
              </a:ext>
            </a:extLst>
          </p:cNvPr>
          <p:cNvSpPr>
            <a:spLocks noGrp="1"/>
          </p:cNvSpPr>
          <p:nvPr/>
        </p:nvSpPr>
        <p:spPr>
          <a:xfrm>
            <a:off x="3133252" y="4510308"/>
            <a:ext cx="80957" cy="80957"/>
          </a:xfrm>
          <a:prstGeom prst="ellipse">
            <a:avLst/>
          </a:prstGeom>
          <a:solidFill>
            <a:srgbClr val="111111"/>
          </a:solidFill>
          <a:ln w="0">
            <a:noFill/>
            <a:prstDash val="solid"/>
          </a:ln>
        </p:spPr>
        <p:txBody>
          <a:bodyPr/>
          <a:lstStyle/>
          <a:p>
            <a:endParaRPr lang="zh-CN" altLang="en-US"/>
          </a:p>
        </p:txBody>
      </p:sp>
      <p:pic>
        <p:nvPicPr>
          <p:cNvPr id="182" name="图片 181">
            <a:extLst>
              <a:ext uri="{FF2B5EF4-FFF2-40B4-BE49-F238E27FC236}">
                <a16:creationId xmlns:a16="http://schemas.microsoft.com/office/drawing/2014/main" id="{A8247A6E-29EE-BF23-EBF9-30D587B2D9B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20092" y="4511998"/>
            <a:ext cx="2491738" cy="1401603"/>
          </a:xfrm>
          <a:prstGeom prst="rect">
            <a:avLst/>
          </a:prstGeom>
          <a:effectLst>
            <a:outerShdw blurRad="50800" dist="38100" dir="2700000" algn="tl" rotWithShape="0">
              <a:prstClr val="black">
                <a:alpha val="40000"/>
              </a:prstClr>
            </a:outerShdw>
          </a:effectLst>
        </p:spPr>
      </p:pic>
      <p:sp>
        <p:nvSpPr>
          <p:cNvPr id="183" name="alt-render-inner">
            <a:extLst>
              <a:ext uri="{FF2B5EF4-FFF2-40B4-BE49-F238E27FC236}">
                <a16:creationId xmlns:a16="http://schemas.microsoft.com/office/drawing/2014/main" id="{B78E90CD-0CCE-4228-71AB-C4C7C49CF525}"/>
              </a:ext>
            </a:extLst>
          </p:cNvPr>
          <p:cNvSpPr>
            <a:spLocks noGrp="1"/>
          </p:cNvSpPr>
          <p:nvPr/>
        </p:nvSpPr>
        <p:spPr>
          <a:xfrm>
            <a:off x="659130" y="4438867"/>
            <a:ext cx="2590796" cy="1523993"/>
          </a:xfrm>
          <a:prstGeom prst="rect">
            <a:avLst/>
          </a:prstGeom>
          <a:noFill/>
          <a:ln w="9525">
            <a:solidFill>
              <a:srgbClr val="111111">
                <a:alpha val="10000"/>
              </a:srgbClr>
            </a:solidFill>
            <a:prstDash val="solid"/>
          </a:ln>
        </p:spPr>
        <p:txBody>
          <a:bodyPr/>
          <a:lstStyle/>
          <a:p>
            <a:endParaRPr lang="zh-CN" altLang="en-US"/>
          </a:p>
        </p:txBody>
      </p:sp>
      <p:sp>
        <p:nvSpPr>
          <p:cNvPr id="184" name="product-poster">
            <a:extLst>
              <a:ext uri="{FF2B5EF4-FFF2-40B4-BE49-F238E27FC236}">
                <a16:creationId xmlns:a16="http://schemas.microsoft.com/office/drawing/2014/main" id="{5E2659FE-B540-EE0A-13F7-A5B77A8406FA}"/>
              </a:ext>
            </a:extLst>
          </p:cNvPr>
          <p:cNvSpPr>
            <a:spLocks noGrp="1"/>
          </p:cNvSpPr>
          <p:nvPr/>
        </p:nvSpPr>
        <p:spPr>
          <a:xfrm>
            <a:off x="3611880" y="4388421"/>
            <a:ext cx="2705100" cy="1622740"/>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185" name="tick">
            <a:extLst>
              <a:ext uri="{FF2B5EF4-FFF2-40B4-BE49-F238E27FC236}">
                <a16:creationId xmlns:a16="http://schemas.microsoft.com/office/drawing/2014/main" id="{EE220F55-5FBA-171E-1146-7D44342AF95D}"/>
              </a:ext>
            </a:extLst>
          </p:cNvPr>
          <p:cNvSpPr>
            <a:spLocks noGrp="1"/>
          </p:cNvSpPr>
          <p:nvPr/>
        </p:nvSpPr>
        <p:spPr>
          <a:xfrm>
            <a:off x="3614097" y="4386745"/>
            <a:ext cx="209550" cy="0"/>
          </a:xfrm>
          <a:prstGeom prst="line">
            <a:avLst/>
          </a:prstGeom>
          <a:noFill/>
          <a:ln w="19050">
            <a:solidFill>
              <a:srgbClr val="111111"/>
            </a:solidFill>
            <a:prstDash val="solid"/>
          </a:ln>
        </p:spPr>
        <p:txBody>
          <a:bodyPr/>
          <a:lstStyle/>
          <a:p>
            <a:endParaRPr lang="zh-CN" altLang="en-US"/>
          </a:p>
        </p:txBody>
      </p:sp>
      <p:sp>
        <p:nvSpPr>
          <p:cNvPr id="186" name="tick">
            <a:extLst>
              <a:ext uri="{FF2B5EF4-FFF2-40B4-BE49-F238E27FC236}">
                <a16:creationId xmlns:a16="http://schemas.microsoft.com/office/drawing/2014/main" id="{826CE6A0-E6B4-C9DD-B447-68D5A22F7FA1}"/>
              </a:ext>
            </a:extLst>
          </p:cNvPr>
          <p:cNvSpPr>
            <a:spLocks noGrp="1"/>
          </p:cNvSpPr>
          <p:nvPr/>
        </p:nvSpPr>
        <p:spPr>
          <a:xfrm>
            <a:off x="3614097" y="4386745"/>
            <a:ext cx="0" cy="209550"/>
          </a:xfrm>
          <a:prstGeom prst="line">
            <a:avLst/>
          </a:prstGeom>
          <a:noFill/>
          <a:ln w="19050">
            <a:solidFill>
              <a:srgbClr val="111111"/>
            </a:solidFill>
            <a:prstDash val="solid"/>
          </a:ln>
        </p:spPr>
        <p:txBody>
          <a:bodyPr/>
          <a:lstStyle/>
          <a:p>
            <a:endParaRPr lang="zh-CN" altLang="en-US"/>
          </a:p>
        </p:txBody>
      </p:sp>
      <p:sp>
        <p:nvSpPr>
          <p:cNvPr id="187" name="tick">
            <a:extLst>
              <a:ext uri="{FF2B5EF4-FFF2-40B4-BE49-F238E27FC236}">
                <a16:creationId xmlns:a16="http://schemas.microsoft.com/office/drawing/2014/main" id="{78D865FC-7545-0CD2-3573-7739B62B53DA}"/>
              </a:ext>
            </a:extLst>
          </p:cNvPr>
          <p:cNvSpPr>
            <a:spLocks noGrp="1"/>
          </p:cNvSpPr>
          <p:nvPr/>
        </p:nvSpPr>
        <p:spPr>
          <a:xfrm>
            <a:off x="3607658" y="6004117"/>
            <a:ext cx="209550" cy="0"/>
          </a:xfrm>
          <a:prstGeom prst="line">
            <a:avLst/>
          </a:prstGeom>
          <a:noFill/>
          <a:ln w="19050">
            <a:solidFill>
              <a:srgbClr val="111111"/>
            </a:solidFill>
            <a:prstDash val="solid"/>
          </a:ln>
        </p:spPr>
        <p:txBody>
          <a:bodyPr/>
          <a:lstStyle/>
          <a:p>
            <a:endParaRPr lang="zh-CN" altLang="en-US"/>
          </a:p>
        </p:txBody>
      </p:sp>
      <p:sp>
        <p:nvSpPr>
          <p:cNvPr id="188" name="tick">
            <a:extLst>
              <a:ext uri="{FF2B5EF4-FFF2-40B4-BE49-F238E27FC236}">
                <a16:creationId xmlns:a16="http://schemas.microsoft.com/office/drawing/2014/main" id="{87E9AB81-AA5C-9536-ED0E-3F252DE0577C}"/>
              </a:ext>
            </a:extLst>
          </p:cNvPr>
          <p:cNvSpPr>
            <a:spLocks noGrp="1"/>
          </p:cNvSpPr>
          <p:nvPr/>
        </p:nvSpPr>
        <p:spPr>
          <a:xfrm>
            <a:off x="3607658" y="5794567"/>
            <a:ext cx="0" cy="209550"/>
          </a:xfrm>
          <a:prstGeom prst="line">
            <a:avLst/>
          </a:prstGeom>
          <a:noFill/>
          <a:ln w="19050">
            <a:solidFill>
              <a:srgbClr val="111111"/>
            </a:solidFill>
            <a:prstDash val="solid"/>
          </a:ln>
        </p:spPr>
        <p:txBody>
          <a:bodyPr/>
          <a:lstStyle/>
          <a:p>
            <a:endParaRPr lang="zh-CN" altLang="en-US"/>
          </a:p>
        </p:txBody>
      </p:sp>
      <p:sp>
        <p:nvSpPr>
          <p:cNvPr id="189" name="tick">
            <a:extLst>
              <a:ext uri="{FF2B5EF4-FFF2-40B4-BE49-F238E27FC236}">
                <a16:creationId xmlns:a16="http://schemas.microsoft.com/office/drawing/2014/main" id="{6977A057-8DB7-3B33-3D19-F574E41CFEEF}"/>
              </a:ext>
            </a:extLst>
          </p:cNvPr>
          <p:cNvSpPr>
            <a:spLocks noGrp="1"/>
          </p:cNvSpPr>
          <p:nvPr/>
        </p:nvSpPr>
        <p:spPr>
          <a:xfrm>
            <a:off x="6099721" y="6006468"/>
            <a:ext cx="209550" cy="0"/>
          </a:xfrm>
          <a:prstGeom prst="line">
            <a:avLst/>
          </a:prstGeom>
          <a:noFill/>
          <a:ln w="19050">
            <a:solidFill>
              <a:srgbClr val="111111"/>
            </a:solidFill>
            <a:prstDash val="solid"/>
          </a:ln>
        </p:spPr>
        <p:txBody>
          <a:bodyPr/>
          <a:lstStyle/>
          <a:p>
            <a:endParaRPr lang="zh-CN" altLang="en-US"/>
          </a:p>
        </p:txBody>
      </p:sp>
      <p:sp>
        <p:nvSpPr>
          <p:cNvPr id="190" name="tick">
            <a:extLst>
              <a:ext uri="{FF2B5EF4-FFF2-40B4-BE49-F238E27FC236}">
                <a16:creationId xmlns:a16="http://schemas.microsoft.com/office/drawing/2014/main" id="{36C45B91-76EC-AECD-32A8-FECE0D0AF642}"/>
              </a:ext>
            </a:extLst>
          </p:cNvPr>
          <p:cNvSpPr>
            <a:spLocks noGrp="1"/>
          </p:cNvSpPr>
          <p:nvPr/>
        </p:nvSpPr>
        <p:spPr>
          <a:xfrm>
            <a:off x="6309271" y="5796918"/>
            <a:ext cx="0" cy="209550"/>
          </a:xfrm>
          <a:prstGeom prst="line">
            <a:avLst/>
          </a:prstGeom>
          <a:noFill/>
          <a:ln w="19050">
            <a:solidFill>
              <a:srgbClr val="111111"/>
            </a:solidFill>
            <a:prstDash val="solid"/>
          </a:ln>
        </p:spPr>
        <p:txBody>
          <a:bodyPr/>
          <a:lstStyle/>
          <a:p>
            <a:endParaRPr lang="zh-CN" altLang="en-US"/>
          </a:p>
        </p:txBody>
      </p:sp>
      <p:sp>
        <p:nvSpPr>
          <p:cNvPr id="191" name="product-poster-dot">
            <a:extLst>
              <a:ext uri="{FF2B5EF4-FFF2-40B4-BE49-F238E27FC236}">
                <a16:creationId xmlns:a16="http://schemas.microsoft.com/office/drawing/2014/main" id="{1A9B8BB6-6232-B0EF-4C03-A220C0B94CCB}"/>
              </a:ext>
            </a:extLst>
          </p:cNvPr>
          <p:cNvSpPr>
            <a:spLocks noGrp="1"/>
          </p:cNvSpPr>
          <p:nvPr/>
        </p:nvSpPr>
        <p:spPr>
          <a:xfrm>
            <a:off x="6124101" y="4494209"/>
            <a:ext cx="80957" cy="80957"/>
          </a:xfrm>
          <a:prstGeom prst="ellipse">
            <a:avLst/>
          </a:prstGeom>
          <a:solidFill>
            <a:srgbClr val="111111"/>
          </a:solidFill>
          <a:ln w="0">
            <a:noFill/>
            <a:prstDash val="solid"/>
          </a:ln>
        </p:spPr>
        <p:txBody>
          <a:bodyPr/>
          <a:lstStyle/>
          <a:p>
            <a:endParaRPr lang="zh-CN" altLang="en-US"/>
          </a:p>
        </p:txBody>
      </p:sp>
      <p:pic>
        <p:nvPicPr>
          <p:cNvPr id="192" name="图片 191">
            <a:extLst>
              <a:ext uri="{FF2B5EF4-FFF2-40B4-BE49-F238E27FC236}">
                <a16:creationId xmlns:a16="http://schemas.microsoft.com/office/drawing/2014/main" id="{9A02053D-DC2D-3140-8C3D-25260E43F3A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710941" y="4508777"/>
            <a:ext cx="2491738" cy="1401603"/>
          </a:xfrm>
          <a:prstGeom prst="rect">
            <a:avLst/>
          </a:prstGeom>
          <a:effectLst>
            <a:outerShdw blurRad="50800" dist="38100" dir="2700000" algn="tl" rotWithShape="0">
              <a:prstClr val="black">
                <a:alpha val="40000"/>
              </a:prstClr>
            </a:outerShdw>
          </a:effectLst>
        </p:spPr>
      </p:pic>
      <p:sp>
        <p:nvSpPr>
          <p:cNvPr id="193" name="alt-render-inner">
            <a:extLst>
              <a:ext uri="{FF2B5EF4-FFF2-40B4-BE49-F238E27FC236}">
                <a16:creationId xmlns:a16="http://schemas.microsoft.com/office/drawing/2014/main" id="{65FF53AD-F988-AE60-96E0-2A583EC019ED}"/>
              </a:ext>
            </a:extLst>
          </p:cNvPr>
          <p:cNvSpPr>
            <a:spLocks noGrp="1"/>
          </p:cNvSpPr>
          <p:nvPr/>
        </p:nvSpPr>
        <p:spPr>
          <a:xfrm>
            <a:off x="3649979" y="4422768"/>
            <a:ext cx="2590796" cy="1523993"/>
          </a:xfrm>
          <a:prstGeom prst="rect">
            <a:avLst/>
          </a:prstGeom>
          <a:noFill/>
          <a:ln w="9525">
            <a:solidFill>
              <a:srgbClr val="111111">
                <a:alpha val="10000"/>
              </a:srgbClr>
            </a:solidFill>
            <a:prstDash val="solid"/>
          </a:ln>
        </p:spPr>
        <p:txBody>
          <a:bodyPr/>
          <a:lstStyle/>
          <a:p>
            <a:endParaRPr lang="zh-CN" altLang="en-US"/>
          </a:p>
        </p:txBody>
      </p:sp>
      <p:sp>
        <p:nvSpPr>
          <p:cNvPr id="194" name="tick">
            <a:extLst>
              <a:ext uri="{FF2B5EF4-FFF2-40B4-BE49-F238E27FC236}">
                <a16:creationId xmlns:a16="http://schemas.microsoft.com/office/drawing/2014/main" id="{DAE0B02A-C66B-3253-EFC5-AD4673CB88C0}"/>
              </a:ext>
            </a:extLst>
          </p:cNvPr>
          <p:cNvSpPr>
            <a:spLocks noGrp="1"/>
          </p:cNvSpPr>
          <p:nvPr/>
        </p:nvSpPr>
        <p:spPr>
          <a:xfrm>
            <a:off x="6117089" y="4392713"/>
            <a:ext cx="209550" cy="0"/>
          </a:xfrm>
          <a:prstGeom prst="line">
            <a:avLst/>
          </a:prstGeom>
          <a:noFill/>
          <a:ln w="19050">
            <a:solidFill>
              <a:srgbClr val="111111"/>
            </a:solidFill>
            <a:prstDash val="solid"/>
          </a:ln>
        </p:spPr>
        <p:txBody>
          <a:bodyPr/>
          <a:lstStyle/>
          <a:p>
            <a:endParaRPr lang="zh-CN" altLang="en-US"/>
          </a:p>
        </p:txBody>
      </p:sp>
      <p:sp>
        <p:nvSpPr>
          <p:cNvPr id="195" name="tick">
            <a:extLst>
              <a:ext uri="{FF2B5EF4-FFF2-40B4-BE49-F238E27FC236}">
                <a16:creationId xmlns:a16="http://schemas.microsoft.com/office/drawing/2014/main" id="{BF7FDBE9-9E43-5FB0-28ED-26B25CDD7C2A}"/>
              </a:ext>
            </a:extLst>
          </p:cNvPr>
          <p:cNvSpPr>
            <a:spLocks noGrp="1"/>
          </p:cNvSpPr>
          <p:nvPr/>
        </p:nvSpPr>
        <p:spPr>
          <a:xfrm>
            <a:off x="6326639" y="4392713"/>
            <a:ext cx="0" cy="209550"/>
          </a:xfrm>
          <a:prstGeom prst="line">
            <a:avLst/>
          </a:prstGeom>
          <a:noFill/>
          <a:ln w="19050">
            <a:solidFill>
              <a:srgbClr val="111111"/>
            </a:solidFill>
            <a:prstDash val="solid"/>
          </a:ln>
        </p:spPr>
        <p:txBody>
          <a:bodyPr/>
          <a:lstStyle/>
          <a:p>
            <a:endParaRPr lang="zh-CN" altLang="en-US"/>
          </a:p>
        </p:txBody>
      </p:sp>
      <p:sp>
        <p:nvSpPr>
          <p:cNvPr id="196" name="tick">
            <a:extLst>
              <a:ext uri="{FF2B5EF4-FFF2-40B4-BE49-F238E27FC236}">
                <a16:creationId xmlns:a16="http://schemas.microsoft.com/office/drawing/2014/main" id="{C02D4B54-AE72-CAA7-327B-B00826172449}"/>
              </a:ext>
            </a:extLst>
          </p:cNvPr>
          <p:cNvSpPr>
            <a:spLocks noGrp="1"/>
          </p:cNvSpPr>
          <p:nvPr/>
        </p:nvSpPr>
        <p:spPr>
          <a:xfrm>
            <a:off x="3116580" y="4409885"/>
            <a:ext cx="209550" cy="0"/>
          </a:xfrm>
          <a:prstGeom prst="line">
            <a:avLst/>
          </a:prstGeom>
          <a:noFill/>
          <a:ln w="19050">
            <a:solidFill>
              <a:srgbClr val="111111"/>
            </a:solidFill>
            <a:prstDash val="solid"/>
          </a:ln>
        </p:spPr>
        <p:txBody>
          <a:bodyPr/>
          <a:lstStyle/>
          <a:p>
            <a:endParaRPr lang="zh-CN" altLang="en-US"/>
          </a:p>
        </p:txBody>
      </p:sp>
      <p:sp>
        <p:nvSpPr>
          <p:cNvPr id="197" name="tick">
            <a:extLst>
              <a:ext uri="{FF2B5EF4-FFF2-40B4-BE49-F238E27FC236}">
                <a16:creationId xmlns:a16="http://schemas.microsoft.com/office/drawing/2014/main" id="{C62605F2-CF55-510B-4C72-58F1B2F9E8B7}"/>
              </a:ext>
            </a:extLst>
          </p:cNvPr>
          <p:cNvSpPr>
            <a:spLocks noGrp="1"/>
          </p:cNvSpPr>
          <p:nvPr/>
        </p:nvSpPr>
        <p:spPr>
          <a:xfrm>
            <a:off x="3326130" y="4409885"/>
            <a:ext cx="0" cy="209550"/>
          </a:xfrm>
          <a:prstGeom prst="line">
            <a:avLst/>
          </a:prstGeom>
          <a:noFill/>
          <a:ln w="19050">
            <a:solidFill>
              <a:srgbClr val="111111"/>
            </a:solidFill>
            <a:prstDash val="solid"/>
          </a:ln>
        </p:spPr>
        <p:txBody>
          <a:bodyPr/>
          <a:lstStyle/>
          <a:p>
            <a:endParaRPr lang="zh-CN" altLang="en-US"/>
          </a:p>
        </p:txBody>
      </p:sp>
      <p:sp>
        <p:nvSpPr>
          <p:cNvPr id="198" name="product-poster">
            <a:extLst>
              <a:ext uri="{FF2B5EF4-FFF2-40B4-BE49-F238E27FC236}">
                <a16:creationId xmlns:a16="http://schemas.microsoft.com/office/drawing/2014/main" id="{CB569D58-6EAC-A283-BFBB-BFB49CDF51FB}"/>
              </a:ext>
            </a:extLst>
          </p:cNvPr>
          <p:cNvSpPr>
            <a:spLocks noGrp="1"/>
          </p:cNvSpPr>
          <p:nvPr/>
        </p:nvSpPr>
        <p:spPr>
          <a:xfrm>
            <a:off x="6587490" y="4388322"/>
            <a:ext cx="2705100" cy="1622740"/>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199" name="tick">
            <a:extLst>
              <a:ext uri="{FF2B5EF4-FFF2-40B4-BE49-F238E27FC236}">
                <a16:creationId xmlns:a16="http://schemas.microsoft.com/office/drawing/2014/main" id="{2A1D1040-D469-8EB0-0758-E44A56E71ABB}"/>
              </a:ext>
            </a:extLst>
          </p:cNvPr>
          <p:cNvSpPr>
            <a:spLocks noGrp="1"/>
          </p:cNvSpPr>
          <p:nvPr/>
        </p:nvSpPr>
        <p:spPr>
          <a:xfrm>
            <a:off x="6589707" y="4386646"/>
            <a:ext cx="209550" cy="0"/>
          </a:xfrm>
          <a:prstGeom prst="line">
            <a:avLst/>
          </a:prstGeom>
          <a:noFill/>
          <a:ln w="19050">
            <a:solidFill>
              <a:srgbClr val="111111"/>
            </a:solidFill>
            <a:prstDash val="solid"/>
          </a:ln>
        </p:spPr>
        <p:txBody>
          <a:bodyPr/>
          <a:lstStyle/>
          <a:p>
            <a:endParaRPr lang="zh-CN" altLang="en-US"/>
          </a:p>
        </p:txBody>
      </p:sp>
      <p:sp>
        <p:nvSpPr>
          <p:cNvPr id="200" name="tick">
            <a:extLst>
              <a:ext uri="{FF2B5EF4-FFF2-40B4-BE49-F238E27FC236}">
                <a16:creationId xmlns:a16="http://schemas.microsoft.com/office/drawing/2014/main" id="{60D4BB8F-955D-C336-615A-DB97A8DB6B31}"/>
              </a:ext>
            </a:extLst>
          </p:cNvPr>
          <p:cNvSpPr>
            <a:spLocks noGrp="1"/>
          </p:cNvSpPr>
          <p:nvPr/>
        </p:nvSpPr>
        <p:spPr>
          <a:xfrm>
            <a:off x="6589707" y="4386646"/>
            <a:ext cx="0" cy="209550"/>
          </a:xfrm>
          <a:prstGeom prst="line">
            <a:avLst/>
          </a:prstGeom>
          <a:noFill/>
          <a:ln w="19050">
            <a:solidFill>
              <a:srgbClr val="111111"/>
            </a:solidFill>
            <a:prstDash val="solid"/>
          </a:ln>
        </p:spPr>
        <p:txBody>
          <a:bodyPr/>
          <a:lstStyle/>
          <a:p>
            <a:endParaRPr lang="zh-CN" altLang="en-US"/>
          </a:p>
        </p:txBody>
      </p:sp>
      <p:sp>
        <p:nvSpPr>
          <p:cNvPr id="201" name="tick">
            <a:extLst>
              <a:ext uri="{FF2B5EF4-FFF2-40B4-BE49-F238E27FC236}">
                <a16:creationId xmlns:a16="http://schemas.microsoft.com/office/drawing/2014/main" id="{15C61AD0-434B-B997-E22E-C4EC5B172D10}"/>
              </a:ext>
            </a:extLst>
          </p:cNvPr>
          <p:cNvSpPr>
            <a:spLocks noGrp="1"/>
          </p:cNvSpPr>
          <p:nvPr/>
        </p:nvSpPr>
        <p:spPr>
          <a:xfrm>
            <a:off x="6583268" y="6004018"/>
            <a:ext cx="209550" cy="0"/>
          </a:xfrm>
          <a:prstGeom prst="line">
            <a:avLst/>
          </a:prstGeom>
          <a:noFill/>
          <a:ln w="19050">
            <a:solidFill>
              <a:srgbClr val="111111"/>
            </a:solidFill>
            <a:prstDash val="solid"/>
          </a:ln>
        </p:spPr>
        <p:txBody>
          <a:bodyPr/>
          <a:lstStyle/>
          <a:p>
            <a:endParaRPr lang="zh-CN" altLang="en-US"/>
          </a:p>
        </p:txBody>
      </p:sp>
      <p:sp>
        <p:nvSpPr>
          <p:cNvPr id="202" name="tick">
            <a:extLst>
              <a:ext uri="{FF2B5EF4-FFF2-40B4-BE49-F238E27FC236}">
                <a16:creationId xmlns:a16="http://schemas.microsoft.com/office/drawing/2014/main" id="{AD27DEF2-D709-1561-F9DB-3E8A8E6EAC71}"/>
              </a:ext>
            </a:extLst>
          </p:cNvPr>
          <p:cNvSpPr>
            <a:spLocks noGrp="1"/>
          </p:cNvSpPr>
          <p:nvPr/>
        </p:nvSpPr>
        <p:spPr>
          <a:xfrm>
            <a:off x="6583268" y="5794468"/>
            <a:ext cx="0" cy="209550"/>
          </a:xfrm>
          <a:prstGeom prst="line">
            <a:avLst/>
          </a:prstGeom>
          <a:noFill/>
          <a:ln w="19050">
            <a:solidFill>
              <a:srgbClr val="111111"/>
            </a:solidFill>
            <a:prstDash val="solid"/>
          </a:ln>
        </p:spPr>
        <p:txBody>
          <a:bodyPr/>
          <a:lstStyle/>
          <a:p>
            <a:endParaRPr lang="zh-CN" altLang="en-US"/>
          </a:p>
        </p:txBody>
      </p:sp>
      <p:sp>
        <p:nvSpPr>
          <p:cNvPr id="203" name="tick">
            <a:extLst>
              <a:ext uri="{FF2B5EF4-FFF2-40B4-BE49-F238E27FC236}">
                <a16:creationId xmlns:a16="http://schemas.microsoft.com/office/drawing/2014/main" id="{E61782F1-DE2F-C5DF-679A-44825595BD73}"/>
              </a:ext>
            </a:extLst>
          </p:cNvPr>
          <p:cNvSpPr>
            <a:spLocks noGrp="1"/>
          </p:cNvSpPr>
          <p:nvPr/>
        </p:nvSpPr>
        <p:spPr>
          <a:xfrm>
            <a:off x="9075331" y="6006369"/>
            <a:ext cx="209550" cy="0"/>
          </a:xfrm>
          <a:prstGeom prst="line">
            <a:avLst/>
          </a:prstGeom>
          <a:noFill/>
          <a:ln w="19050">
            <a:solidFill>
              <a:srgbClr val="111111"/>
            </a:solidFill>
            <a:prstDash val="solid"/>
          </a:ln>
        </p:spPr>
        <p:txBody>
          <a:bodyPr/>
          <a:lstStyle/>
          <a:p>
            <a:endParaRPr lang="zh-CN" altLang="en-US"/>
          </a:p>
        </p:txBody>
      </p:sp>
      <p:sp>
        <p:nvSpPr>
          <p:cNvPr id="204" name="tick">
            <a:extLst>
              <a:ext uri="{FF2B5EF4-FFF2-40B4-BE49-F238E27FC236}">
                <a16:creationId xmlns:a16="http://schemas.microsoft.com/office/drawing/2014/main" id="{25D1420F-8454-D273-8499-F0D1ED35AD3B}"/>
              </a:ext>
            </a:extLst>
          </p:cNvPr>
          <p:cNvSpPr>
            <a:spLocks noGrp="1"/>
          </p:cNvSpPr>
          <p:nvPr/>
        </p:nvSpPr>
        <p:spPr>
          <a:xfrm>
            <a:off x="9284881" y="5796819"/>
            <a:ext cx="0" cy="209550"/>
          </a:xfrm>
          <a:prstGeom prst="line">
            <a:avLst/>
          </a:prstGeom>
          <a:noFill/>
          <a:ln w="19050">
            <a:solidFill>
              <a:srgbClr val="111111"/>
            </a:solidFill>
            <a:prstDash val="solid"/>
          </a:ln>
        </p:spPr>
        <p:txBody>
          <a:bodyPr/>
          <a:lstStyle/>
          <a:p>
            <a:endParaRPr lang="zh-CN" altLang="en-US"/>
          </a:p>
        </p:txBody>
      </p:sp>
      <p:sp>
        <p:nvSpPr>
          <p:cNvPr id="205" name="product-poster-dot">
            <a:extLst>
              <a:ext uri="{FF2B5EF4-FFF2-40B4-BE49-F238E27FC236}">
                <a16:creationId xmlns:a16="http://schemas.microsoft.com/office/drawing/2014/main" id="{A73C497D-FAAC-74AA-C10A-EECCD24213B0}"/>
              </a:ext>
            </a:extLst>
          </p:cNvPr>
          <p:cNvSpPr>
            <a:spLocks noGrp="1"/>
          </p:cNvSpPr>
          <p:nvPr/>
        </p:nvSpPr>
        <p:spPr>
          <a:xfrm>
            <a:off x="9099711" y="4494110"/>
            <a:ext cx="80957" cy="80957"/>
          </a:xfrm>
          <a:prstGeom prst="ellipse">
            <a:avLst/>
          </a:prstGeom>
          <a:solidFill>
            <a:srgbClr val="111111"/>
          </a:solidFill>
          <a:ln w="0">
            <a:noFill/>
            <a:prstDash val="solid"/>
          </a:ln>
        </p:spPr>
        <p:txBody>
          <a:bodyPr/>
          <a:lstStyle/>
          <a:p>
            <a:endParaRPr lang="zh-CN" altLang="en-US"/>
          </a:p>
        </p:txBody>
      </p:sp>
      <p:pic>
        <p:nvPicPr>
          <p:cNvPr id="206" name="图片 205">
            <a:extLst>
              <a:ext uri="{FF2B5EF4-FFF2-40B4-BE49-F238E27FC236}">
                <a16:creationId xmlns:a16="http://schemas.microsoft.com/office/drawing/2014/main" id="{9FD69CB0-1498-3CEB-FE26-F463C821B6D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686551" y="4495800"/>
            <a:ext cx="2491738" cy="1401603"/>
          </a:xfrm>
          <a:prstGeom prst="rect">
            <a:avLst/>
          </a:prstGeom>
          <a:effectLst>
            <a:outerShdw blurRad="50800" dist="38100" dir="2700000" algn="tl" rotWithShape="0">
              <a:prstClr val="black">
                <a:alpha val="40000"/>
              </a:prstClr>
            </a:outerShdw>
          </a:effectLst>
        </p:spPr>
      </p:pic>
      <p:sp>
        <p:nvSpPr>
          <p:cNvPr id="207" name="alt-render-inner">
            <a:extLst>
              <a:ext uri="{FF2B5EF4-FFF2-40B4-BE49-F238E27FC236}">
                <a16:creationId xmlns:a16="http://schemas.microsoft.com/office/drawing/2014/main" id="{CA058538-F13D-E388-06A8-D02A58EC476B}"/>
              </a:ext>
            </a:extLst>
          </p:cNvPr>
          <p:cNvSpPr>
            <a:spLocks noGrp="1"/>
          </p:cNvSpPr>
          <p:nvPr/>
        </p:nvSpPr>
        <p:spPr>
          <a:xfrm>
            <a:off x="6625589" y="4422669"/>
            <a:ext cx="2590796" cy="1523993"/>
          </a:xfrm>
          <a:prstGeom prst="rect">
            <a:avLst/>
          </a:prstGeom>
          <a:noFill/>
          <a:ln w="9525">
            <a:solidFill>
              <a:srgbClr val="111111">
                <a:alpha val="10000"/>
              </a:srgbClr>
            </a:solidFill>
            <a:prstDash val="solid"/>
          </a:ln>
        </p:spPr>
        <p:txBody>
          <a:bodyPr/>
          <a:lstStyle/>
          <a:p>
            <a:endParaRPr lang="zh-CN" altLang="en-US"/>
          </a:p>
        </p:txBody>
      </p:sp>
      <p:sp>
        <p:nvSpPr>
          <p:cNvPr id="208" name="tick">
            <a:extLst>
              <a:ext uri="{FF2B5EF4-FFF2-40B4-BE49-F238E27FC236}">
                <a16:creationId xmlns:a16="http://schemas.microsoft.com/office/drawing/2014/main" id="{91F89947-639B-441B-A0C3-E5271386553D}"/>
              </a:ext>
            </a:extLst>
          </p:cNvPr>
          <p:cNvSpPr>
            <a:spLocks noGrp="1"/>
          </p:cNvSpPr>
          <p:nvPr/>
        </p:nvSpPr>
        <p:spPr>
          <a:xfrm>
            <a:off x="9083039" y="4393687"/>
            <a:ext cx="209550" cy="0"/>
          </a:xfrm>
          <a:prstGeom prst="line">
            <a:avLst/>
          </a:prstGeom>
          <a:noFill/>
          <a:ln w="19050">
            <a:solidFill>
              <a:srgbClr val="111111"/>
            </a:solidFill>
            <a:prstDash val="solid"/>
          </a:ln>
        </p:spPr>
        <p:txBody>
          <a:bodyPr/>
          <a:lstStyle/>
          <a:p>
            <a:endParaRPr lang="zh-CN" altLang="en-US"/>
          </a:p>
        </p:txBody>
      </p:sp>
      <p:sp>
        <p:nvSpPr>
          <p:cNvPr id="209" name="tick">
            <a:extLst>
              <a:ext uri="{FF2B5EF4-FFF2-40B4-BE49-F238E27FC236}">
                <a16:creationId xmlns:a16="http://schemas.microsoft.com/office/drawing/2014/main" id="{E54187F9-492F-4DA2-7CB5-9E123A901232}"/>
              </a:ext>
            </a:extLst>
          </p:cNvPr>
          <p:cNvSpPr>
            <a:spLocks noGrp="1"/>
          </p:cNvSpPr>
          <p:nvPr/>
        </p:nvSpPr>
        <p:spPr>
          <a:xfrm>
            <a:off x="9292589" y="4393687"/>
            <a:ext cx="0" cy="209550"/>
          </a:xfrm>
          <a:prstGeom prst="line">
            <a:avLst/>
          </a:prstGeom>
          <a:noFill/>
          <a:ln w="19050">
            <a:solidFill>
              <a:srgbClr val="111111"/>
            </a:solidFill>
            <a:prstDash val="solid"/>
          </a:ln>
        </p:spPr>
        <p:txBody>
          <a:bodyPr/>
          <a:lstStyle/>
          <a:p>
            <a:endParaRPr lang="zh-CN" altLang="en-US"/>
          </a:p>
        </p:txBody>
      </p:sp>
      <p:sp>
        <p:nvSpPr>
          <p:cNvPr id="215" name="product-cn">
            <a:extLst>
              <a:ext uri="{FF2B5EF4-FFF2-40B4-BE49-F238E27FC236}">
                <a16:creationId xmlns:a16="http://schemas.microsoft.com/office/drawing/2014/main" id="{0D06713C-D79E-534E-C181-FF5129735888}"/>
              </a:ext>
            </a:extLst>
          </p:cNvPr>
          <p:cNvSpPr>
            <a:spLocks noGrp="1"/>
          </p:cNvSpPr>
          <p:nvPr/>
        </p:nvSpPr>
        <p:spPr>
          <a:xfrm>
            <a:off x="749840" y="2209800"/>
            <a:ext cx="4812757" cy="1072474"/>
          </a:xfrm>
          <a:prstGeom prst="rect">
            <a:avLst/>
          </a:prstGeom>
          <a:noFill/>
          <a:ln w="0">
            <a:noFill/>
            <a:prstDash val="solid"/>
          </a:ln>
        </p:spPr>
        <p:txBody>
          <a:bodyPr wrap="square" lIns="0" tIns="0" rIns="0" bIns="0" anchor="t">
            <a:normAutofit/>
          </a:bodyPr>
          <a:lstStyle/>
          <a:p>
            <a:pPr>
              <a:spcAft>
                <a:spcPts val="600"/>
              </a:spcAft>
            </a:pPr>
            <a:r>
              <a:rPr lang="zh-CN" altLang="en-US" sz="1400" b="1" dirty="0">
                <a:solidFill>
                  <a:srgbClr val="666666"/>
                </a:solidFill>
                <a:latin typeface="Microsoft YaHei"/>
                <a:ea typeface="Microsoft YaHei"/>
              </a:rPr>
              <a:t>项目定位</a:t>
            </a:r>
            <a:endParaRPr lang="en-US" altLang="zh-CN" sz="1400" b="1" dirty="0">
              <a:solidFill>
                <a:srgbClr val="666666"/>
              </a:solidFill>
              <a:latin typeface="Microsoft YaHei"/>
              <a:ea typeface="Microsoft YaHei"/>
            </a:endParaRPr>
          </a:p>
          <a:p>
            <a:pPr indent="457200"/>
            <a:r>
              <a:rPr lang="zh-CN" altLang="zh-CN" sz="1300" dirty="0">
                <a:solidFill>
                  <a:srgbClr val="666666"/>
                </a:solidFill>
                <a:latin typeface="Microsoft YaHei"/>
                <a:ea typeface="Microsoft YaHei"/>
              </a:rPr>
              <a:t>担任团队队长，统筹全流程管线。基于 Blender 与 PR，主导高精度建模、PBR材质、流体模拟及物理动画。</a:t>
            </a:r>
            <a:endParaRPr lang="en-US" altLang="zh-CN" sz="1300" dirty="0">
              <a:solidFill>
                <a:srgbClr val="666666"/>
              </a:solidFill>
              <a:latin typeface="Microsoft YaHei"/>
              <a:ea typeface="Microsoft YaHei"/>
            </a:endParaRPr>
          </a:p>
          <a:p>
            <a:endParaRPr lang="zh-CN" altLang="zh-CN" sz="1300" dirty="0">
              <a:solidFill>
                <a:srgbClr val="666666"/>
              </a:solidFill>
              <a:latin typeface="Microsoft YaHei"/>
              <a:ea typeface="Microsoft YaHei"/>
            </a:endParaRPr>
          </a:p>
          <a:p>
            <a:pPr algn="l">
              <a:defRPr sz="1275" b="0" i="0">
                <a:solidFill>
                  <a:srgbClr val="666666"/>
                </a:solidFill>
                <a:latin typeface="Microsoft YaHei"/>
                <a:ea typeface="Microsoft YaHei"/>
                <a:cs typeface="Microsoft YaHei"/>
              </a:defRPr>
            </a:pPr>
            <a:endParaRPr sz="1275" b="0" i="0" dirty="0">
              <a:solidFill>
                <a:srgbClr val="666666"/>
              </a:solidFill>
              <a:latin typeface="Microsoft YaHei"/>
              <a:ea typeface="Microsoft YaHei"/>
              <a:cs typeface="Microsoft YaHei"/>
            </a:endParaRPr>
          </a:p>
        </p:txBody>
      </p:sp>
      <p:sp>
        <p:nvSpPr>
          <p:cNvPr id="217" name="product-cn">
            <a:extLst>
              <a:ext uri="{FF2B5EF4-FFF2-40B4-BE49-F238E27FC236}">
                <a16:creationId xmlns:a16="http://schemas.microsoft.com/office/drawing/2014/main" id="{1113AF3D-F827-2199-3762-9CCB61917919}"/>
              </a:ext>
            </a:extLst>
          </p:cNvPr>
          <p:cNvSpPr>
            <a:spLocks noGrp="1"/>
          </p:cNvSpPr>
          <p:nvPr/>
        </p:nvSpPr>
        <p:spPr>
          <a:xfrm>
            <a:off x="685800" y="3118527"/>
            <a:ext cx="4803233" cy="1072474"/>
          </a:xfrm>
          <a:prstGeom prst="rect">
            <a:avLst/>
          </a:prstGeom>
          <a:noFill/>
          <a:ln w="0">
            <a:noFill/>
            <a:prstDash val="solid"/>
          </a:ln>
        </p:spPr>
        <p:txBody>
          <a:bodyPr wrap="square" lIns="0" tIns="0" rIns="0" bIns="0" anchor="t">
            <a:normAutofit/>
          </a:bodyPr>
          <a:lstStyle/>
          <a:p>
            <a:pPr>
              <a:spcAft>
                <a:spcPts val="600"/>
              </a:spcAft>
            </a:pPr>
            <a:r>
              <a:rPr lang="zh-CN" altLang="zh-CN" sz="1400" b="1" dirty="0">
                <a:solidFill>
                  <a:srgbClr val="666666"/>
                </a:solidFill>
                <a:latin typeface="Microsoft YaHei"/>
                <a:ea typeface="Microsoft YaHei"/>
              </a:rPr>
              <a:t>视觉呈现</a:t>
            </a:r>
            <a:endParaRPr lang="en-US" altLang="zh-CN" sz="1400" b="1" dirty="0">
              <a:solidFill>
                <a:srgbClr val="666666"/>
              </a:solidFill>
              <a:latin typeface="Microsoft YaHei"/>
              <a:ea typeface="Microsoft YaHei"/>
            </a:endParaRPr>
          </a:p>
          <a:p>
            <a:pPr indent="457200"/>
            <a:r>
              <a:rPr lang="zh-CN" altLang="zh-CN" sz="1400" dirty="0">
                <a:solidFill>
                  <a:srgbClr val="666666"/>
                </a:solidFill>
                <a:latin typeface="Microsoft YaHei"/>
                <a:ea typeface="Microsoft YaHei"/>
              </a:rPr>
              <a:t>构建冷蓝基调与赤红元素对比，精准传递“28μm超薄”与“立体贴合”的卖点。力求打破院校创作局限，呈现具备商业质感的极简光影广告。</a:t>
            </a:r>
          </a:p>
          <a:p>
            <a:pPr algn="l">
              <a:defRPr sz="1275" b="0" i="0">
                <a:solidFill>
                  <a:srgbClr val="666666"/>
                </a:solidFill>
                <a:latin typeface="Microsoft YaHei"/>
                <a:ea typeface="Microsoft YaHei"/>
                <a:cs typeface="Microsoft YaHei"/>
              </a:defRPr>
            </a:pPr>
            <a:endParaRPr sz="1275" b="0" i="0" dirty="0">
              <a:solidFill>
                <a:srgbClr val="666666"/>
              </a:solidFill>
              <a:latin typeface="Microsoft YaHei"/>
              <a:ea typeface="Microsoft YaHei"/>
              <a:cs typeface="Microsoft YaHei"/>
            </a:endParaRPr>
          </a:p>
        </p:txBody>
      </p:sp>
    </p:spTree>
    <p:extLst>
      <p:ext uri="{BB962C8B-B14F-4D97-AF65-F5344CB8AC3E}">
        <p14:creationId xmlns:p14="http://schemas.microsoft.com/office/powerpoint/2010/main" val="1080586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p:cNvGrpSpPr/>
        <p:nvPr/>
      </p:nvGrpSpPr>
      <p:grpSpPr>
        <a:xfrm>
          <a:off x="0" y="0"/>
          <a:ext cx="0" cy="0"/>
          <a:chOff x="0" y="0"/>
          <a:chExt cx="0" cy="0"/>
        </a:xfrm>
      </p:grpSpPr>
      <p:sp>
        <p:nvSpPr>
          <p:cNvPr id="138" name="dark-wash">
            <a:extLst>
              <a:ext uri="{FF2B5EF4-FFF2-40B4-BE49-F238E27FC236}">
                <a16:creationId xmlns:a16="http://schemas.microsoft.com/office/drawing/2014/main" id="{72C9502D-6DE1-4785-A525-5F5ECAD485B4}"/>
              </a:ext>
            </a:extLst>
          </p:cNvPr>
          <p:cNvSpPr>
            <a:spLocks noGrp="1"/>
          </p:cNvSpPr>
          <p:nvPr/>
        </p:nvSpPr>
        <p:spPr>
          <a:xfrm>
            <a:off x="0" y="0"/>
            <a:ext cx="12192000" cy="6858000"/>
          </a:xfrm>
          <a:prstGeom prst="rect">
            <a:avLst/>
          </a:prstGeom>
          <a:gradFill>
            <a:gsLst>
              <a:gs pos="0">
                <a:srgbClr val="111111"/>
              </a:gs>
              <a:gs pos="58000">
                <a:srgbClr val="202020"/>
              </a:gs>
              <a:gs pos="100000">
                <a:srgbClr val="0A0A0A"/>
              </a:gs>
            </a:gsLst>
            <a:lin ang="8100000"/>
          </a:gradFill>
          <a:ln w="0">
            <a:noFill/>
            <a:prstDash val="solid"/>
          </a:ln>
        </p:spPr>
        <p:txBody>
          <a:bodyPr/>
          <a:lstStyle/>
          <a:p>
            <a:endParaRPr lang="zh-CN" altLang="en-US"/>
          </a:p>
        </p:txBody>
      </p:sp>
      <p:sp>
        <p:nvSpPr>
          <p:cNvPr id="2" name="cyan-haze">
            <a:extLst>
              <a:ext uri="{FF2B5EF4-FFF2-40B4-BE49-F238E27FC236}">
                <a16:creationId xmlns:a16="http://schemas.microsoft.com/office/drawing/2014/main" id="{59891DC3-719F-4A2D-97A4-D9E52F81C576}"/>
              </a:ext>
            </a:extLst>
          </p:cNvPr>
          <p:cNvSpPr>
            <a:spLocks noGrp="1"/>
          </p:cNvSpPr>
          <p:nvPr/>
        </p:nvSpPr>
        <p:spPr>
          <a:xfrm>
            <a:off x="8267700" y="-1272540"/>
            <a:ext cx="4000500" cy="2667000"/>
          </a:xfrm>
          <a:prstGeom prst="ellipse">
            <a:avLst/>
          </a:prstGeom>
          <a:gradFill>
            <a:gsLst>
              <a:gs pos="0">
                <a:srgbClr val="00F0FF">
                  <a:alpha val="18000"/>
                </a:srgbClr>
              </a:gs>
              <a:gs pos="76000">
                <a:srgbClr val="00F0FF">
                  <a:alpha val="0"/>
                </a:srgbClr>
              </a:gs>
            </a:gsLst>
            <a:path path="shape"/>
          </a:gradFill>
          <a:ln w="0">
            <a:noFill/>
            <a:prstDash val="solid"/>
          </a:ln>
        </p:spPr>
        <p:txBody>
          <a:bodyPr/>
          <a:lstStyle/>
          <a:p>
            <a:endParaRPr lang="zh-CN" altLang="en-US"/>
          </a:p>
        </p:txBody>
      </p:sp>
      <p:sp>
        <p:nvSpPr>
          <p:cNvPr id="3" name="accent-haze">
            <a:extLst>
              <a:ext uri="{FF2B5EF4-FFF2-40B4-BE49-F238E27FC236}">
                <a16:creationId xmlns:a16="http://schemas.microsoft.com/office/drawing/2014/main" id="{F5A91F05-BBEE-4230-837A-02CB66378152}"/>
              </a:ext>
            </a:extLst>
          </p:cNvPr>
          <p:cNvSpPr>
            <a:spLocks noGrp="1"/>
          </p:cNvSpPr>
          <p:nvPr/>
        </p:nvSpPr>
        <p:spPr>
          <a:xfrm>
            <a:off x="-1143000" y="4000500"/>
            <a:ext cx="4095750" cy="2476500"/>
          </a:xfrm>
          <a:prstGeom prst="ellipse">
            <a:avLst/>
          </a:prstGeom>
          <a:gradFill>
            <a:gsLst>
              <a:gs pos="0">
                <a:srgbClr val="E8FF2A">
                  <a:alpha val="16000"/>
                </a:srgbClr>
              </a:gs>
              <a:gs pos="72000">
                <a:srgbClr val="E8FF2A">
                  <a:alpha val="0"/>
                </a:srgbClr>
              </a:gs>
            </a:gsLst>
            <a:path path="shape"/>
          </a:gradFill>
          <a:ln w="0">
            <a:noFill/>
            <a:prstDash val="solid"/>
          </a:ln>
        </p:spPr>
        <p:txBody>
          <a:bodyPr/>
          <a:lstStyle/>
          <a:p>
            <a:endParaRPr lang="zh-CN" altLang="en-US"/>
          </a:p>
        </p:txBody>
      </p:sp>
      <p:sp>
        <p:nvSpPr>
          <p:cNvPr id="4" name="grid-v">
            <a:extLst>
              <a:ext uri="{FF2B5EF4-FFF2-40B4-BE49-F238E27FC236}">
                <a16:creationId xmlns:a16="http://schemas.microsoft.com/office/drawing/2014/main" id="{4F555581-B5F3-4A12-A8D7-B86B665EB396}"/>
              </a:ext>
            </a:extLst>
          </p:cNvPr>
          <p:cNvSpPr>
            <a:spLocks noGrp="1"/>
          </p:cNvSpPr>
          <p:nvPr/>
        </p:nvSpPr>
        <p:spPr>
          <a:xfrm>
            <a:off x="609600" y="0"/>
            <a:ext cx="0" cy="6858000"/>
          </a:xfrm>
          <a:prstGeom prst="line">
            <a:avLst/>
          </a:prstGeom>
          <a:noFill/>
          <a:ln w="7620">
            <a:solidFill>
              <a:srgbClr val="FFFFFF">
                <a:alpha val="10000"/>
              </a:srgbClr>
            </a:solidFill>
            <a:prstDash val="solid"/>
          </a:ln>
        </p:spPr>
        <p:txBody>
          <a:bodyPr/>
          <a:lstStyle/>
          <a:p>
            <a:endParaRPr lang="zh-CN" altLang="en-US"/>
          </a:p>
        </p:txBody>
      </p:sp>
      <p:sp>
        <p:nvSpPr>
          <p:cNvPr id="5" name="grid-v">
            <a:extLst>
              <a:ext uri="{FF2B5EF4-FFF2-40B4-BE49-F238E27FC236}">
                <a16:creationId xmlns:a16="http://schemas.microsoft.com/office/drawing/2014/main" id="{F376BD78-7E1F-4508-BA9E-F33AB757C2D0}"/>
              </a:ext>
            </a:extLst>
          </p:cNvPr>
          <p:cNvSpPr>
            <a:spLocks noGrp="1"/>
          </p:cNvSpPr>
          <p:nvPr/>
        </p:nvSpPr>
        <p:spPr>
          <a:xfrm>
            <a:off x="1295400" y="0"/>
            <a:ext cx="0" cy="6858000"/>
          </a:xfrm>
          <a:prstGeom prst="line">
            <a:avLst/>
          </a:prstGeom>
          <a:noFill/>
          <a:ln w="7620">
            <a:solidFill>
              <a:srgbClr val="FFFFFF">
                <a:alpha val="10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069A57A5-0AC0-4171-9D47-0FD4A9E301A6}"/>
              </a:ext>
            </a:extLst>
          </p:cNvPr>
          <p:cNvSpPr>
            <a:spLocks noGrp="1"/>
          </p:cNvSpPr>
          <p:nvPr/>
        </p:nvSpPr>
        <p:spPr>
          <a:xfrm>
            <a:off x="1981200" y="0"/>
            <a:ext cx="0" cy="6858000"/>
          </a:xfrm>
          <a:prstGeom prst="line">
            <a:avLst/>
          </a:prstGeom>
          <a:noFill/>
          <a:ln w="7620">
            <a:solidFill>
              <a:srgbClr val="FFFFFF">
                <a:alpha val="10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8A28AC04-802C-4652-80F6-D167FFFB8800}"/>
              </a:ext>
            </a:extLst>
          </p:cNvPr>
          <p:cNvSpPr>
            <a:spLocks noGrp="1"/>
          </p:cNvSpPr>
          <p:nvPr/>
        </p:nvSpPr>
        <p:spPr>
          <a:xfrm>
            <a:off x="2667000" y="0"/>
            <a:ext cx="0" cy="6858000"/>
          </a:xfrm>
          <a:prstGeom prst="line">
            <a:avLst/>
          </a:prstGeom>
          <a:noFill/>
          <a:ln w="7620">
            <a:solidFill>
              <a:srgbClr val="FFFFFF">
                <a:alpha val="10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EDA167D9-11D9-402E-A4E5-6F185659883D}"/>
              </a:ext>
            </a:extLst>
          </p:cNvPr>
          <p:cNvSpPr>
            <a:spLocks noGrp="1"/>
          </p:cNvSpPr>
          <p:nvPr/>
        </p:nvSpPr>
        <p:spPr>
          <a:xfrm>
            <a:off x="3352800" y="0"/>
            <a:ext cx="0" cy="6858000"/>
          </a:xfrm>
          <a:prstGeom prst="line">
            <a:avLst/>
          </a:prstGeom>
          <a:noFill/>
          <a:ln w="7620">
            <a:solidFill>
              <a:srgbClr val="FFFFFF">
                <a:alpha val="10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C0590C26-0E32-41A4-A11C-510646F86844}"/>
              </a:ext>
            </a:extLst>
          </p:cNvPr>
          <p:cNvSpPr>
            <a:spLocks noGrp="1"/>
          </p:cNvSpPr>
          <p:nvPr/>
        </p:nvSpPr>
        <p:spPr>
          <a:xfrm>
            <a:off x="4038600" y="0"/>
            <a:ext cx="0" cy="6858000"/>
          </a:xfrm>
          <a:prstGeom prst="line">
            <a:avLst/>
          </a:prstGeom>
          <a:noFill/>
          <a:ln w="7620">
            <a:solidFill>
              <a:srgbClr val="FFFFFF">
                <a:alpha val="10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608CBCB9-544D-4669-9074-1B0818817CF7}"/>
              </a:ext>
            </a:extLst>
          </p:cNvPr>
          <p:cNvSpPr>
            <a:spLocks noGrp="1"/>
          </p:cNvSpPr>
          <p:nvPr/>
        </p:nvSpPr>
        <p:spPr>
          <a:xfrm>
            <a:off x="4724400" y="0"/>
            <a:ext cx="0" cy="6858000"/>
          </a:xfrm>
          <a:prstGeom prst="line">
            <a:avLst/>
          </a:prstGeom>
          <a:noFill/>
          <a:ln w="7620">
            <a:solidFill>
              <a:srgbClr val="FFFFFF">
                <a:alpha val="10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E7675444-5434-42A1-BE3F-A8BC96896909}"/>
              </a:ext>
            </a:extLst>
          </p:cNvPr>
          <p:cNvSpPr>
            <a:spLocks noGrp="1"/>
          </p:cNvSpPr>
          <p:nvPr/>
        </p:nvSpPr>
        <p:spPr>
          <a:xfrm>
            <a:off x="5410200" y="0"/>
            <a:ext cx="0" cy="6858000"/>
          </a:xfrm>
          <a:prstGeom prst="line">
            <a:avLst/>
          </a:prstGeom>
          <a:noFill/>
          <a:ln w="7620">
            <a:solidFill>
              <a:srgbClr val="FFFFFF">
                <a:alpha val="10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4AF542A2-B39E-4DD7-B215-C9F75EC4E897}"/>
              </a:ext>
            </a:extLst>
          </p:cNvPr>
          <p:cNvSpPr>
            <a:spLocks noGrp="1"/>
          </p:cNvSpPr>
          <p:nvPr/>
        </p:nvSpPr>
        <p:spPr>
          <a:xfrm>
            <a:off x="6096000" y="0"/>
            <a:ext cx="0" cy="6858000"/>
          </a:xfrm>
          <a:prstGeom prst="line">
            <a:avLst/>
          </a:prstGeom>
          <a:noFill/>
          <a:ln w="7620">
            <a:solidFill>
              <a:srgbClr val="FFFFFF">
                <a:alpha val="10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27B9F417-A710-4108-AA08-875CCCABAFF4}"/>
              </a:ext>
            </a:extLst>
          </p:cNvPr>
          <p:cNvSpPr>
            <a:spLocks noGrp="1"/>
          </p:cNvSpPr>
          <p:nvPr/>
        </p:nvSpPr>
        <p:spPr>
          <a:xfrm>
            <a:off x="6781800" y="0"/>
            <a:ext cx="0" cy="6858000"/>
          </a:xfrm>
          <a:prstGeom prst="line">
            <a:avLst/>
          </a:prstGeom>
          <a:noFill/>
          <a:ln w="7620">
            <a:solidFill>
              <a:srgbClr val="FFFFFF">
                <a:alpha val="10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08C39E63-2170-4088-A3C2-0D462DB0A375}"/>
              </a:ext>
            </a:extLst>
          </p:cNvPr>
          <p:cNvSpPr>
            <a:spLocks noGrp="1"/>
          </p:cNvSpPr>
          <p:nvPr/>
        </p:nvSpPr>
        <p:spPr>
          <a:xfrm>
            <a:off x="7467600" y="0"/>
            <a:ext cx="0" cy="6858000"/>
          </a:xfrm>
          <a:prstGeom prst="line">
            <a:avLst/>
          </a:prstGeom>
          <a:noFill/>
          <a:ln w="7620">
            <a:solidFill>
              <a:srgbClr val="FFFFFF">
                <a:alpha val="10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15D3E8C3-1C58-4D6E-8326-612DBB49D878}"/>
              </a:ext>
            </a:extLst>
          </p:cNvPr>
          <p:cNvSpPr>
            <a:spLocks noGrp="1"/>
          </p:cNvSpPr>
          <p:nvPr/>
        </p:nvSpPr>
        <p:spPr>
          <a:xfrm>
            <a:off x="8153400" y="0"/>
            <a:ext cx="0" cy="6858000"/>
          </a:xfrm>
          <a:prstGeom prst="line">
            <a:avLst/>
          </a:prstGeom>
          <a:noFill/>
          <a:ln w="7620">
            <a:solidFill>
              <a:srgbClr val="FFFFFF">
                <a:alpha val="10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C4725F8C-064F-407B-B7F1-30A9914C4B71}"/>
              </a:ext>
            </a:extLst>
          </p:cNvPr>
          <p:cNvSpPr>
            <a:spLocks noGrp="1"/>
          </p:cNvSpPr>
          <p:nvPr/>
        </p:nvSpPr>
        <p:spPr>
          <a:xfrm>
            <a:off x="8839200" y="0"/>
            <a:ext cx="0" cy="6858000"/>
          </a:xfrm>
          <a:prstGeom prst="line">
            <a:avLst/>
          </a:prstGeom>
          <a:noFill/>
          <a:ln w="7620">
            <a:solidFill>
              <a:srgbClr val="FFFFFF">
                <a:alpha val="10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53C74A8B-FB7F-4A4E-B0C8-B4A89CD094FF}"/>
              </a:ext>
            </a:extLst>
          </p:cNvPr>
          <p:cNvSpPr>
            <a:spLocks noGrp="1"/>
          </p:cNvSpPr>
          <p:nvPr/>
        </p:nvSpPr>
        <p:spPr>
          <a:xfrm>
            <a:off x="9525000" y="0"/>
            <a:ext cx="0" cy="6858000"/>
          </a:xfrm>
          <a:prstGeom prst="line">
            <a:avLst/>
          </a:prstGeom>
          <a:noFill/>
          <a:ln w="7620">
            <a:solidFill>
              <a:srgbClr val="FFFFFF">
                <a:alpha val="10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FFC63F9E-F836-4D53-806A-F5D135A3B674}"/>
              </a:ext>
            </a:extLst>
          </p:cNvPr>
          <p:cNvSpPr>
            <a:spLocks noGrp="1"/>
          </p:cNvSpPr>
          <p:nvPr/>
        </p:nvSpPr>
        <p:spPr>
          <a:xfrm>
            <a:off x="10210800" y="0"/>
            <a:ext cx="0" cy="6858000"/>
          </a:xfrm>
          <a:prstGeom prst="line">
            <a:avLst/>
          </a:prstGeom>
          <a:noFill/>
          <a:ln w="7620">
            <a:solidFill>
              <a:srgbClr val="FFFFFF">
                <a:alpha val="10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FB8F77B6-DD81-4A2E-855E-EF83A0A83DA2}"/>
              </a:ext>
            </a:extLst>
          </p:cNvPr>
          <p:cNvSpPr>
            <a:spLocks noGrp="1"/>
          </p:cNvSpPr>
          <p:nvPr/>
        </p:nvSpPr>
        <p:spPr>
          <a:xfrm>
            <a:off x="10896600" y="0"/>
            <a:ext cx="0" cy="6858000"/>
          </a:xfrm>
          <a:prstGeom prst="line">
            <a:avLst/>
          </a:prstGeom>
          <a:noFill/>
          <a:ln w="7620">
            <a:solidFill>
              <a:srgbClr val="FFFFFF">
                <a:alpha val="10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64473EDD-54D0-4A05-A289-24991CE5F885}"/>
              </a:ext>
            </a:extLst>
          </p:cNvPr>
          <p:cNvSpPr>
            <a:spLocks noGrp="1"/>
          </p:cNvSpPr>
          <p:nvPr/>
        </p:nvSpPr>
        <p:spPr>
          <a:xfrm>
            <a:off x="11582400" y="0"/>
            <a:ext cx="0" cy="6858000"/>
          </a:xfrm>
          <a:prstGeom prst="line">
            <a:avLst/>
          </a:prstGeom>
          <a:noFill/>
          <a:ln w="7620">
            <a:solidFill>
              <a:srgbClr val="FFFFFF">
                <a:alpha val="10000"/>
              </a:srgbClr>
            </a:solidFill>
            <a:prstDash val="solid"/>
          </a:ln>
        </p:spPr>
        <p:txBody>
          <a:bodyPr/>
          <a:lstStyle/>
          <a:p>
            <a:endParaRPr lang="zh-CN" altLang="en-US"/>
          </a:p>
        </p:txBody>
      </p:sp>
      <p:sp>
        <p:nvSpPr>
          <p:cNvPr id="21" name="grid-h">
            <a:extLst>
              <a:ext uri="{FF2B5EF4-FFF2-40B4-BE49-F238E27FC236}">
                <a16:creationId xmlns:a16="http://schemas.microsoft.com/office/drawing/2014/main" id="{5FA509B8-D3BA-4114-8776-F565DFC5F4B5}"/>
              </a:ext>
            </a:extLst>
          </p:cNvPr>
          <p:cNvSpPr>
            <a:spLocks noGrp="1"/>
          </p:cNvSpPr>
          <p:nvPr/>
        </p:nvSpPr>
        <p:spPr>
          <a:xfrm>
            <a:off x="0" y="457200"/>
            <a:ext cx="12192000" cy="0"/>
          </a:xfrm>
          <a:prstGeom prst="line">
            <a:avLst/>
          </a:prstGeom>
          <a:noFill/>
          <a:ln w="7620">
            <a:solidFill>
              <a:srgbClr val="FFFFFF">
                <a:alpha val="10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39C07A7A-E832-4C6D-87D1-0D15ECC6869B}"/>
              </a:ext>
            </a:extLst>
          </p:cNvPr>
          <p:cNvSpPr>
            <a:spLocks noGrp="1"/>
          </p:cNvSpPr>
          <p:nvPr/>
        </p:nvSpPr>
        <p:spPr>
          <a:xfrm>
            <a:off x="0" y="1143000"/>
            <a:ext cx="12192000" cy="0"/>
          </a:xfrm>
          <a:prstGeom prst="line">
            <a:avLst/>
          </a:prstGeom>
          <a:noFill/>
          <a:ln w="7620">
            <a:solidFill>
              <a:srgbClr val="FFFFFF">
                <a:alpha val="10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E9A78E23-0766-4CE9-9BFE-CDA590A4FF0D}"/>
              </a:ext>
            </a:extLst>
          </p:cNvPr>
          <p:cNvSpPr>
            <a:spLocks noGrp="1"/>
          </p:cNvSpPr>
          <p:nvPr/>
        </p:nvSpPr>
        <p:spPr>
          <a:xfrm>
            <a:off x="0" y="1828800"/>
            <a:ext cx="12192000" cy="0"/>
          </a:xfrm>
          <a:prstGeom prst="line">
            <a:avLst/>
          </a:prstGeom>
          <a:noFill/>
          <a:ln w="7620">
            <a:solidFill>
              <a:srgbClr val="FFFFFF">
                <a:alpha val="10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C0F7866C-6415-4248-8024-BB8D60D73446}"/>
              </a:ext>
            </a:extLst>
          </p:cNvPr>
          <p:cNvSpPr>
            <a:spLocks noGrp="1"/>
          </p:cNvSpPr>
          <p:nvPr/>
        </p:nvSpPr>
        <p:spPr>
          <a:xfrm>
            <a:off x="0" y="2514600"/>
            <a:ext cx="12192000" cy="0"/>
          </a:xfrm>
          <a:prstGeom prst="line">
            <a:avLst/>
          </a:prstGeom>
          <a:noFill/>
          <a:ln w="7620">
            <a:solidFill>
              <a:srgbClr val="FFFFFF">
                <a:alpha val="10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16D0F39F-290D-45B6-A1C7-C37D0885931D}"/>
              </a:ext>
            </a:extLst>
          </p:cNvPr>
          <p:cNvSpPr>
            <a:spLocks noGrp="1"/>
          </p:cNvSpPr>
          <p:nvPr/>
        </p:nvSpPr>
        <p:spPr>
          <a:xfrm>
            <a:off x="0" y="3200400"/>
            <a:ext cx="12192000" cy="0"/>
          </a:xfrm>
          <a:prstGeom prst="line">
            <a:avLst/>
          </a:prstGeom>
          <a:noFill/>
          <a:ln w="7620">
            <a:solidFill>
              <a:srgbClr val="FFFFFF">
                <a:alpha val="10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FE586E82-AFF8-459E-BEA7-1BB6F5CFB5FE}"/>
              </a:ext>
            </a:extLst>
          </p:cNvPr>
          <p:cNvSpPr>
            <a:spLocks noGrp="1"/>
          </p:cNvSpPr>
          <p:nvPr/>
        </p:nvSpPr>
        <p:spPr>
          <a:xfrm>
            <a:off x="0" y="3886200"/>
            <a:ext cx="12192000" cy="0"/>
          </a:xfrm>
          <a:prstGeom prst="line">
            <a:avLst/>
          </a:prstGeom>
          <a:noFill/>
          <a:ln w="7620">
            <a:solidFill>
              <a:srgbClr val="FFFFFF">
                <a:alpha val="10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5F1068DE-2743-42E3-9276-7468790EFF0C}"/>
              </a:ext>
            </a:extLst>
          </p:cNvPr>
          <p:cNvSpPr>
            <a:spLocks noGrp="1"/>
          </p:cNvSpPr>
          <p:nvPr/>
        </p:nvSpPr>
        <p:spPr>
          <a:xfrm>
            <a:off x="0" y="4572000"/>
            <a:ext cx="12192000" cy="0"/>
          </a:xfrm>
          <a:prstGeom prst="line">
            <a:avLst/>
          </a:prstGeom>
          <a:noFill/>
          <a:ln w="7620">
            <a:solidFill>
              <a:srgbClr val="FFFFFF">
                <a:alpha val="10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2C99EB60-DB84-4CEE-8C71-395B68783615}"/>
              </a:ext>
            </a:extLst>
          </p:cNvPr>
          <p:cNvSpPr>
            <a:spLocks noGrp="1"/>
          </p:cNvSpPr>
          <p:nvPr/>
        </p:nvSpPr>
        <p:spPr>
          <a:xfrm>
            <a:off x="0" y="5257800"/>
            <a:ext cx="12192000" cy="0"/>
          </a:xfrm>
          <a:prstGeom prst="line">
            <a:avLst/>
          </a:prstGeom>
          <a:noFill/>
          <a:ln w="7620">
            <a:solidFill>
              <a:srgbClr val="FFFFFF">
                <a:alpha val="10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2FBA73FE-4C16-4B9E-8EB1-7DDC347DC6A0}"/>
              </a:ext>
            </a:extLst>
          </p:cNvPr>
          <p:cNvSpPr>
            <a:spLocks noGrp="1"/>
          </p:cNvSpPr>
          <p:nvPr/>
        </p:nvSpPr>
        <p:spPr>
          <a:xfrm>
            <a:off x="0" y="5943600"/>
            <a:ext cx="12192000" cy="0"/>
          </a:xfrm>
          <a:prstGeom prst="line">
            <a:avLst/>
          </a:prstGeom>
          <a:noFill/>
          <a:ln w="7620">
            <a:solidFill>
              <a:srgbClr val="FFFFFF">
                <a:alpha val="10000"/>
              </a:srgbClr>
            </a:solidFill>
            <a:prstDash val="solid"/>
          </a:ln>
        </p:spPr>
        <p:txBody>
          <a:bodyPr/>
          <a:lstStyle/>
          <a:p>
            <a:endParaRPr lang="zh-CN" altLang="en-US"/>
          </a:p>
        </p:txBody>
      </p:sp>
      <p:sp>
        <p:nvSpPr>
          <p:cNvPr id="30" name="grid-minor-v">
            <a:extLst>
              <a:ext uri="{FF2B5EF4-FFF2-40B4-BE49-F238E27FC236}">
                <a16:creationId xmlns:a16="http://schemas.microsoft.com/office/drawing/2014/main" id="{EFF72D62-5FA2-4F52-9F4B-844FF39F7F1E}"/>
              </a:ext>
            </a:extLst>
          </p:cNvPr>
          <p:cNvSpPr>
            <a:spLocks noGrp="1"/>
          </p:cNvSpPr>
          <p:nvPr/>
        </p:nvSpPr>
        <p:spPr>
          <a:xfrm>
            <a:off x="304800" y="0"/>
            <a:ext cx="0" cy="6858000"/>
          </a:xfrm>
          <a:prstGeom prst="line">
            <a:avLst/>
          </a:prstGeom>
          <a:noFill/>
          <a:ln w="3334">
            <a:solidFill>
              <a:srgbClr val="00F0FF">
                <a:alpha val="10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434B9847-99E2-4B2E-B797-91DF11489BE3}"/>
              </a:ext>
            </a:extLst>
          </p:cNvPr>
          <p:cNvSpPr>
            <a:spLocks noGrp="1"/>
          </p:cNvSpPr>
          <p:nvPr/>
        </p:nvSpPr>
        <p:spPr>
          <a:xfrm>
            <a:off x="533400" y="0"/>
            <a:ext cx="0" cy="6858000"/>
          </a:xfrm>
          <a:prstGeom prst="line">
            <a:avLst/>
          </a:prstGeom>
          <a:noFill/>
          <a:ln w="3334">
            <a:solidFill>
              <a:srgbClr val="00F0FF">
                <a:alpha val="10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B984CEBC-700B-4FB8-B642-F5A2CA44BD52}"/>
              </a:ext>
            </a:extLst>
          </p:cNvPr>
          <p:cNvSpPr>
            <a:spLocks noGrp="1"/>
          </p:cNvSpPr>
          <p:nvPr/>
        </p:nvSpPr>
        <p:spPr>
          <a:xfrm>
            <a:off x="762000" y="0"/>
            <a:ext cx="0" cy="6858000"/>
          </a:xfrm>
          <a:prstGeom prst="line">
            <a:avLst/>
          </a:prstGeom>
          <a:noFill/>
          <a:ln w="3334">
            <a:solidFill>
              <a:srgbClr val="00F0FF">
                <a:alpha val="10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FF20DA53-5D23-4185-B2AE-75767925045A}"/>
              </a:ext>
            </a:extLst>
          </p:cNvPr>
          <p:cNvSpPr>
            <a:spLocks noGrp="1"/>
          </p:cNvSpPr>
          <p:nvPr/>
        </p:nvSpPr>
        <p:spPr>
          <a:xfrm>
            <a:off x="990600" y="0"/>
            <a:ext cx="0" cy="6858000"/>
          </a:xfrm>
          <a:prstGeom prst="line">
            <a:avLst/>
          </a:prstGeom>
          <a:noFill/>
          <a:ln w="3334">
            <a:solidFill>
              <a:srgbClr val="00F0FF">
                <a:alpha val="10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1D0454AA-1ED6-4175-90F9-84A7C630CB8F}"/>
              </a:ext>
            </a:extLst>
          </p:cNvPr>
          <p:cNvSpPr>
            <a:spLocks noGrp="1"/>
          </p:cNvSpPr>
          <p:nvPr/>
        </p:nvSpPr>
        <p:spPr>
          <a:xfrm>
            <a:off x="1219200" y="0"/>
            <a:ext cx="0" cy="6858000"/>
          </a:xfrm>
          <a:prstGeom prst="line">
            <a:avLst/>
          </a:prstGeom>
          <a:noFill/>
          <a:ln w="3334">
            <a:solidFill>
              <a:srgbClr val="00F0FF">
                <a:alpha val="10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D6FE10D2-BEB1-4F0E-8BED-0A141732726E}"/>
              </a:ext>
            </a:extLst>
          </p:cNvPr>
          <p:cNvSpPr>
            <a:spLocks noGrp="1"/>
          </p:cNvSpPr>
          <p:nvPr/>
        </p:nvSpPr>
        <p:spPr>
          <a:xfrm>
            <a:off x="1447800" y="0"/>
            <a:ext cx="0" cy="6858000"/>
          </a:xfrm>
          <a:prstGeom prst="line">
            <a:avLst/>
          </a:prstGeom>
          <a:noFill/>
          <a:ln w="3334">
            <a:solidFill>
              <a:srgbClr val="00F0FF">
                <a:alpha val="10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18B78870-CC60-4442-800E-FA35C73D7C25}"/>
              </a:ext>
            </a:extLst>
          </p:cNvPr>
          <p:cNvSpPr>
            <a:spLocks noGrp="1"/>
          </p:cNvSpPr>
          <p:nvPr/>
        </p:nvSpPr>
        <p:spPr>
          <a:xfrm>
            <a:off x="1676400" y="0"/>
            <a:ext cx="0" cy="6858000"/>
          </a:xfrm>
          <a:prstGeom prst="line">
            <a:avLst/>
          </a:prstGeom>
          <a:noFill/>
          <a:ln w="3334">
            <a:solidFill>
              <a:srgbClr val="00F0FF">
                <a:alpha val="10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A4BDF765-A41B-434B-B754-82DD5FA37BC2}"/>
              </a:ext>
            </a:extLst>
          </p:cNvPr>
          <p:cNvSpPr>
            <a:spLocks noGrp="1"/>
          </p:cNvSpPr>
          <p:nvPr/>
        </p:nvSpPr>
        <p:spPr>
          <a:xfrm>
            <a:off x="1905000" y="0"/>
            <a:ext cx="0" cy="6858000"/>
          </a:xfrm>
          <a:prstGeom prst="line">
            <a:avLst/>
          </a:prstGeom>
          <a:noFill/>
          <a:ln w="3334">
            <a:solidFill>
              <a:srgbClr val="00F0FF">
                <a:alpha val="10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FCC21F92-01AD-4858-ACAD-CB7E412D3321}"/>
              </a:ext>
            </a:extLst>
          </p:cNvPr>
          <p:cNvSpPr>
            <a:spLocks noGrp="1"/>
          </p:cNvSpPr>
          <p:nvPr/>
        </p:nvSpPr>
        <p:spPr>
          <a:xfrm>
            <a:off x="2133600" y="0"/>
            <a:ext cx="0" cy="6858000"/>
          </a:xfrm>
          <a:prstGeom prst="line">
            <a:avLst/>
          </a:prstGeom>
          <a:noFill/>
          <a:ln w="3334">
            <a:solidFill>
              <a:srgbClr val="00F0FF">
                <a:alpha val="10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C19084CC-34D1-41B2-90BD-819483554D46}"/>
              </a:ext>
            </a:extLst>
          </p:cNvPr>
          <p:cNvSpPr>
            <a:spLocks noGrp="1"/>
          </p:cNvSpPr>
          <p:nvPr/>
        </p:nvSpPr>
        <p:spPr>
          <a:xfrm>
            <a:off x="2362200" y="0"/>
            <a:ext cx="0" cy="6858000"/>
          </a:xfrm>
          <a:prstGeom prst="line">
            <a:avLst/>
          </a:prstGeom>
          <a:noFill/>
          <a:ln w="3334">
            <a:solidFill>
              <a:srgbClr val="00F0FF">
                <a:alpha val="10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EF8A71DC-EC9A-4A2D-82E1-3F72B242B257}"/>
              </a:ext>
            </a:extLst>
          </p:cNvPr>
          <p:cNvSpPr>
            <a:spLocks noGrp="1"/>
          </p:cNvSpPr>
          <p:nvPr/>
        </p:nvSpPr>
        <p:spPr>
          <a:xfrm>
            <a:off x="2590800" y="0"/>
            <a:ext cx="0" cy="6858000"/>
          </a:xfrm>
          <a:prstGeom prst="line">
            <a:avLst/>
          </a:prstGeom>
          <a:noFill/>
          <a:ln w="3334">
            <a:solidFill>
              <a:srgbClr val="00F0FF">
                <a:alpha val="10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CE998F2A-2A5B-4CC3-B554-601C0A505A88}"/>
              </a:ext>
            </a:extLst>
          </p:cNvPr>
          <p:cNvSpPr>
            <a:spLocks noGrp="1"/>
          </p:cNvSpPr>
          <p:nvPr/>
        </p:nvSpPr>
        <p:spPr>
          <a:xfrm>
            <a:off x="2819400" y="0"/>
            <a:ext cx="0" cy="6858000"/>
          </a:xfrm>
          <a:prstGeom prst="line">
            <a:avLst/>
          </a:prstGeom>
          <a:noFill/>
          <a:ln w="3334">
            <a:solidFill>
              <a:srgbClr val="00F0FF">
                <a:alpha val="10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27AE4FDB-9654-4EAD-9A45-1162D8F4727A}"/>
              </a:ext>
            </a:extLst>
          </p:cNvPr>
          <p:cNvSpPr>
            <a:spLocks noGrp="1"/>
          </p:cNvSpPr>
          <p:nvPr/>
        </p:nvSpPr>
        <p:spPr>
          <a:xfrm>
            <a:off x="3048000" y="0"/>
            <a:ext cx="0" cy="6858000"/>
          </a:xfrm>
          <a:prstGeom prst="line">
            <a:avLst/>
          </a:prstGeom>
          <a:noFill/>
          <a:ln w="3334">
            <a:solidFill>
              <a:srgbClr val="00F0FF">
                <a:alpha val="10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062F5E19-0A57-4A06-812C-AD7B65229046}"/>
              </a:ext>
            </a:extLst>
          </p:cNvPr>
          <p:cNvSpPr>
            <a:spLocks noGrp="1"/>
          </p:cNvSpPr>
          <p:nvPr/>
        </p:nvSpPr>
        <p:spPr>
          <a:xfrm>
            <a:off x="3276600" y="0"/>
            <a:ext cx="0" cy="6858000"/>
          </a:xfrm>
          <a:prstGeom prst="line">
            <a:avLst/>
          </a:prstGeom>
          <a:noFill/>
          <a:ln w="3334">
            <a:solidFill>
              <a:srgbClr val="00F0FF">
                <a:alpha val="10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A38E8E4B-137D-4464-B7C8-A5624FD5F6BD}"/>
              </a:ext>
            </a:extLst>
          </p:cNvPr>
          <p:cNvSpPr>
            <a:spLocks noGrp="1"/>
          </p:cNvSpPr>
          <p:nvPr/>
        </p:nvSpPr>
        <p:spPr>
          <a:xfrm>
            <a:off x="3505200" y="0"/>
            <a:ext cx="0" cy="6858000"/>
          </a:xfrm>
          <a:prstGeom prst="line">
            <a:avLst/>
          </a:prstGeom>
          <a:noFill/>
          <a:ln w="3334">
            <a:solidFill>
              <a:srgbClr val="00F0FF">
                <a:alpha val="10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C008BF33-69E6-4E23-A524-C452FC015F52}"/>
              </a:ext>
            </a:extLst>
          </p:cNvPr>
          <p:cNvSpPr>
            <a:spLocks noGrp="1"/>
          </p:cNvSpPr>
          <p:nvPr/>
        </p:nvSpPr>
        <p:spPr>
          <a:xfrm>
            <a:off x="3733800" y="0"/>
            <a:ext cx="0" cy="6858000"/>
          </a:xfrm>
          <a:prstGeom prst="line">
            <a:avLst/>
          </a:prstGeom>
          <a:noFill/>
          <a:ln w="3334">
            <a:solidFill>
              <a:srgbClr val="00F0FF">
                <a:alpha val="10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B99D49EE-D9AA-4AA3-BED0-BC29412CFB2F}"/>
              </a:ext>
            </a:extLst>
          </p:cNvPr>
          <p:cNvSpPr>
            <a:spLocks noGrp="1"/>
          </p:cNvSpPr>
          <p:nvPr/>
        </p:nvSpPr>
        <p:spPr>
          <a:xfrm>
            <a:off x="3962400" y="0"/>
            <a:ext cx="0" cy="6858000"/>
          </a:xfrm>
          <a:prstGeom prst="line">
            <a:avLst/>
          </a:prstGeom>
          <a:noFill/>
          <a:ln w="3334">
            <a:solidFill>
              <a:srgbClr val="00F0FF">
                <a:alpha val="10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61B63B59-B7D6-450F-84D8-64B639C68C23}"/>
              </a:ext>
            </a:extLst>
          </p:cNvPr>
          <p:cNvSpPr>
            <a:spLocks noGrp="1"/>
          </p:cNvSpPr>
          <p:nvPr/>
        </p:nvSpPr>
        <p:spPr>
          <a:xfrm>
            <a:off x="4191000" y="0"/>
            <a:ext cx="0" cy="6858000"/>
          </a:xfrm>
          <a:prstGeom prst="line">
            <a:avLst/>
          </a:prstGeom>
          <a:noFill/>
          <a:ln w="3334">
            <a:solidFill>
              <a:srgbClr val="00F0FF">
                <a:alpha val="10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A696D3C2-4F17-4804-A09F-D9EB3CC827EB}"/>
              </a:ext>
            </a:extLst>
          </p:cNvPr>
          <p:cNvSpPr>
            <a:spLocks noGrp="1"/>
          </p:cNvSpPr>
          <p:nvPr/>
        </p:nvSpPr>
        <p:spPr>
          <a:xfrm>
            <a:off x="4419600" y="0"/>
            <a:ext cx="0" cy="6858000"/>
          </a:xfrm>
          <a:prstGeom prst="line">
            <a:avLst/>
          </a:prstGeom>
          <a:noFill/>
          <a:ln w="3334">
            <a:solidFill>
              <a:srgbClr val="00F0FF">
                <a:alpha val="10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497B8239-F527-4583-929B-C5FD57E69429}"/>
              </a:ext>
            </a:extLst>
          </p:cNvPr>
          <p:cNvSpPr>
            <a:spLocks noGrp="1"/>
          </p:cNvSpPr>
          <p:nvPr/>
        </p:nvSpPr>
        <p:spPr>
          <a:xfrm>
            <a:off x="4648200" y="0"/>
            <a:ext cx="0" cy="6858000"/>
          </a:xfrm>
          <a:prstGeom prst="line">
            <a:avLst/>
          </a:prstGeom>
          <a:noFill/>
          <a:ln w="3334">
            <a:solidFill>
              <a:srgbClr val="00F0FF">
                <a:alpha val="10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9E72F84D-A078-415D-B39E-A2ABFE1AF392}"/>
              </a:ext>
            </a:extLst>
          </p:cNvPr>
          <p:cNvSpPr>
            <a:spLocks noGrp="1"/>
          </p:cNvSpPr>
          <p:nvPr/>
        </p:nvSpPr>
        <p:spPr>
          <a:xfrm>
            <a:off x="4876800" y="0"/>
            <a:ext cx="0" cy="6858000"/>
          </a:xfrm>
          <a:prstGeom prst="line">
            <a:avLst/>
          </a:prstGeom>
          <a:noFill/>
          <a:ln w="3334">
            <a:solidFill>
              <a:srgbClr val="00F0FF">
                <a:alpha val="10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89036FB6-5EF0-41A4-99FF-CD74153BDF54}"/>
              </a:ext>
            </a:extLst>
          </p:cNvPr>
          <p:cNvSpPr>
            <a:spLocks noGrp="1"/>
          </p:cNvSpPr>
          <p:nvPr/>
        </p:nvSpPr>
        <p:spPr>
          <a:xfrm>
            <a:off x="5105400" y="0"/>
            <a:ext cx="0" cy="6858000"/>
          </a:xfrm>
          <a:prstGeom prst="line">
            <a:avLst/>
          </a:prstGeom>
          <a:noFill/>
          <a:ln w="3334">
            <a:solidFill>
              <a:srgbClr val="00F0FF">
                <a:alpha val="10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00DD011B-277B-40BA-88D9-E143DA5C6214}"/>
              </a:ext>
            </a:extLst>
          </p:cNvPr>
          <p:cNvSpPr>
            <a:spLocks noGrp="1"/>
          </p:cNvSpPr>
          <p:nvPr/>
        </p:nvSpPr>
        <p:spPr>
          <a:xfrm>
            <a:off x="5334000" y="0"/>
            <a:ext cx="0" cy="6858000"/>
          </a:xfrm>
          <a:prstGeom prst="line">
            <a:avLst/>
          </a:prstGeom>
          <a:noFill/>
          <a:ln w="3334">
            <a:solidFill>
              <a:srgbClr val="00F0FF">
                <a:alpha val="10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28371920-3840-4F0E-ADF1-49B82862844A}"/>
              </a:ext>
            </a:extLst>
          </p:cNvPr>
          <p:cNvSpPr>
            <a:spLocks noGrp="1"/>
          </p:cNvSpPr>
          <p:nvPr/>
        </p:nvSpPr>
        <p:spPr>
          <a:xfrm>
            <a:off x="5562600" y="0"/>
            <a:ext cx="0" cy="6858000"/>
          </a:xfrm>
          <a:prstGeom prst="line">
            <a:avLst/>
          </a:prstGeom>
          <a:noFill/>
          <a:ln w="3334">
            <a:solidFill>
              <a:srgbClr val="00F0FF">
                <a:alpha val="10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15B41995-D4C7-44A2-B075-F25B71692F12}"/>
              </a:ext>
            </a:extLst>
          </p:cNvPr>
          <p:cNvSpPr>
            <a:spLocks noGrp="1"/>
          </p:cNvSpPr>
          <p:nvPr/>
        </p:nvSpPr>
        <p:spPr>
          <a:xfrm>
            <a:off x="5791200" y="0"/>
            <a:ext cx="0" cy="6858000"/>
          </a:xfrm>
          <a:prstGeom prst="line">
            <a:avLst/>
          </a:prstGeom>
          <a:noFill/>
          <a:ln w="3334">
            <a:solidFill>
              <a:srgbClr val="00F0FF">
                <a:alpha val="10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F1EAE286-43B2-44D0-8CB6-980D27CF798D}"/>
              </a:ext>
            </a:extLst>
          </p:cNvPr>
          <p:cNvSpPr>
            <a:spLocks noGrp="1"/>
          </p:cNvSpPr>
          <p:nvPr/>
        </p:nvSpPr>
        <p:spPr>
          <a:xfrm>
            <a:off x="6019800" y="0"/>
            <a:ext cx="0" cy="6858000"/>
          </a:xfrm>
          <a:prstGeom prst="line">
            <a:avLst/>
          </a:prstGeom>
          <a:noFill/>
          <a:ln w="3334">
            <a:solidFill>
              <a:srgbClr val="00F0FF">
                <a:alpha val="10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12646579-67CD-4DFE-AEBD-189191AB569B}"/>
              </a:ext>
            </a:extLst>
          </p:cNvPr>
          <p:cNvSpPr>
            <a:spLocks noGrp="1"/>
          </p:cNvSpPr>
          <p:nvPr/>
        </p:nvSpPr>
        <p:spPr>
          <a:xfrm>
            <a:off x="6248400" y="0"/>
            <a:ext cx="0" cy="6858000"/>
          </a:xfrm>
          <a:prstGeom prst="line">
            <a:avLst/>
          </a:prstGeom>
          <a:noFill/>
          <a:ln w="3334">
            <a:solidFill>
              <a:srgbClr val="00F0FF">
                <a:alpha val="10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4FD3C488-4007-4F28-AF94-8700CC1A4B94}"/>
              </a:ext>
            </a:extLst>
          </p:cNvPr>
          <p:cNvSpPr>
            <a:spLocks noGrp="1"/>
          </p:cNvSpPr>
          <p:nvPr/>
        </p:nvSpPr>
        <p:spPr>
          <a:xfrm>
            <a:off x="6477000" y="0"/>
            <a:ext cx="0" cy="6858000"/>
          </a:xfrm>
          <a:prstGeom prst="line">
            <a:avLst/>
          </a:prstGeom>
          <a:noFill/>
          <a:ln w="3334">
            <a:solidFill>
              <a:srgbClr val="00F0FF">
                <a:alpha val="10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3A9B3965-1F60-4410-96E3-89C76C0F889D}"/>
              </a:ext>
            </a:extLst>
          </p:cNvPr>
          <p:cNvSpPr>
            <a:spLocks noGrp="1"/>
          </p:cNvSpPr>
          <p:nvPr/>
        </p:nvSpPr>
        <p:spPr>
          <a:xfrm>
            <a:off x="6705600" y="0"/>
            <a:ext cx="0" cy="6858000"/>
          </a:xfrm>
          <a:prstGeom prst="line">
            <a:avLst/>
          </a:prstGeom>
          <a:noFill/>
          <a:ln w="3334">
            <a:solidFill>
              <a:srgbClr val="00F0FF">
                <a:alpha val="10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14F96037-D44A-4CCE-9299-7327473123CF}"/>
              </a:ext>
            </a:extLst>
          </p:cNvPr>
          <p:cNvSpPr>
            <a:spLocks noGrp="1"/>
          </p:cNvSpPr>
          <p:nvPr/>
        </p:nvSpPr>
        <p:spPr>
          <a:xfrm>
            <a:off x="6934200" y="0"/>
            <a:ext cx="0" cy="6858000"/>
          </a:xfrm>
          <a:prstGeom prst="line">
            <a:avLst/>
          </a:prstGeom>
          <a:noFill/>
          <a:ln w="3334">
            <a:solidFill>
              <a:srgbClr val="00F0FF">
                <a:alpha val="10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9A581D26-5125-4B39-8D3C-9130B56BB8BC}"/>
              </a:ext>
            </a:extLst>
          </p:cNvPr>
          <p:cNvSpPr>
            <a:spLocks noGrp="1"/>
          </p:cNvSpPr>
          <p:nvPr/>
        </p:nvSpPr>
        <p:spPr>
          <a:xfrm>
            <a:off x="7162800" y="0"/>
            <a:ext cx="0" cy="6858000"/>
          </a:xfrm>
          <a:prstGeom prst="line">
            <a:avLst/>
          </a:prstGeom>
          <a:noFill/>
          <a:ln w="3334">
            <a:solidFill>
              <a:srgbClr val="00F0FF">
                <a:alpha val="10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5D5C8694-980D-482E-961B-5B58C92512B7}"/>
              </a:ext>
            </a:extLst>
          </p:cNvPr>
          <p:cNvSpPr>
            <a:spLocks noGrp="1"/>
          </p:cNvSpPr>
          <p:nvPr/>
        </p:nvSpPr>
        <p:spPr>
          <a:xfrm>
            <a:off x="7391400" y="0"/>
            <a:ext cx="0" cy="6858000"/>
          </a:xfrm>
          <a:prstGeom prst="line">
            <a:avLst/>
          </a:prstGeom>
          <a:noFill/>
          <a:ln w="3334">
            <a:solidFill>
              <a:srgbClr val="00F0FF">
                <a:alpha val="10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99CFF03D-0FE0-41B5-936A-825FE9CDB2EB}"/>
              </a:ext>
            </a:extLst>
          </p:cNvPr>
          <p:cNvSpPr>
            <a:spLocks noGrp="1"/>
          </p:cNvSpPr>
          <p:nvPr/>
        </p:nvSpPr>
        <p:spPr>
          <a:xfrm>
            <a:off x="7620000" y="0"/>
            <a:ext cx="0" cy="6858000"/>
          </a:xfrm>
          <a:prstGeom prst="line">
            <a:avLst/>
          </a:prstGeom>
          <a:noFill/>
          <a:ln w="3334">
            <a:solidFill>
              <a:srgbClr val="00F0FF">
                <a:alpha val="10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3A014C7F-AC34-4C92-BB91-061C0930B548}"/>
              </a:ext>
            </a:extLst>
          </p:cNvPr>
          <p:cNvSpPr>
            <a:spLocks noGrp="1"/>
          </p:cNvSpPr>
          <p:nvPr/>
        </p:nvSpPr>
        <p:spPr>
          <a:xfrm>
            <a:off x="7848600" y="0"/>
            <a:ext cx="0" cy="6858000"/>
          </a:xfrm>
          <a:prstGeom prst="line">
            <a:avLst/>
          </a:prstGeom>
          <a:noFill/>
          <a:ln w="3334">
            <a:solidFill>
              <a:srgbClr val="00F0FF">
                <a:alpha val="10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A459AF3A-AF7E-4011-A907-80EC159BCAB7}"/>
              </a:ext>
            </a:extLst>
          </p:cNvPr>
          <p:cNvSpPr>
            <a:spLocks noGrp="1"/>
          </p:cNvSpPr>
          <p:nvPr/>
        </p:nvSpPr>
        <p:spPr>
          <a:xfrm>
            <a:off x="8077200" y="0"/>
            <a:ext cx="0" cy="6858000"/>
          </a:xfrm>
          <a:prstGeom prst="line">
            <a:avLst/>
          </a:prstGeom>
          <a:noFill/>
          <a:ln w="3334">
            <a:solidFill>
              <a:srgbClr val="00F0FF">
                <a:alpha val="10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DDAF5DD5-2B32-4F87-A4C9-81856A362534}"/>
              </a:ext>
            </a:extLst>
          </p:cNvPr>
          <p:cNvSpPr>
            <a:spLocks noGrp="1"/>
          </p:cNvSpPr>
          <p:nvPr/>
        </p:nvSpPr>
        <p:spPr>
          <a:xfrm>
            <a:off x="8305800" y="0"/>
            <a:ext cx="0" cy="6858000"/>
          </a:xfrm>
          <a:prstGeom prst="line">
            <a:avLst/>
          </a:prstGeom>
          <a:noFill/>
          <a:ln w="3334">
            <a:solidFill>
              <a:srgbClr val="00F0FF">
                <a:alpha val="10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358A75D8-EDB2-4AD5-83F5-52C145586F80}"/>
              </a:ext>
            </a:extLst>
          </p:cNvPr>
          <p:cNvSpPr>
            <a:spLocks noGrp="1"/>
          </p:cNvSpPr>
          <p:nvPr/>
        </p:nvSpPr>
        <p:spPr>
          <a:xfrm>
            <a:off x="8534400" y="0"/>
            <a:ext cx="0" cy="6858000"/>
          </a:xfrm>
          <a:prstGeom prst="line">
            <a:avLst/>
          </a:prstGeom>
          <a:noFill/>
          <a:ln w="3334">
            <a:solidFill>
              <a:srgbClr val="00F0FF">
                <a:alpha val="10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02471681-5CED-40DC-ACF2-7228966D9AA3}"/>
              </a:ext>
            </a:extLst>
          </p:cNvPr>
          <p:cNvSpPr>
            <a:spLocks noGrp="1"/>
          </p:cNvSpPr>
          <p:nvPr/>
        </p:nvSpPr>
        <p:spPr>
          <a:xfrm>
            <a:off x="8763000" y="0"/>
            <a:ext cx="0" cy="6858000"/>
          </a:xfrm>
          <a:prstGeom prst="line">
            <a:avLst/>
          </a:prstGeom>
          <a:noFill/>
          <a:ln w="3334">
            <a:solidFill>
              <a:srgbClr val="00F0FF">
                <a:alpha val="10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80F3CC74-6A0D-4A66-8B31-E1806C349664}"/>
              </a:ext>
            </a:extLst>
          </p:cNvPr>
          <p:cNvSpPr>
            <a:spLocks noGrp="1"/>
          </p:cNvSpPr>
          <p:nvPr/>
        </p:nvSpPr>
        <p:spPr>
          <a:xfrm>
            <a:off x="8991600" y="0"/>
            <a:ext cx="0" cy="6858000"/>
          </a:xfrm>
          <a:prstGeom prst="line">
            <a:avLst/>
          </a:prstGeom>
          <a:noFill/>
          <a:ln w="3334">
            <a:solidFill>
              <a:srgbClr val="00F0FF">
                <a:alpha val="10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E9DACB51-2909-4EF1-A487-A9A5CE9CA3B5}"/>
              </a:ext>
            </a:extLst>
          </p:cNvPr>
          <p:cNvSpPr>
            <a:spLocks noGrp="1"/>
          </p:cNvSpPr>
          <p:nvPr/>
        </p:nvSpPr>
        <p:spPr>
          <a:xfrm>
            <a:off x="9220200" y="0"/>
            <a:ext cx="0" cy="6858000"/>
          </a:xfrm>
          <a:prstGeom prst="line">
            <a:avLst/>
          </a:prstGeom>
          <a:noFill/>
          <a:ln w="3334">
            <a:solidFill>
              <a:srgbClr val="00F0FF">
                <a:alpha val="10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60E2939A-7B06-4FE9-A822-37A6A3D85189}"/>
              </a:ext>
            </a:extLst>
          </p:cNvPr>
          <p:cNvSpPr>
            <a:spLocks noGrp="1"/>
          </p:cNvSpPr>
          <p:nvPr/>
        </p:nvSpPr>
        <p:spPr>
          <a:xfrm>
            <a:off x="9448800" y="0"/>
            <a:ext cx="0" cy="6858000"/>
          </a:xfrm>
          <a:prstGeom prst="line">
            <a:avLst/>
          </a:prstGeom>
          <a:noFill/>
          <a:ln w="3334">
            <a:solidFill>
              <a:srgbClr val="00F0FF">
                <a:alpha val="10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13A5BED8-EFE7-4C51-874D-BCF1A43A86EA}"/>
              </a:ext>
            </a:extLst>
          </p:cNvPr>
          <p:cNvSpPr>
            <a:spLocks noGrp="1"/>
          </p:cNvSpPr>
          <p:nvPr/>
        </p:nvSpPr>
        <p:spPr>
          <a:xfrm>
            <a:off x="9677400" y="0"/>
            <a:ext cx="0" cy="6858000"/>
          </a:xfrm>
          <a:prstGeom prst="line">
            <a:avLst/>
          </a:prstGeom>
          <a:noFill/>
          <a:ln w="3334">
            <a:solidFill>
              <a:srgbClr val="00F0FF">
                <a:alpha val="10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284296EF-C340-42FA-BD70-1D2931DCC1BF}"/>
              </a:ext>
            </a:extLst>
          </p:cNvPr>
          <p:cNvSpPr>
            <a:spLocks noGrp="1"/>
          </p:cNvSpPr>
          <p:nvPr/>
        </p:nvSpPr>
        <p:spPr>
          <a:xfrm>
            <a:off x="9906000" y="0"/>
            <a:ext cx="0" cy="6858000"/>
          </a:xfrm>
          <a:prstGeom prst="line">
            <a:avLst/>
          </a:prstGeom>
          <a:noFill/>
          <a:ln w="3334">
            <a:solidFill>
              <a:srgbClr val="00F0FF">
                <a:alpha val="10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655224A3-7CD8-4E7B-A238-0149D9FF4DF9}"/>
              </a:ext>
            </a:extLst>
          </p:cNvPr>
          <p:cNvSpPr>
            <a:spLocks noGrp="1"/>
          </p:cNvSpPr>
          <p:nvPr/>
        </p:nvSpPr>
        <p:spPr>
          <a:xfrm>
            <a:off x="10134600" y="0"/>
            <a:ext cx="0" cy="6858000"/>
          </a:xfrm>
          <a:prstGeom prst="line">
            <a:avLst/>
          </a:prstGeom>
          <a:noFill/>
          <a:ln w="3334">
            <a:solidFill>
              <a:srgbClr val="00F0FF">
                <a:alpha val="10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495F64CA-BB3E-465C-8013-1270918B19FF}"/>
              </a:ext>
            </a:extLst>
          </p:cNvPr>
          <p:cNvSpPr>
            <a:spLocks noGrp="1"/>
          </p:cNvSpPr>
          <p:nvPr/>
        </p:nvSpPr>
        <p:spPr>
          <a:xfrm>
            <a:off x="10363200" y="0"/>
            <a:ext cx="0" cy="6858000"/>
          </a:xfrm>
          <a:prstGeom prst="line">
            <a:avLst/>
          </a:prstGeom>
          <a:noFill/>
          <a:ln w="3334">
            <a:solidFill>
              <a:srgbClr val="00F0FF">
                <a:alpha val="10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585B3D1F-BAA2-40FE-A6AB-B1CB423C57F8}"/>
              </a:ext>
            </a:extLst>
          </p:cNvPr>
          <p:cNvSpPr>
            <a:spLocks noGrp="1"/>
          </p:cNvSpPr>
          <p:nvPr/>
        </p:nvSpPr>
        <p:spPr>
          <a:xfrm>
            <a:off x="10591800" y="0"/>
            <a:ext cx="0" cy="6858000"/>
          </a:xfrm>
          <a:prstGeom prst="line">
            <a:avLst/>
          </a:prstGeom>
          <a:noFill/>
          <a:ln w="3334">
            <a:solidFill>
              <a:srgbClr val="00F0FF">
                <a:alpha val="10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DDBE0B8F-CD87-4A53-AC99-CAD1663AC860}"/>
              </a:ext>
            </a:extLst>
          </p:cNvPr>
          <p:cNvSpPr>
            <a:spLocks noGrp="1"/>
          </p:cNvSpPr>
          <p:nvPr/>
        </p:nvSpPr>
        <p:spPr>
          <a:xfrm>
            <a:off x="10820400" y="0"/>
            <a:ext cx="0" cy="6858000"/>
          </a:xfrm>
          <a:prstGeom prst="line">
            <a:avLst/>
          </a:prstGeom>
          <a:noFill/>
          <a:ln w="3334">
            <a:solidFill>
              <a:srgbClr val="00F0FF">
                <a:alpha val="10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B7D2D02E-3C62-4564-984F-F5A3B57A0F5D}"/>
              </a:ext>
            </a:extLst>
          </p:cNvPr>
          <p:cNvSpPr>
            <a:spLocks noGrp="1"/>
          </p:cNvSpPr>
          <p:nvPr/>
        </p:nvSpPr>
        <p:spPr>
          <a:xfrm>
            <a:off x="11049000" y="0"/>
            <a:ext cx="0" cy="6858000"/>
          </a:xfrm>
          <a:prstGeom prst="line">
            <a:avLst/>
          </a:prstGeom>
          <a:noFill/>
          <a:ln w="3334">
            <a:solidFill>
              <a:srgbClr val="00F0FF">
                <a:alpha val="10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3ACCB764-5115-4163-A25D-CD7341E92B16}"/>
              </a:ext>
            </a:extLst>
          </p:cNvPr>
          <p:cNvSpPr>
            <a:spLocks noGrp="1"/>
          </p:cNvSpPr>
          <p:nvPr/>
        </p:nvSpPr>
        <p:spPr>
          <a:xfrm>
            <a:off x="11277600" y="0"/>
            <a:ext cx="0" cy="6858000"/>
          </a:xfrm>
          <a:prstGeom prst="line">
            <a:avLst/>
          </a:prstGeom>
          <a:noFill/>
          <a:ln w="3334">
            <a:solidFill>
              <a:srgbClr val="00F0FF">
                <a:alpha val="10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36025FBE-D4C2-4990-B5D5-A963BD5507AE}"/>
              </a:ext>
            </a:extLst>
          </p:cNvPr>
          <p:cNvSpPr>
            <a:spLocks noGrp="1"/>
          </p:cNvSpPr>
          <p:nvPr/>
        </p:nvSpPr>
        <p:spPr>
          <a:xfrm>
            <a:off x="11506200" y="0"/>
            <a:ext cx="0" cy="6858000"/>
          </a:xfrm>
          <a:prstGeom prst="line">
            <a:avLst/>
          </a:prstGeom>
          <a:noFill/>
          <a:ln w="3334">
            <a:solidFill>
              <a:srgbClr val="00F0FF">
                <a:alpha val="10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1A15562A-81E0-4EE7-80EC-8BA50FF375E1}"/>
              </a:ext>
            </a:extLst>
          </p:cNvPr>
          <p:cNvSpPr>
            <a:spLocks noGrp="1"/>
          </p:cNvSpPr>
          <p:nvPr/>
        </p:nvSpPr>
        <p:spPr>
          <a:xfrm>
            <a:off x="11734800" y="0"/>
            <a:ext cx="0" cy="6858000"/>
          </a:xfrm>
          <a:prstGeom prst="line">
            <a:avLst/>
          </a:prstGeom>
          <a:noFill/>
          <a:ln w="3334">
            <a:solidFill>
              <a:srgbClr val="00F0FF">
                <a:alpha val="10000"/>
              </a:srgbClr>
            </a:solidFill>
            <a:prstDash val="solid"/>
          </a:ln>
        </p:spPr>
        <p:txBody>
          <a:bodyPr/>
          <a:lstStyle/>
          <a:p>
            <a:endParaRPr lang="zh-CN" altLang="en-US"/>
          </a:p>
        </p:txBody>
      </p:sp>
      <p:sp>
        <p:nvSpPr>
          <p:cNvPr id="81" name="top-rule">
            <a:extLst>
              <a:ext uri="{FF2B5EF4-FFF2-40B4-BE49-F238E27FC236}">
                <a16:creationId xmlns:a16="http://schemas.microsoft.com/office/drawing/2014/main" id="{0149064E-7ADE-42F2-AF1E-AFDFCA36FE31}"/>
              </a:ext>
            </a:extLst>
          </p:cNvPr>
          <p:cNvSpPr>
            <a:spLocks noGrp="1"/>
          </p:cNvSpPr>
          <p:nvPr/>
        </p:nvSpPr>
        <p:spPr>
          <a:xfrm>
            <a:off x="533400" y="400050"/>
            <a:ext cx="11125200" cy="0"/>
          </a:xfrm>
          <a:prstGeom prst="line">
            <a:avLst/>
          </a:prstGeom>
          <a:noFill/>
          <a:ln w="9525">
            <a:solidFill>
              <a:srgbClr val="FFFFFF">
                <a:alpha val="18000"/>
              </a:srgbClr>
            </a:solidFill>
            <a:prstDash val="solid"/>
          </a:ln>
        </p:spPr>
        <p:txBody>
          <a:bodyPr/>
          <a:lstStyle/>
          <a:p>
            <a:endParaRPr lang="zh-CN" altLang="en-US"/>
          </a:p>
        </p:txBody>
      </p:sp>
      <p:sp>
        <p:nvSpPr>
          <p:cNvPr id="82" name="bottom-rule">
            <a:extLst>
              <a:ext uri="{FF2B5EF4-FFF2-40B4-BE49-F238E27FC236}">
                <a16:creationId xmlns:a16="http://schemas.microsoft.com/office/drawing/2014/main" id="{86F3F6F7-6F48-4462-B82D-A51BB8956AB2}"/>
              </a:ext>
            </a:extLst>
          </p:cNvPr>
          <p:cNvSpPr>
            <a:spLocks noGrp="1"/>
          </p:cNvSpPr>
          <p:nvPr/>
        </p:nvSpPr>
        <p:spPr>
          <a:xfrm>
            <a:off x="533400" y="6457950"/>
            <a:ext cx="11125200" cy="0"/>
          </a:xfrm>
          <a:prstGeom prst="line">
            <a:avLst/>
          </a:prstGeom>
          <a:noFill/>
          <a:ln w="9525">
            <a:solidFill>
              <a:srgbClr val="FFFFFF">
                <a:alpha val="18000"/>
              </a:srgbClr>
            </a:solidFill>
            <a:prstDash val="solid"/>
          </a:ln>
        </p:spPr>
        <p:txBody>
          <a:bodyPr/>
          <a:lstStyle/>
          <a:p>
            <a:endParaRPr lang="zh-CN" altLang="en-US"/>
          </a:p>
        </p:txBody>
      </p:sp>
      <p:sp>
        <p:nvSpPr>
          <p:cNvPr id="83" name="nav-dot">
            <a:extLst>
              <a:ext uri="{FF2B5EF4-FFF2-40B4-BE49-F238E27FC236}">
                <a16:creationId xmlns:a16="http://schemas.microsoft.com/office/drawing/2014/main" id="{08D655BD-056E-4464-A798-969DF26FBAFC}"/>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4" name="brand">
            <a:extLst>
              <a:ext uri="{FF2B5EF4-FFF2-40B4-BE49-F238E27FC236}">
                <a16:creationId xmlns:a16="http://schemas.microsoft.com/office/drawing/2014/main" id="{93E8B9DE-29DA-408B-8B17-8AE2F5923C80}"/>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FFFFFF"/>
                </a:solidFill>
                <a:latin typeface="Arial"/>
                <a:ea typeface="Arial"/>
                <a:cs typeface="Arial"/>
              </a:defRPr>
            </a:pPr>
            <a:r>
              <a:rPr sz="975" b="1" i="0">
                <a:solidFill>
                  <a:srgbClr val="FFFFFF"/>
                </a:solidFill>
                <a:latin typeface="Arial"/>
                <a:ea typeface="Arial"/>
                <a:cs typeface="Arial"/>
              </a:rPr>
              <a:t>ZONG ZHI</a:t>
            </a:r>
          </a:p>
        </p:txBody>
      </p:sp>
      <p:sp>
        <p:nvSpPr>
          <p:cNvPr id="85" name="slide-kicker">
            <a:extLst>
              <a:ext uri="{FF2B5EF4-FFF2-40B4-BE49-F238E27FC236}">
                <a16:creationId xmlns:a16="http://schemas.microsoft.com/office/drawing/2014/main" id="{55549A72-33A9-4A63-ADC6-2A36B61F615D}"/>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FFFFFF">
                    <a:alpha val="58000"/>
                  </a:srgbClr>
                </a:solidFill>
                <a:latin typeface="Arial"/>
                <a:ea typeface="Arial"/>
                <a:cs typeface="Arial"/>
              </a:defRPr>
            </a:pPr>
            <a:r>
              <a:rPr sz="825" b="1" i="0">
                <a:solidFill>
                  <a:srgbClr val="FFFFFF">
                    <a:alpha val="58000"/>
                  </a:srgbClr>
                </a:solidFill>
                <a:latin typeface="Arial"/>
                <a:ea typeface="Arial"/>
                <a:cs typeface="Arial"/>
              </a:rPr>
              <a:t>3D / MODELING WORKFLOW</a:t>
            </a:r>
          </a:p>
        </p:txBody>
      </p:sp>
      <p:sp>
        <p:nvSpPr>
          <p:cNvPr id="86" name="page-num">
            <a:extLst>
              <a:ext uri="{FF2B5EF4-FFF2-40B4-BE49-F238E27FC236}">
                <a16:creationId xmlns:a16="http://schemas.microsoft.com/office/drawing/2014/main" id="{711C442E-D928-4A02-B493-32C69B3A9DB0}"/>
              </a:ext>
            </a:extLst>
          </p:cNvPr>
          <p:cNvSpPr>
            <a:spLocks noGrp="1"/>
          </p:cNvSpPr>
          <p:nvPr/>
        </p:nvSpPr>
        <p:spPr>
          <a:xfrm>
            <a:off x="10725150" y="6543675"/>
            <a:ext cx="933450" cy="171450"/>
          </a:xfrm>
          <a:prstGeom prst="rect">
            <a:avLst/>
          </a:prstGeom>
          <a:noFill/>
          <a:ln w="0">
            <a:noFill/>
            <a:prstDash val="solid"/>
          </a:ln>
        </p:spPr>
        <p:txBody>
          <a:bodyPr wrap="square" lIns="0" tIns="0" rIns="0" bIns="0" anchor="t">
            <a:normAutofit/>
          </a:bodyPr>
          <a:lstStyle/>
          <a:p>
            <a:pPr algn="r">
              <a:defRPr sz="900" b="0" i="0">
                <a:solidFill>
                  <a:srgbClr val="FFFFFF">
                    <a:alpha val="58000"/>
                  </a:srgbClr>
                </a:solidFill>
                <a:latin typeface="Arial"/>
                <a:ea typeface="Arial"/>
                <a:cs typeface="Arial"/>
              </a:defRPr>
            </a:pPr>
            <a:r>
              <a:rPr lang="en-US" sz="900" b="0" i="0" dirty="0">
                <a:solidFill>
                  <a:srgbClr val="FFFFFF">
                    <a:alpha val="58000"/>
                  </a:srgbClr>
                </a:solidFill>
                <a:latin typeface="Arial"/>
                <a:ea typeface="Arial"/>
                <a:cs typeface="Arial"/>
              </a:rPr>
              <a:t>07</a:t>
            </a:r>
            <a:r>
              <a:rPr sz="900" b="0" i="0" dirty="0">
                <a:solidFill>
                  <a:srgbClr val="FFFFFF">
                    <a:alpha val="58000"/>
                  </a:srgbClr>
                </a:solidFill>
                <a:latin typeface="Arial"/>
                <a:ea typeface="Arial"/>
                <a:cs typeface="Arial"/>
              </a:rPr>
              <a:t>/ 20</a:t>
            </a:r>
          </a:p>
        </p:txBody>
      </p:sp>
      <p:sp>
        <p:nvSpPr>
          <p:cNvPr id="87" name="workflow-title">
            <a:extLst>
              <a:ext uri="{FF2B5EF4-FFF2-40B4-BE49-F238E27FC236}">
                <a16:creationId xmlns:a16="http://schemas.microsoft.com/office/drawing/2014/main" id="{943C19FB-55F7-4386-AD9F-96DBB124C55D}"/>
              </a:ext>
            </a:extLst>
          </p:cNvPr>
          <p:cNvSpPr>
            <a:spLocks noGrp="1"/>
          </p:cNvSpPr>
          <p:nvPr/>
        </p:nvSpPr>
        <p:spPr>
          <a:xfrm>
            <a:off x="590552" y="4286249"/>
            <a:ext cx="5276850" cy="1276349"/>
          </a:xfrm>
          <a:prstGeom prst="rect">
            <a:avLst/>
          </a:prstGeom>
          <a:noFill/>
          <a:ln w="0">
            <a:noFill/>
            <a:prstDash val="solid"/>
          </a:ln>
        </p:spPr>
        <p:txBody>
          <a:bodyPr wrap="square" lIns="0" tIns="0" rIns="0" bIns="0" anchor="t">
            <a:normAutofit/>
          </a:bodyPr>
          <a:lstStyle/>
          <a:p>
            <a:pPr algn="l">
              <a:lnSpc>
                <a:spcPct val="86000"/>
              </a:lnSpc>
              <a:buNone/>
              <a:defRPr sz="3300" b="1" i="0">
                <a:solidFill>
                  <a:srgbClr val="FFFFFF"/>
                </a:solidFill>
                <a:latin typeface="Arial"/>
                <a:ea typeface="Arial"/>
                <a:cs typeface="Arial"/>
              </a:defRPr>
            </a:pPr>
            <a:r>
              <a:rPr lang="zh-CN" altLang="zh-CN" sz="3300" b="1" dirty="0"/>
              <a:t>《后室》—— 恐怖交互场景</a:t>
            </a:r>
            <a:r>
              <a:rPr lang="en-US" altLang="zh-CN" sz="2600" b="1" dirty="0">
                <a:solidFill>
                  <a:srgbClr val="FFFFFF"/>
                </a:solidFill>
                <a:latin typeface="Arial"/>
                <a:ea typeface="Arial"/>
                <a:cs typeface="Arial"/>
              </a:rPr>
              <a:t>MODELING WORKFLOW</a:t>
            </a:r>
            <a:endParaRPr sz="2600" b="1" i="0" dirty="0">
              <a:solidFill>
                <a:srgbClr val="FFFFFF"/>
              </a:solidFill>
              <a:latin typeface="Arial"/>
              <a:ea typeface="Arial"/>
              <a:cs typeface="Arial"/>
            </a:endParaRPr>
          </a:p>
        </p:txBody>
      </p:sp>
      <p:sp>
        <p:nvSpPr>
          <p:cNvPr id="89" name="clay-render">
            <a:extLst>
              <a:ext uri="{FF2B5EF4-FFF2-40B4-BE49-F238E27FC236}">
                <a16:creationId xmlns:a16="http://schemas.microsoft.com/office/drawing/2014/main" id="{9566A317-2AF9-43A5-9BFE-711B4F5CAA21}"/>
              </a:ext>
            </a:extLst>
          </p:cNvPr>
          <p:cNvSpPr>
            <a:spLocks noGrp="1"/>
          </p:cNvSpPr>
          <p:nvPr/>
        </p:nvSpPr>
        <p:spPr>
          <a:xfrm>
            <a:off x="723900" y="676275"/>
            <a:ext cx="4953001" cy="2876551"/>
          </a:xfrm>
          <a:prstGeom prst="rect">
            <a:avLst/>
          </a:prstGeom>
          <a:solidFill>
            <a:srgbClr val="FFFFFF">
              <a:alpha val="6000"/>
            </a:srgbClr>
          </a:solidFill>
          <a:ln w="13335">
            <a:solidFill>
              <a:srgbClr val="FFFFFF">
                <a:alpha val="35000"/>
              </a:srgbClr>
            </a:solidFill>
            <a:prstDash val="dash"/>
          </a:ln>
        </p:spPr>
        <p:txBody>
          <a:bodyPr/>
          <a:lstStyle/>
          <a:p>
            <a:endParaRPr lang="zh-CN" altLang="en-US"/>
          </a:p>
        </p:txBody>
      </p:sp>
      <p:sp>
        <p:nvSpPr>
          <p:cNvPr id="90" name="clay-render-inner">
            <a:extLst>
              <a:ext uri="{FF2B5EF4-FFF2-40B4-BE49-F238E27FC236}">
                <a16:creationId xmlns:a16="http://schemas.microsoft.com/office/drawing/2014/main" id="{C0A5C9CF-BFE4-4C46-A324-2797B00DEC17}"/>
              </a:ext>
            </a:extLst>
          </p:cNvPr>
          <p:cNvSpPr>
            <a:spLocks noGrp="1"/>
          </p:cNvSpPr>
          <p:nvPr/>
        </p:nvSpPr>
        <p:spPr>
          <a:xfrm>
            <a:off x="828675" y="762000"/>
            <a:ext cx="4772026" cy="2705099"/>
          </a:xfrm>
          <a:prstGeom prst="rect">
            <a:avLst/>
          </a:prstGeom>
          <a:noFill/>
          <a:ln w="9525">
            <a:solidFill>
              <a:srgbClr val="FFFFFF">
                <a:alpha val="12000"/>
              </a:srgbClr>
            </a:solidFill>
            <a:prstDash val="solid"/>
          </a:ln>
        </p:spPr>
        <p:txBody>
          <a:bodyPr/>
          <a:lstStyle/>
          <a:p>
            <a:endParaRPr lang="zh-CN" altLang="en-US"/>
          </a:p>
        </p:txBody>
      </p:sp>
      <p:sp>
        <p:nvSpPr>
          <p:cNvPr id="91" name="clay-render-diag-1">
            <a:extLst>
              <a:ext uri="{FF2B5EF4-FFF2-40B4-BE49-F238E27FC236}">
                <a16:creationId xmlns:a16="http://schemas.microsoft.com/office/drawing/2014/main" id="{1D9921AA-A140-43B6-9763-4B26331B1E9A}"/>
              </a:ext>
            </a:extLst>
          </p:cNvPr>
          <p:cNvSpPr>
            <a:spLocks noGrp="1"/>
          </p:cNvSpPr>
          <p:nvPr/>
        </p:nvSpPr>
        <p:spPr>
          <a:xfrm>
            <a:off x="838200" y="761999"/>
            <a:ext cx="4495800" cy="2552702"/>
          </a:xfrm>
          <a:prstGeom prst="line">
            <a:avLst/>
          </a:prstGeom>
          <a:noFill/>
          <a:ln w="9525">
            <a:solidFill>
              <a:srgbClr val="FFFFFF">
                <a:alpha val="18000"/>
              </a:srgbClr>
            </a:solidFill>
            <a:prstDash val="solid"/>
          </a:ln>
        </p:spPr>
        <p:txBody>
          <a:bodyPr/>
          <a:lstStyle/>
          <a:p>
            <a:endParaRPr lang="zh-CN" altLang="en-US"/>
          </a:p>
        </p:txBody>
      </p:sp>
      <p:sp>
        <p:nvSpPr>
          <p:cNvPr id="92" name="clay-render-diag-2">
            <a:extLst>
              <a:ext uri="{FF2B5EF4-FFF2-40B4-BE49-F238E27FC236}">
                <a16:creationId xmlns:a16="http://schemas.microsoft.com/office/drawing/2014/main" id="{A95C3B25-DAC4-46B1-8166-2C23B12A5E4B}"/>
              </a:ext>
            </a:extLst>
          </p:cNvPr>
          <p:cNvSpPr>
            <a:spLocks noGrp="1"/>
          </p:cNvSpPr>
          <p:nvPr/>
        </p:nvSpPr>
        <p:spPr>
          <a:xfrm>
            <a:off x="5410200" y="1676400"/>
            <a:ext cx="0" cy="1676400"/>
          </a:xfrm>
          <a:prstGeom prst="line">
            <a:avLst/>
          </a:prstGeom>
          <a:noFill/>
          <a:ln w="9525">
            <a:solidFill>
              <a:srgbClr val="FFFFFF">
                <a:alpha val="18000"/>
              </a:srgbClr>
            </a:solidFill>
            <a:prstDash val="solid"/>
          </a:ln>
        </p:spPr>
        <p:txBody>
          <a:bodyPr/>
          <a:lstStyle/>
          <a:p>
            <a:endParaRPr lang="zh-CN" altLang="en-US"/>
          </a:p>
        </p:txBody>
      </p:sp>
      <p:sp>
        <p:nvSpPr>
          <p:cNvPr id="93" name="tick">
            <a:extLst>
              <a:ext uri="{FF2B5EF4-FFF2-40B4-BE49-F238E27FC236}">
                <a16:creationId xmlns:a16="http://schemas.microsoft.com/office/drawing/2014/main" id="{A1A462B9-E3F0-434B-A101-21B98F383A60}"/>
              </a:ext>
            </a:extLst>
          </p:cNvPr>
          <p:cNvSpPr>
            <a:spLocks noGrp="1"/>
          </p:cNvSpPr>
          <p:nvPr/>
        </p:nvSpPr>
        <p:spPr>
          <a:xfrm>
            <a:off x="719140" y="676273"/>
            <a:ext cx="209550" cy="0"/>
          </a:xfrm>
          <a:prstGeom prst="line">
            <a:avLst/>
          </a:prstGeom>
          <a:noFill/>
          <a:ln w="19050">
            <a:solidFill>
              <a:srgbClr val="E8FF2A"/>
            </a:solidFill>
            <a:prstDash val="solid"/>
          </a:ln>
        </p:spPr>
        <p:txBody>
          <a:bodyPr/>
          <a:lstStyle/>
          <a:p>
            <a:endParaRPr lang="zh-CN" altLang="en-US"/>
          </a:p>
        </p:txBody>
      </p:sp>
      <p:sp>
        <p:nvSpPr>
          <p:cNvPr id="94" name="tick">
            <a:extLst>
              <a:ext uri="{FF2B5EF4-FFF2-40B4-BE49-F238E27FC236}">
                <a16:creationId xmlns:a16="http://schemas.microsoft.com/office/drawing/2014/main" id="{34845B9C-826B-464B-A2AE-D34EE8CBD62A}"/>
              </a:ext>
            </a:extLst>
          </p:cNvPr>
          <p:cNvSpPr>
            <a:spLocks noGrp="1"/>
          </p:cNvSpPr>
          <p:nvPr/>
        </p:nvSpPr>
        <p:spPr>
          <a:xfrm>
            <a:off x="719140" y="676273"/>
            <a:ext cx="0" cy="209550"/>
          </a:xfrm>
          <a:prstGeom prst="line">
            <a:avLst/>
          </a:prstGeom>
          <a:noFill/>
          <a:ln w="19050">
            <a:solidFill>
              <a:srgbClr val="E8FF2A"/>
            </a:solidFill>
            <a:prstDash val="solid"/>
          </a:ln>
        </p:spPr>
        <p:txBody>
          <a:bodyPr/>
          <a:lstStyle/>
          <a:p>
            <a:endParaRPr lang="zh-CN" altLang="en-US"/>
          </a:p>
        </p:txBody>
      </p:sp>
      <p:sp>
        <p:nvSpPr>
          <p:cNvPr id="95" name="tick">
            <a:extLst>
              <a:ext uri="{FF2B5EF4-FFF2-40B4-BE49-F238E27FC236}">
                <a16:creationId xmlns:a16="http://schemas.microsoft.com/office/drawing/2014/main" id="{B3A5FE1E-9EA8-432C-9C11-1E0CFBFE21CB}"/>
              </a:ext>
            </a:extLst>
          </p:cNvPr>
          <p:cNvSpPr>
            <a:spLocks noGrp="1"/>
          </p:cNvSpPr>
          <p:nvPr/>
        </p:nvSpPr>
        <p:spPr>
          <a:xfrm>
            <a:off x="5467350" y="673897"/>
            <a:ext cx="209550" cy="0"/>
          </a:xfrm>
          <a:prstGeom prst="line">
            <a:avLst/>
          </a:prstGeom>
          <a:noFill/>
          <a:ln w="19050">
            <a:solidFill>
              <a:srgbClr val="E8FF2A"/>
            </a:solidFill>
            <a:prstDash val="solid"/>
          </a:ln>
        </p:spPr>
        <p:txBody>
          <a:bodyPr/>
          <a:lstStyle/>
          <a:p>
            <a:endParaRPr lang="zh-CN" altLang="en-US"/>
          </a:p>
        </p:txBody>
      </p:sp>
      <p:sp>
        <p:nvSpPr>
          <p:cNvPr id="96" name="tick">
            <a:extLst>
              <a:ext uri="{FF2B5EF4-FFF2-40B4-BE49-F238E27FC236}">
                <a16:creationId xmlns:a16="http://schemas.microsoft.com/office/drawing/2014/main" id="{49819CD1-ADBC-415E-9AD9-C67CC7FCD054}"/>
              </a:ext>
            </a:extLst>
          </p:cNvPr>
          <p:cNvSpPr>
            <a:spLocks noGrp="1"/>
          </p:cNvSpPr>
          <p:nvPr/>
        </p:nvSpPr>
        <p:spPr>
          <a:xfrm>
            <a:off x="5676900" y="673897"/>
            <a:ext cx="0" cy="209550"/>
          </a:xfrm>
          <a:prstGeom prst="line">
            <a:avLst/>
          </a:prstGeom>
          <a:noFill/>
          <a:ln w="19050">
            <a:solidFill>
              <a:srgbClr val="E8FF2A"/>
            </a:solidFill>
            <a:prstDash val="solid"/>
          </a:ln>
        </p:spPr>
        <p:txBody>
          <a:bodyPr/>
          <a:lstStyle/>
          <a:p>
            <a:endParaRPr lang="zh-CN" altLang="en-US"/>
          </a:p>
        </p:txBody>
      </p:sp>
      <p:sp>
        <p:nvSpPr>
          <p:cNvPr id="97" name="tick">
            <a:extLst>
              <a:ext uri="{FF2B5EF4-FFF2-40B4-BE49-F238E27FC236}">
                <a16:creationId xmlns:a16="http://schemas.microsoft.com/office/drawing/2014/main" id="{2594F1C4-62A7-41A3-98AC-C2A94DFA5BE0}"/>
              </a:ext>
            </a:extLst>
          </p:cNvPr>
          <p:cNvSpPr>
            <a:spLocks noGrp="1"/>
          </p:cNvSpPr>
          <p:nvPr/>
        </p:nvSpPr>
        <p:spPr>
          <a:xfrm>
            <a:off x="728659" y="3552824"/>
            <a:ext cx="209550" cy="0"/>
          </a:xfrm>
          <a:prstGeom prst="line">
            <a:avLst/>
          </a:prstGeom>
          <a:noFill/>
          <a:ln w="19050">
            <a:solidFill>
              <a:srgbClr val="E8FF2A"/>
            </a:solidFill>
            <a:prstDash val="solid"/>
          </a:ln>
        </p:spPr>
        <p:txBody>
          <a:bodyPr/>
          <a:lstStyle/>
          <a:p>
            <a:endParaRPr lang="zh-CN" altLang="en-US"/>
          </a:p>
        </p:txBody>
      </p:sp>
      <p:sp>
        <p:nvSpPr>
          <p:cNvPr id="98" name="tick">
            <a:extLst>
              <a:ext uri="{FF2B5EF4-FFF2-40B4-BE49-F238E27FC236}">
                <a16:creationId xmlns:a16="http://schemas.microsoft.com/office/drawing/2014/main" id="{1A8C465C-4C05-467E-B6F8-EDD0A71B32E8}"/>
              </a:ext>
            </a:extLst>
          </p:cNvPr>
          <p:cNvSpPr>
            <a:spLocks noGrp="1"/>
          </p:cNvSpPr>
          <p:nvPr/>
        </p:nvSpPr>
        <p:spPr>
          <a:xfrm>
            <a:off x="728659" y="3343274"/>
            <a:ext cx="0" cy="209550"/>
          </a:xfrm>
          <a:prstGeom prst="line">
            <a:avLst/>
          </a:prstGeom>
          <a:noFill/>
          <a:ln w="19050">
            <a:solidFill>
              <a:srgbClr val="E8FF2A"/>
            </a:solidFill>
            <a:prstDash val="solid"/>
          </a:ln>
        </p:spPr>
        <p:txBody>
          <a:bodyPr/>
          <a:lstStyle/>
          <a:p>
            <a:endParaRPr lang="zh-CN" altLang="en-US"/>
          </a:p>
        </p:txBody>
      </p:sp>
      <p:sp>
        <p:nvSpPr>
          <p:cNvPr id="99" name="tick">
            <a:extLst>
              <a:ext uri="{FF2B5EF4-FFF2-40B4-BE49-F238E27FC236}">
                <a16:creationId xmlns:a16="http://schemas.microsoft.com/office/drawing/2014/main" id="{3F0168D6-9127-4EF3-BC59-A29FF617ADC4}"/>
              </a:ext>
            </a:extLst>
          </p:cNvPr>
          <p:cNvSpPr>
            <a:spLocks noGrp="1"/>
          </p:cNvSpPr>
          <p:nvPr/>
        </p:nvSpPr>
        <p:spPr>
          <a:xfrm>
            <a:off x="5467350" y="3557589"/>
            <a:ext cx="209550" cy="0"/>
          </a:xfrm>
          <a:prstGeom prst="line">
            <a:avLst/>
          </a:prstGeom>
          <a:noFill/>
          <a:ln w="19050">
            <a:solidFill>
              <a:srgbClr val="E8FF2A"/>
            </a:solidFill>
            <a:prstDash val="solid"/>
          </a:ln>
        </p:spPr>
        <p:txBody>
          <a:bodyPr/>
          <a:lstStyle/>
          <a:p>
            <a:endParaRPr lang="zh-CN" altLang="en-US"/>
          </a:p>
        </p:txBody>
      </p:sp>
      <p:sp>
        <p:nvSpPr>
          <p:cNvPr id="100" name="tick">
            <a:extLst>
              <a:ext uri="{FF2B5EF4-FFF2-40B4-BE49-F238E27FC236}">
                <a16:creationId xmlns:a16="http://schemas.microsoft.com/office/drawing/2014/main" id="{680591C5-C90F-4F2C-A03A-4124583EB71F}"/>
              </a:ext>
            </a:extLst>
          </p:cNvPr>
          <p:cNvSpPr>
            <a:spLocks noGrp="1"/>
          </p:cNvSpPr>
          <p:nvPr/>
        </p:nvSpPr>
        <p:spPr>
          <a:xfrm>
            <a:off x="5676900" y="3348039"/>
            <a:ext cx="0" cy="209550"/>
          </a:xfrm>
          <a:prstGeom prst="line">
            <a:avLst/>
          </a:prstGeom>
          <a:noFill/>
          <a:ln w="19050">
            <a:solidFill>
              <a:srgbClr val="E8FF2A"/>
            </a:solidFill>
            <a:prstDash val="solid"/>
          </a:ln>
        </p:spPr>
        <p:txBody>
          <a:bodyPr/>
          <a:lstStyle/>
          <a:p>
            <a:endParaRPr lang="zh-CN" altLang="en-US"/>
          </a:p>
        </p:txBody>
      </p:sp>
      <p:sp>
        <p:nvSpPr>
          <p:cNvPr id="101" name="clay-render-label">
            <a:extLst>
              <a:ext uri="{FF2B5EF4-FFF2-40B4-BE49-F238E27FC236}">
                <a16:creationId xmlns:a16="http://schemas.microsoft.com/office/drawing/2014/main" id="{6D15CBC9-1039-4E81-8263-4B5945381C3A}"/>
              </a:ext>
            </a:extLst>
          </p:cNvPr>
          <p:cNvSpPr>
            <a:spLocks noGrp="1"/>
          </p:cNvSpPr>
          <p:nvPr/>
        </p:nvSpPr>
        <p:spPr>
          <a:xfrm>
            <a:off x="3481387" y="3638551"/>
            <a:ext cx="3181350" cy="266700"/>
          </a:xfrm>
          <a:prstGeom prst="rect">
            <a:avLst/>
          </a:prstGeom>
          <a:noFill/>
          <a:ln w="0">
            <a:noFill/>
            <a:prstDash val="solid"/>
          </a:ln>
        </p:spPr>
        <p:txBody>
          <a:bodyPr wrap="square" lIns="0" tIns="0" rIns="0" bIns="0" anchor="t">
            <a:normAutofit/>
          </a:bodyPr>
          <a:lstStyle/>
          <a:p>
            <a:pPr algn="ctr">
              <a:defRPr sz="1330" b="1" i="0">
                <a:solidFill>
                  <a:srgbClr val="FFFFFF"/>
                </a:solidFill>
                <a:latin typeface="Arial"/>
                <a:ea typeface="Arial"/>
                <a:cs typeface="Arial"/>
              </a:defRPr>
            </a:pPr>
            <a:r>
              <a:rPr sz="1330" b="1" i="0" dirty="0">
                <a:solidFill>
                  <a:srgbClr val="FFFFFF"/>
                </a:solidFill>
                <a:latin typeface="Arial"/>
                <a:ea typeface="Arial"/>
                <a:cs typeface="Arial"/>
              </a:rPr>
              <a:t>CLAY RENDER</a:t>
            </a:r>
          </a:p>
        </p:txBody>
      </p:sp>
      <p:sp>
        <p:nvSpPr>
          <p:cNvPr id="102" name="clay-render-note">
            <a:extLst>
              <a:ext uri="{FF2B5EF4-FFF2-40B4-BE49-F238E27FC236}">
                <a16:creationId xmlns:a16="http://schemas.microsoft.com/office/drawing/2014/main" id="{5B5A2E31-0C78-4E8C-989A-6608AA8F5BCC}"/>
              </a:ext>
            </a:extLst>
          </p:cNvPr>
          <p:cNvSpPr>
            <a:spLocks noGrp="1"/>
          </p:cNvSpPr>
          <p:nvPr/>
        </p:nvSpPr>
        <p:spPr>
          <a:xfrm>
            <a:off x="3481387" y="3943351"/>
            <a:ext cx="318135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a:solidFill>
                  <a:srgbClr val="FFFFFF">
                    <a:alpha val="55000"/>
                  </a:srgbClr>
                </a:solidFill>
                <a:latin typeface="Microsoft YaHei"/>
                <a:ea typeface="Microsoft YaHei"/>
                <a:cs typeface="Microsoft YaHei"/>
              </a:rPr>
              <a:t>替换图片 · 16:9 · crop cover</a:t>
            </a:r>
          </a:p>
        </p:txBody>
      </p:sp>
      <p:sp>
        <p:nvSpPr>
          <p:cNvPr id="103" name="clay-render-chip-bg">
            <a:extLst>
              <a:ext uri="{FF2B5EF4-FFF2-40B4-BE49-F238E27FC236}">
                <a16:creationId xmlns:a16="http://schemas.microsoft.com/office/drawing/2014/main" id="{331C6E3B-6F4C-4C96-AD33-4A94339017AF}"/>
              </a:ext>
            </a:extLst>
          </p:cNvPr>
          <p:cNvSpPr>
            <a:spLocks noGrp="1"/>
          </p:cNvSpPr>
          <p:nvPr/>
        </p:nvSpPr>
        <p:spPr>
          <a:xfrm>
            <a:off x="738187" y="3657600"/>
            <a:ext cx="609600" cy="209550"/>
          </a:xfrm>
          <a:prstGeom prst="rect">
            <a:avLst/>
          </a:prstGeom>
          <a:solidFill>
            <a:srgbClr val="E8FF2A"/>
          </a:solidFill>
          <a:ln w="0">
            <a:noFill/>
            <a:prstDash val="solid"/>
          </a:ln>
        </p:spPr>
        <p:txBody>
          <a:bodyPr/>
          <a:lstStyle/>
          <a:p>
            <a:endParaRPr lang="zh-CN" altLang="en-US"/>
          </a:p>
        </p:txBody>
      </p:sp>
      <p:sp>
        <p:nvSpPr>
          <p:cNvPr id="104" name="clay-render-chip">
            <a:extLst>
              <a:ext uri="{FF2B5EF4-FFF2-40B4-BE49-F238E27FC236}">
                <a16:creationId xmlns:a16="http://schemas.microsoft.com/office/drawing/2014/main" id="{BB9DE70D-90E2-45A9-9479-43B1F6C0AA8E}"/>
              </a:ext>
            </a:extLst>
          </p:cNvPr>
          <p:cNvSpPr>
            <a:spLocks noGrp="1"/>
          </p:cNvSpPr>
          <p:nvPr/>
        </p:nvSpPr>
        <p:spPr>
          <a:xfrm>
            <a:off x="804862" y="3695700"/>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16:9</a:t>
            </a:r>
          </a:p>
        </p:txBody>
      </p:sp>
      <p:sp>
        <p:nvSpPr>
          <p:cNvPr id="105" name="clay-render-dot">
            <a:extLst>
              <a:ext uri="{FF2B5EF4-FFF2-40B4-BE49-F238E27FC236}">
                <a16:creationId xmlns:a16="http://schemas.microsoft.com/office/drawing/2014/main" id="{E12D8656-D1B9-463A-A2DD-E3555EFBC007}"/>
              </a:ext>
            </a:extLst>
          </p:cNvPr>
          <p:cNvSpPr>
            <a:spLocks noGrp="1"/>
          </p:cNvSpPr>
          <p:nvPr/>
        </p:nvSpPr>
        <p:spPr>
          <a:xfrm>
            <a:off x="5419725" y="783429"/>
            <a:ext cx="133350" cy="133350"/>
          </a:xfrm>
          <a:prstGeom prst="ellipse">
            <a:avLst/>
          </a:prstGeom>
          <a:solidFill>
            <a:srgbClr val="E8FF2A"/>
          </a:solidFill>
          <a:ln w="0">
            <a:noFill/>
            <a:prstDash val="solid"/>
          </a:ln>
        </p:spPr>
        <p:txBody>
          <a:bodyPr/>
          <a:lstStyle/>
          <a:p>
            <a:endParaRPr lang="zh-CN" altLang="en-US"/>
          </a:p>
        </p:txBody>
      </p:sp>
      <p:sp>
        <p:nvSpPr>
          <p:cNvPr id="123" name="workflow-step">
            <a:extLst>
              <a:ext uri="{FF2B5EF4-FFF2-40B4-BE49-F238E27FC236}">
                <a16:creationId xmlns:a16="http://schemas.microsoft.com/office/drawing/2014/main" id="{5A8FD2F2-BF68-4EEB-85CE-32C00C7D945D}"/>
              </a:ext>
            </a:extLst>
          </p:cNvPr>
          <p:cNvSpPr>
            <a:spLocks noGrp="1"/>
          </p:cNvSpPr>
          <p:nvPr/>
        </p:nvSpPr>
        <p:spPr>
          <a:xfrm>
            <a:off x="5715000" y="5581650"/>
            <a:ext cx="1238250" cy="819150"/>
          </a:xfrm>
          <a:prstGeom prst="rect">
            <a:avLst/>
          </a:prstGeom>
          <a:solidFill>
            <a:srgbClr val="FFFFFF">
              <a:alpha val="7000"/>
            </a:srgbClr>
          </a:solidFill>
          <a:ln w="9525">
            <a:solidFill>
              <a:srgbClr val="FFFFFF">
                <a:alpha val="14000"/>
              </a:srgbClr>
            </a:solidFill>
            <a:prstDash val="solid"/>
          </a:ln>
        </p:spPr>
        <p:txBody>
          <a:bodyPr/>
          <a:lstStyle/>
          <a:p>
            <a:endParaRPr lang="zh-CN" altLang="en-US"/>
          </a:p>
        </p:txBody>
      </p:sp>
      <p:sp>
        <p:nvSpPr>
          <p:cNvPr id="124" name="step-num">
            <a:extLst>
              <a:ext uri="{FF2B5EF4-FFF2-40B4-BE49-F238E27FC236}">
                <a16:creationId xmlns:a16="http://schemas.microsoft.com/office/drawing/2014/main" id="{CB5CEEE1-82F5-47F6-8168-C059B69428D0}"/>
              </a:ext>
            </a:extLst>
          </p:cNvPr>
          <p:cNvSpPr>
            <a:spLocks noGrp="1"/>
          </p:cNvSpPr>
          <p:nvPr/>
        </p:nvSpPr>
        <p:spPr>
          <a:xfrm>
            <a:off x="5848350" y="5734050"/>
            <a:ext cx="266700" cy="171450"/>
          </a:xfrm>
          <a:prstGeom prst="rect">
            <a:avLst/>
          </a:prstGeom>
          <a:noFill/>
          <a:ln w="0">
            <a:noFill/>
            <a:prstDash val="solid"/>
          </a:ln>
        </p:spPr>
        <p:txBody>
          <a:bodyPr wrap="square" lIns="0" tIns="0" rIns="0" bIns="0" anchor="t">
            <a:normAutofit/>
          </a:bodyPr>
          <a:lstStyle/>
          <a:p>
            <a:pPr algn="l">
              <a:defRPr sz="900" b="1" i="0">
                <a:solidFill>
                  <a:srgbClr val="E8FF2A"/>
                </a:solidFill>
                <a:latin typeface="Arial"/>
                <a:ea typeface="Arial"/>
                <a:cs typeface="Arial"/>
              </a:defRPr>
            </a:pPr>
            <a:r>
              <a:rPr sz="900" b="1" i="0">
                <a:solidFill>
                  <a:srgbClr val="E8FF2A"/>
                </a:solidFill>
                <a:latin typeface="Arial"/>
                <a:ea typeface="Arial"/>
                <a:cs typeface="Arial"/>
              </a:rPr>
              <a:t>01</a:t>
            </a:r>
          </a:p>
        </p:txBody>
      </p:sp>
      <p:sp>
        <p:nvSpPr>
          <p:cNvPr id="125" name="step-title">
            <a:extLst>
              <a:ext uri="{FF2B5EF4-FFF2-40B4-BE49-F238E27FC236}">
                <a16:creationId xmlns:a16="http://schemas.microsoft.com/office/drawing/2014/main" id="{53DA41DF-0137-41E6-91EA-401529C36FD1}"/>
              </a:ext>
            </a:extLst>
          </p:cNvPr>
          <p:cNvSpPr>
            <a:spLocks noGrp="1"/>
          </p:cNvSpPr>
          <p:nvPr/>
        </p:nvSpPr>
        <p:spPr>
          <a:xfrm>
            <a:off x="5848350" y="6019800"/>
            <a:ext cx="952500" cy="209550"/>
          </a:xfrm>
          <a:prstGeom prst="rect">
            <a:avLst/>
          </a:prstGeom>
          <a:noFill/>
          <a:ln w="0">
            <a:noFill/>
            <a:prstDash val="solid"/>
          </a:ln>
        </p:spPr>
        <p:txBody>
          <a:bodyPr wrap="square" lIns="0" tIns="0" rIns="0" bIns="0" anchor="t">
            <a:normAutofit/>
          </a:bodyPr>
          <a:lstStyle/>
          <a:p>
            <a:pPr algn="l">
              <a:defRPr sz="1275" b="1" i="0">
                <a:solidFill>
                  <a:srgbClr val="FFFFFF"/>
                </a:solidFill>
                <a:latin typeface="Arial"/>
                <a:ea typeface="Arial"/>
                <a:cs typeface="Arial"/>
              </a:defRPr>
            </a:pPr>
            <a:r>
              <a:rPr sz="1275" b="1" i="0">
                <a:solidFill>
                  <a:srgbClr val="FFFFFF"/>
                </a:solidFill>
                <a:latin typeface="Arial"/>
                <a:ea typeface="Arial"/>
                <a:cs typeface="Arial"/>
              </a:rPr>
              <a:t>Blockout</a:t>
            </a:r>
          </a:p>
        </p:txBody>
      </p:sp>
      <p:sp>
        <p:nvSpPr>
          <p:cNvPr id="126" name="workflow-step">
            <a:extLst>
              <a:ext uri="{FF2B5EF4-FFF2-40B4-BE49-F238E27FC236}">
                <a16:creationId xmlns:a16="http://schemas.microsoft.com/office/drawing/2014/main" id="{D6324B83-6F91-4E6E-B75E-7516FCA1F9E2}"/>
              </a:ext>
            </a:extLst>
          </p:cNvPr>
          <p:cNvSpPr>
            <a:spLocks noGrp="1"/>
          </p:cNvSpPr>
          <p:nvPr/>
        </p:nvSpPr>
        <p:spPr>
          <a:xfrm>
            <a:off x="7239000" y="5581650"/>
            <a:ext cx="1238250" cy="819150"/>
          </a:xfrm>
          <a:prstGeom prst="rect">
            <a:avLst/>
          </a:prstGeom>
          <a:solidFill>
            <a:srgbClr val="FFFFFF">
              <a:alpha val="7000"/>
            </a:srgbClr>
          </a:solidFill>
          <a:ln w="9525">
            <a:solidFill>
              <a:srgbClr val="FFFFFF">
                <a:alpha val="14000"/>
              </a:srgbClr>
            </a:solidFill>
            <a:prstDash val="solid"/>
          </a:ln>
        </p:spPr>
        <p:txBody>
          <a:bodyPr/>
          <a:lstStyle/>
          <a:p>
            <a:endParaRPr lang="zh-CN" altLang="en-US"/>
          </a:p>
        </p:txBody>
      </p:sp>
      <p:sp>
        <p:nvSpPr>
          <p:cNvPr id="127" name="step-num">
            <a:extLst>
              <a:ext uri="{FF2B5EF4-FFF2-40B4-BE49-F238E27FC236}">
                <a16:creationId xmlns:a16="http://schemas.microsoft.com/office/drawing/2014/main" id="{22213B91-69F2-48BF-A76A-5108C2A4952B}"/>
              </a:ext>
            </a:extLst>
          </p:cNvPr>
          <p:cNvSpPr>
            <a:spLocks noGrp="1"/>
          </p:cNvSpPr>
          <p:nvPr/>
        </p:nvSpPr>
        <p:spPr>
          <a:xfrm>
            <a:off x="7372350" y="5734050"/>
            <a:ext cx="266700" cy="171450"/>
          </a:xfrm>
          <a:prstGeom prst="rect">
            <a:avLst/>
          </a:prstGeom>
          <a:noFill/>
          <a:ln w="0">
            <a:noFill/>
            <a:prstDash val="solid"/>
          </a:ln>
        </p:spPr>
        <p:txBody>
          <a:bodyPr wrap="square" lIns="0" tIns="0" rIns="0" bIns="0" anchor="t">
            <a:normAutofit/>
          </a:bodyPr>
          <a:lstStyle/>
          <a:p>
            <a:pPr algn="l">
              <a:defRPr sz="900" b="1" i="0">
                <a:solidFill>
                  <a:srgbClr val="E8FF2A"/>
                </a:solidFill>
                <a:latin typeface="Arial"/>
                <a:ea typeface="Arial"/>
                <a:cs typeface="Arial"/>
              </a:defRPr>
            </a:pPr>
            <a:r>
              <a:rPr sz="900" b="1" i="0">
                <a:solidFill>
                  <a:srgbClr val="E8FF2A"/>
                </a:solidFill>
                <a:latin typeface="Arial"/>
                <a:ea typeface="Arial"/>
                <a:cs typeface="Arial"/>
              </a:rPr>
              <a:t>02</a:t>
            </a:r>
          </a:p>
        </p:txBody>
      </p:sp>
      <p:sp>
        <p:nvSpPr>
          <p:cNvPr id="128" name="step-title">
            <a:extLst>
              <a:ext uri="{FF2B5EF4-FFF2-40B4-BE49-F238E27FC236}">
                <a16:creationId xmlns:a16="http://schemas.microsoft.com/office/drawing/2014/main" id="{F2B56CB9-8D05-4E11-8F6D-B2E21E7CB907}"/>
              </a:ext>
            </a:extLst>
          </p:cNvPr>
          <p:cNvSpPr>
            <a:spLocks noGrp="1"/>
          </p:cNvSpPr>
          <p:nvPr/>
        </p:nvSpPr>
        <p:spPr>
          <a:xfrm>
            <a:off x="7372350" y="6019800"/>
            <a:ext cx="952500" cy="209550"/>
          </a:xfrm>
          <a:prstGeom prst="rect">
            <a:avLst/>
          </a:prstGeom>
          <a:noFill/>
          <a:ln w="0">
            <a:noFill/>
            <a:prstDash val="solid"/>
          </a:ln>
        </p:spPr>
        <p:txBody>
          <a:bodyPr wrap="square" lIns="0" tIns="0" rIns="0" bIns="0" anchor="t">
            <a:normAutofit/>
          </a:bodyPr>
          <a:lstStyle/>
          <a:p>
            <a:pPr algn="l">
              <a:defRPr sz="1275" b="1" i="0">
                <a:solidFill>
                  <a:srgbClr val="FFFFFF"/>
                </a:solidFill>
                <a:latin typeface="Arial"/>
                <a:ea typeface="Arial"/>
                <a:cs typeface="Arial"/>
              </a:defRPr>
            </a:pPr>
            <a:r>
              <a:rPr sz="1275" b="1" i="0">
                <a:solidFill>
                  <a:srgbClr val="FFFFFF"/>
                </a:solidFill>
                <a:latin typeface="Arial"/>
                <a:ea typeface="Arial"/>
                <a:cs typeface="Arial"/>
              </a:rPr>
              <a:t>Mid-poly</a:t>
            </a:r>
          </a:p>
        </p:txBody>
      </p:sp>
      <p:sp>
        <p:nvSpPr>
          <p:cNvPr id="129" name="workflow-step">
            <a:extLst>
              <a:ext uri="{FF2B5EF4-FFF2-40B4-BE49-F238E27FC236}">
                <a16:creationId xmlns:a16="http://schemas.microsoft.com/office/drawing/2014/main" id="{9F9A7ADE-9648-431F-984D-FBC41FB81C00}"/>
              </a:ext>
            </a:extLst>
          </p:cNvPr>
          <p:cNvSpPr>
            <a:spLocks noGrp="1"/>
          </p:cNvSpPr>
          <p:nvPr/>
        </p:nvSpPr>
        <p:spPr>
          <a:xfrm>
            <a:off x="8763000" y="5581650"/>
            <a:ext cx="1238250" cy="819150"/>
          </a:xfrm>
          <a:prstGeom prst="rect">
            <a:avLst/>
          </a:prstGeom>
          <a:solidFill>
            <a:srgbClr val="FFFFFF">
              <a:alpha val="7000"/>
            </a:srgbClr>
          </a:solidFill>
          <a:ln w="9525">
            <a:solidFill>
              <a:srgbClr val="FFFFFF">
                <a:alpha val="14000"/>
              </a:srgbClr>
            </a:solidFill>
            <a:prstDash val="solid"/>
          </a:ln>
        </p:spPr>
        <p:txBody>
          <a:bodyPr/>
          <a:lstStyle/>
          <a:p>
            <a:endParaRPr lang="zh-CN" altLang="en-US"/>
          </a:p>
        </p:txBody>
      </p:sp>
      <p:sp>
        <p:nvSpPr>
          <p:cNvPr id="130" name="step-num">
            <a:extLst>
              <a:ext uri="{FF2B5EF4-FFF2-40B4-BE49-F238E27FC236}">
                <a16:creationId xmlns:a16="http://schemas.microsoft.com/office/drawing/2014/main" id="{5CB9807F-6C57-49DF-8A30-020B4644C11F}"/>
              </a:ext>
            </a:extLst>
          </p:cNvPr>
          <p:cNvSpPr>
            <a:spLocks noGrp="1"/>
          </p:cNvSpPr>
          <p:nvPr/>
        </p:nvSpPr>
        <p:spPr>
          <a:xfrm>
            <a:off x="8896350" y="5734050"/>
            <a:ext cx="266700" cy="171450"/>
          </a:xfrm>
          <a:prstGeom prst="rect">
            <a:avLst/>
          </a:prstGeom>
          <a:noFill/>
          <a:ln w="0">
            <a:noFill/>
            <a:prstDash val="solid"/>
          </a:ln>
        </p:spPr>
        <p:txBody>
          <a:bodyPr wrap="square" lIns="0" tIns="0" rIns="0" bIns="0" anchor="t">
            <a:normAutofit/>
          </a:bodyPr>
          <a:lstStyle/>
          <a:p>
            <a:pPr algn="l">
              <a:defRPr sz="900" b="1" i="0">
                <a:solidFill>
                  <a:srgbClr val="E8FF2A"/>
                </a:solidFill>
                <a:latin typeface="Arial"/>
                <a:ea typeface="Arial"/>
                <a:cs typeface="Arial"/>
              </a:defRPr>
            </a:pPr>
            <a:r>
              <a:rPr sz="900" b="1" i="0">
                <a:solidFill>
                  <a:srgbClr val="E8FF2A"/>
                </a:solidFill>
                <a:latin typeface="Arial"/>
                <a:ea typeface="Arial"/>
                <a:cs typeface="Arial"/>
              </a:rPr>
              <a:t>03</a:t>
            </a:r>
          </a:p>
        </p:txBody>
      </p:sp>
      <p:sp>
        <p:nvSpPr>
          <p:cNvPr id="131" name="step-title">
            <a:extLst>
              <a:ext uri="{FF2B5EF4-FFF2-40B4-BE49-F238E27FC236}">
                <a16:creationId xmlns:a16="http://schemas.microsoft.com/office/drawing/2014/main" id="{6AEC52CE-A362-4A32-B236-D3C9272596D5}"/>
              </a:ext>
            </a:extLst>
          </p:cNvPr>
          <p:cNvSpPr>
            <a:spLocks noGrp="1"/>
          </p:cNvSpPr>
          <p:nvPr/>
        </p:nvSpPr>
        <p:spPr>
          <a:xfrm>
            <a:off x="8896350" y="6019800"/>
            <a:ext cx="952500" cy="209550"/>
          </a:xfrm>
          <a:prstGeom prst="rect">
            <a:avLst/>
          </a:prstGeom>
          <a:noFill/>
          <a:ln w="0">
            <a:noFill/>
            <a:prstDash val="solid"/>
          </a:ln>
        </p:spPr>
        <p:txBody>
          <a:bodyPr wrap="square" lIns="0" tIns="0" rIns="0" bIns="0" anchor="t">
            <a:normAutofit/>
          </a:bodyPr>
          <a:lstStyle/>
          <a:p>
            <a:pPr algn="l">
              <a:defRPr sz="1275" b="1" i="0">
                <a:solidFill>
                  <a:srgbClr val="FFFFFF"/>
                </a:solidFill>
                <a:latin typeface="Arial"/>
                <a:ea typeface="Arial"/>
                <a:cs typeface="Arial"/>
              </a:defRPr>
            </a:pPr>
            <a:r>
              <a:rPr sz="1275" b="1" i="0">
                <a:solidFill>
                  <a:srgbClr val="FFFFFF"/>
                </a:solidFill>
                <a:latin typeface="Arial"/>
                <a:ea typeface="Arial"/>
                <a:cs typeface="Arial"/>
              </a:rPr>
              <a:t>Texture</a:t>
            </a:r>
          </a:p>
        </p:txBody>
      </p:sp>
      <p:sp>
        <p:nvSpPr>
          <p:cNvPr id="132" name="workflow-step">
            <a:extLst>
              <a:ext uri="{FF2B5EF4-FFF2-40B4-BE49-F238E27FC236}">
                <a16:creationId xmlns:a16="http://schemas.microsoft.com/office/drawing/2014/main" id="{883A757E-208D-470B-9E72-689EBC5D3C31}"/>
              </a:ext>
            </a:extLst>
          </p:cNvPr>
          <p:cNvSpPr>
            <a:spLocks noGrp="1"/>
          </p:cNvSpPr>
          <p:nvPr/>
        </p:nvSpPr>
        <p:spPr>
          <a:xfrm>
            <a:off x="10287000" y="5581650"/>
            <a:ext cx="1238250" cy="819150"/>
          </a:xfrm>
          <a:prstGeom prst="rect">
            <a:avLst/>
          </a:prstGeom>
          <a:solidFill>
            <a:srgbClr val="FFFFFF">
              <a:alpha val="7000"/>
            </a:srgbClr>
          </a:solidFill>
          <a:ln w="9525">
            <a:solidFill>
              <a:srgbClr val="FFFFFF">
                <a:alpha val="14000"/>
              </a:srgbClr>
            </a:solidFill>
            <a:prstDash val="solid"/>
          </a:ln>
        </p:spPr>
        <p:txBody>
          <a:bodyPr/>
          <a:lstStyle/>
          <a:p>
            <a:endParaRPr lang="zh-CN" altLang="en-US"/>
          </a:p>
        </p:txBody>
      </p:sp>
      <p:sp>
        <p:nvSpPr>
          <p:cNvPr id="133" name="step-num">
            <a:extLst>
              <a:ext uri="{FF2B5EF4-FFF2-40B4-BE49-F238E27FC236}">
                <a16:creationId xmlns:a16="http://schemas.microsoft.com/office/drawing/2014/main" id="{DC2E05A7-CD0D-4F4A-81B3-0128428BAC17}"/>
              </a:ext>
            </a:extLst>
          </p:cNvPr>
          <p:cNvSpPr>
            <a:spLocks noGrp="1"/>
          </p:cNvSpPr>
          <p:nvPr/>
        </p:nvSpPr>
        <p:spPr>
          <a:xfrm>
            <a:off x="10420350" y="5734050"/>
            <a:ext cx="266700" cy="171450"/>
          </a:xfrm>
          <a:prstGeom prst="rect">
            <a:avLst/>
          </a:prstGeom>
          <a:noFill/>
          <a:ln w="0">
            <a:noFill/>
            <a:prstDash val="solid"/>
          </a:ln>
        </p:spPr>
        <p:txBody>
          <a:bodyPr wrap="square" lIns="0" tIns="0" rIns="0" bIns="0" anchor="t">
            <a:normAutofit/>
          </a:bodyPr>
          <a:lstStyle/>
          <a:p>
            <a:pPr algn="l">
              <a:defRPr sz="900" b="1" i="0">
                <a:solidFill>
                  <a:srgbClr val="E8FF2A"/>
                </a:solidFill>
                <a:latin typeface="Arial"/>
                <a:ea typeface="Arial"/>
                <a:cs typeface="Arial"/>
              </a:defRPr>
            </a:pPr>
            <a:r>
              <a:rPr sz="900" b="1" i="0">
                <a:solidFill>
                  <a:srgbClr val="E8FF2A"/>
                </a:solidFill>
                <a:latin typeface="Arial"/>
                <a:ea typeface="Arial"/>
                <a:cs typeface="Arial"/>
              </a:rPr>
              <a:t>04</a:t>
            </a:r>
          </a:p>
        </p:txBody>
      </p:sp>
      <p:sp>
        <p:nvSpPr>
          <p:cNvPr id="134" name="step-title">
            <a:extLst>
              <a:ext uri="{FF2B5EF4-FFF2-40B4-BE49-F238E27FC236}">
                <a16:creationId xmlns:a16="http://schemas.microsoft.com/office/drawing/2014/main" id="{F7740C31-91B2-4406-A81A-69C1CDEB56A0}"/>
              </a:ext>
            </a:extLst>
          </p:cNvPr>
          <p:cNvSpPr>
            <a:spLocks noGrp="1"/>
          </p:cNvSpPr>
          <p:nvPr/>
        </p:nvSpPr>
        <p:spPr>
          <a:xfrm>
            <a:off x="10420350" y="6019800"/>
            <a:ext cx="952500" cy="209550"/>
          </a:xfrm>
          <a:prstGeom prst="rect">
            <a:avLst/>
          </a:prstGeom>
          <a:noFill/>
          <a:ln w="0">
            <a:noFill/>
            <a:prstDash val="solid"/>
          </a:ln>
        </p:spPr>
        <p:txBody>
          <a:bodyPr wrap="square" lIns="0" tIns="0" rIns="0" bIns="0" anchor="t">
            <a:normAutofit/>
          </a:bodyPr>
          <a:lstStyle/>
          <a:p>
            <a:pPr algn="l">
              <a:defRPr sz="1275" b="1" i="0">
                <a:solidFill>
                  <a:srgbClr val="FFFFFF"/>
                </a:solidFill>
                <a:latin typeface="Arial"/>
                <a:ea typeface="Arial"/>
                <a:cs typeface="Arial"/>
              </a:defRPr>
            </a:pPr>
            <a:r>
              <a:rPr sz="1275" b="1" i="0">
                <a:solidFill>
                  <a:srgbClr val="FFFFFF"/>
                </a:solidFill>
                <a:latin typeface="Arial"/>
                <a:ea typeface="Arial"/>
                <a:cs typeface="Arial"/>
              </a:rPr>
              <a:t>Lighting</a:t>
            </a:r>
          </a:p>
        </p:txBody>
      </p:sp>
      <p:sp>
        <p:nvSpPr>
          <p:cNvPr id="135" name="accent-bar">
            <a:extLst>
              <a:ext uri="{FF2B5EF4-FFF2-40B4-BE49-F238E27FC236}">
                <a16:creationId xmlns:a16="http://schemas.microsoft.com/office/drawing/2014/main" id="{0DD4A1DB-7102-42D5-B054-10F3A6105854}"/>
              </a:ext>
            </a:extLst>
          </p:cNvPr>
          <p:cNvSpPr>
            <a:spLocks noGrp="1"/>
          </p:cNvSpPr>
          <p:nvPr/>
        </p:nvSpPr>
        <p:spPr>
          <a:xfrm>
            <a:off x="723900" y="6343650"/>
            <a:ext cx="1047750" cy="76200"/>
          </a:xfrm>
          <a:prstGeom prst="rect">
            <a:avLst/>
          </a:prstGeom>
          <a:solidFill>
            <a:srgbClr val="E8FF2A"/>
          </a:solidFill>
          <a:ln w="0">
            <a:noFill/>
            <a:prstDash val="solid"/>
          </a:ln>
        </p:spPr>
        <p:txBody>
          <a:bodyPr/>
          <a:lstStyle/>
          <a:p>
            <a:endParaRPr lang="zh-CN" altLang="en-US"/>
          </a:p>
        </p:txBody>
      </p:sp>
      <p:sp>
        <p:nvSpPr>
          <p:cNvPr id="136" name="accent-bar-tail">
            <a:extLst>
              <a:ext uri="{FF2B5EF4-FFF2-40B4-BE49-F238E27FC236}">
                <a16:creationId xmlns:a16="http://schemas.microsoft.com/office/drawing/2014/main" id="{2996B798-0B61-464A-8ED5-73173061FC2C}"/>
              </a:ext>
            </a:extLst>
          </p:cNvPr>
          <p:cNvSpPr>
            <a:spLocks noGrp="1"/>
          </p:cNvSpPr>
          <p:nvPr/>
        </p:nvSpPr>
        <p:spPr>
          <a:xfrm>
            <a:off x="1828800" y="6343650"/>
            <a:ext cx="190500" cy="76200"/>
          </a:xfrm>
          <a:prstGeom prst="rect">
            <a:avLst/>
          </a:prstGeom>
          <a:solidFill>
            <a:srgbClr val="00F0FF"/>
          </a:solidFill>
          <a:ln w="0">
            <a:noFill/>
            <a:prstDash val="solid"/>
          </a:ln>
        </p:spPr>
        <p:txBody>
          <a:bodyPr/>
          <a:lstStyle/>
          <a:p>
            <a:endParaRPr lang="zh-CN" altLang="en-US"/>
          </a:p>
        </p:txBody>
      </p:sp>
      <p:sp>
        <p:nvSpPr>
          <p:cNvPr id="137" name="accent-bar-dot">
            <a:extLst>
              <a:ext uri="{FF2B5EF4-FFF2-40B4-BE49-F238E27FC236}">
                <a16:creationId xmlns:a16="http://schemas.microsoft.com/office/drawing/2014/main" id="{EF251872-58F6-4016-9D8D-8195B647A0FF}"/>
              </a:ext>
            </a:extLst>
          </p:cNvPr>
          <p:cNvSpPr>
            <a:spLocks noGrp="1"/>
          </p:cNvSpPr>
          <p:nvPr/>
        </p:nvSpPr>
        <p:spPr>
          <a:xfrm>
            <a:off x="2076450" y="6343650"/>
            <a:ext cx="76200" cy="76200"/>
          </a:xfrm>
          <a:prstGeom prst="rect">
            <a:avLst/>
          </a:prstGeom>
          <a:solidFill>
            <a:srgbClr val="FF2A2A"/>
          </a:solidFill>
          <a:ln w="0">
            <a:noFill/>
            <a:prstDash val="solid"/>
          </a:ln>
        </p:spPr>
        <p:txBody>
          <a:bodyPr/>
          <a:lstStyle/>
          <a:p>
            <a:endParaRPr lang="zh-CN" altLang="en-US"/>
          </a:p>
        </p:txBody>
      </p:sp>
      <p:pic>
        <p:nvPicPr>
          <p:cNvPr id="140" name="图片 139">
            <a:extLst>
              <a:ext uri="{FF2B5EF4-FFF2-40B4-BE49-F238E27FC236}">
                <a16:creationId xmlns:a16="http://schemas.microsoft.com/office/drawing/2014/main" id="{A9D68469-1452-1E6F-172B-79987D3356B0}"/>
              </a:ext>
            </a:extLst>
          </p:cNvPr>
          <p:cNvPicPr>
            <a:picLocks noChangeAspect="1"/>
          </p:cNvPicPr>
          <p:nvPr/>
        </p:nvPicPr>
        <p:blipFill rotWithShape="1">
          <a:blip r:embed="rId3">
            <a:extLst>
              <a:ext uri="{28A0092B-C50C-407E-A947-70E740481C1C}">
                <a14:useLocalDpi xmlns:a14="http://schemas.microsoft.com/office/drawing/2010/main" val="0"/>
              </a:ext>
            </a:extLst>
          </a:blip>
          <a:srcRect t="5592" b="5592"/>
          <a:stretch>
            <a:fillRect/>
          </a:stretch>
        </p:blipFill>
        <p:spPr>
          <a:xfrm>
            <a:off x="868679" y="809625"/>
            <a:ext cx="4655817" cy="2618897"/>
          </a:xfrm>
          <a:prstGeom prst="rect">
            <a:avLst/>
          </a:prstGeom>
        </p:spPr>
      </p:pic>
      <p:sp>
        <p:nvSpPr>
          <p:cNvPr id="141" name="render">
            <a:extLst>
              <a:ext uri="{FF2B5EF4-FFF2-40B4-BE49-F238E27FC236}">
                <a16:creationId xmlns:a16="http://schemas.microsoft.com/office/drawing/2014/main" id="{EE277196-FB7F-A4D5-4F94-AF82A0389E28}"/>
              </a:ext>
            </a:extLst>
          </p:cNvPr>
          <p:cNvSpPr>
            <a:spLocks noGrp="1"/>
          </p:cNvSpPr>
          <p:nvPr/>
        </p:nvSpPr>
        <p:spPr>
          <a:xfrm>
            <a:off x="6419850" y="661035"/>
            <a:ext cx="2609850" cy="1466850"/>
          </a:xfrm>
          <a:prstGeom prst="rect">
            <a:avLst/>
          </a:prstGeom>
          <a:solidFill>
            <a:srgbClr val="FFFFFF">
              <a:alpha val="6000"/>
            </a:srgbClr>
          </a:solidFill>
          <a:ln w="13335">
            <a:solidFill>
              <a:srgbClr val="FFFFFF">
                <a:alpha val="35000"/>
              </a:srgbClr>
            </a:solidFill>
            <a:prstDash val="dash"/>
          </a:ln>
        </p:spPr>
        <p:txBody>
          <a:bodyPr/>
          <a:lstStyle/>
          <a:p>
            <a:endParaRPr lang="zh-CN" altLang="en-US"/>
          </a:p>
        </p:txBody>
      </p:sp>
      <p:sp>
        <p:nvSpPr>
          <p:cNvPr id="142" name="render-inner">
            <a:extLst>
              <a:ext uri="{FF2B5EF4-FFF2-40B4-BE49-F238E27FC236}">
                <a16:creationId xmlns:a16="http://schemas.microsoft.com/office/drawing/2014/main" id="{915E5CBC-BB52-49E6-0D2E-3E826DD65897}"/>
              </a:ext>
            </a:extLst>
          </p:cNvPr>
          <p:cNvSpPr>
            <a:spLocks noGrp="1"/>
          </p:cNvSpPr>
          <p:nvPr/>
        </p:nvSpPr>
        <p:spPr>
          <a:xfrm>
            <a:off x="6515100" y="756285"/>
            <a:ext cx="2419350" cy="1276350"/>
          </a:xfrm>
          <a:prstGeom prst="rect">
            <a:avLst/>
          </a:prstGeom>
          <a:noFill/>
          <a:ln w="9525">
            <a:solidFill>
              <a:srgbClr val="FFFFFF">
                <a:alpha val="12000"/>
              </a:srgbClr>
            </a:solidFill>
            <a:prstDash val="solid"/>
          </a:ln>
        </p:spPr>
        <p:txBody>
          <a:bodyPr/>
          <a:lstStyle/>
          <a:p>
            <a:endParaRPr lang="zh-CN" altLang="en-US"/>
          </a:p>
        </p:txBody>
      </p:sp>
      <p:sp>
        <p:nvSpPr>
          <p:cNvPr id="143" name="render-diag-1">
            <a:extLst>
              <a:ext uri="{FF2B5EF4-FFF2-40B4-BE49-F238E27FC236}">
                <a16:creationId xmlns:a16="http://schemas.microsoft.com/office/drawing/2014/main" id="{3759FF8B-FFF9-40C6-DF11-60C614D61501}"/>
              </a:ext>
            </a:extLst>
          </p:cNvPr>
          <p:cNvSpPr>
            <a:spLocks noGrp="1"/>
          </p:cNvSpPr>
          <p:nvPr/>
        </p:nvSpPr>
        <p:spPr>
          <a:xfrm>
            <a:off x="6629400" y="870585"/>
            <a:ext cx="2190750" cy="1047750"/>
          </a:xfrm>
          <a:prstGeom prst="line">
            <a:avLst/>
          </a:prstGeom>
          <a:noFill/>
          <a:ln w="9525">
            <a:solidFill>
              <a:srgbClr val="FFFFFF">
                <a:alpha val="18000"/>
              </a:srgbClr>
            </a:solidFill>
            <a:prstDash val="solid"/>
          </a:ln>
        </p:spPr>
        <p:txBody>
          <a:bodyPr/>
          <a:lstStyle/>
          <a:p>
            <a:endParaRPr lang="zh-CN" altLang="en-US"/>
          </a:p>
        </p:txBody>
      </p:sp>
      <p:sp>
        <p:nvSpPr>
          <p:cNvPr id="144" name="render-diag-2">
            <a:extLst>
              <a:ext uri="{FF2B5EF4-FFF2-40B4-BE49-F238E27FC236}">
                <a16:creationId xmlns:a16="http://schemas.microsoft.com/office/drawing/2014/main" id="{3C4C2B07-D8C9-8530-78FA-84EE61C5EE0B}"/>
              </a:ext>
            </a:extLst>
          </p:cNvPr>
          <p:cNvSpPr>
            <a:spLocks noGrp="1"/>
          </p:cNvSpPr>
          <p:nvPr/>
        </p:nvSpPr>
        <p:spPr>
          <a:xfrm>
            <a:off x="8820150" y="870585"/>
            <a:ext cx="0" cy="1047750"/>
          </a:xfrm>
          <a:prstGeom prst="line">
            <a:avLst/>
          </a:prstGeom>
          <a:noFill/>
          <a:ln w="9525">
            <a:solidFill>
              <a:srgbClr val="FFFFFF">
                <a:alpha val="18000"/>
              </a:srgbClr>
            </a:solidFill>
            <a:prstDash val="solid"/>
          </a:ln>
        </p:spPr>
        <p:txBody>
          <a:bodyPr/>
          <a:lstStyle/>
          <a:p>
            <a:endParaRPr lang="zh-CN" altLang="en-US"/>
          </a:p>
        </p:txBody>
      </p:sp>
      <p:sp>
        <p:nvSpPr>
          <p:cNvPr id="145" name="tick">
            <a:extLst>
              <a:ext uri="{FF2B5EF4-FFF2-40B4-BE49-F238E27FC236}">
                <a16:creationId xmlns:a16="http://schemas.microsoft.com/office/drawing/2014/main" id="{B192A33F-B666-F8BF-4086-E808226EFEA7}"/>
              </a:ext>
            </a:extLst>
          </p:cNvPr>
          <p:cNvSpPr>
            <a:spLocks noGrp="1"/>
          </p:cNvSpPr>
          <p:nvPr/>
        </p:nvSpPr>
        <p:spPr>
          <a:xfrm>
            <a:off x="6419850" y="661035"/>
            <a:ext cx="209550" cy="0"/>
          </a:xfrm>
          <a:prstGeom prst="line">
            <a:avLst/>
          </a:prstGeom>
          <a:noFill/>
          <a:ln w="19050">
            <a:solidFill>
              <a:srgbClr val="E8FF2A"/>
            </a:solidFill>
            <a:prstDash val="solid"/>
          </a:ln>
        </p:spPr>
        <p:txBody>
          <a:bodyPr/>
          <a:lstStyle/>
          <a:p>
            <a:endParaRPr lang="zh-CN" altLang="en-US"/>
          </a:p>
        </p:txBody>
      </p:sp>
      <p:sp>
        <p:nvSpPr>
          <p:cNvPr id="146" name="tick">
            <a:extLst>
              <a:ext uri="{FF2B5EF4-FFF2-40B4-BE49-F238E27FC236}">
                <a16:creationId xmlns:a16="http://schemas.microsoft.com/office/drawing/2014/main" id="{C3A2E148-6961-261C-7269-FDE82D2C6606}"/>
              </a:ext>
            </a:extLst>
          </p:cNvPr>
          <p:cNvSpPr>
            <a:spLocks noGrp="1"/>
          </p:cNvSpPr>
          <p:nvPr/>
        </p:nvSpPr>
        <p:spPr>
          <a:xfrm>
            <a:off x="6419850" y="661035"/>
            <a:ext cx="0" cy="209550"/>
          </a:xfrm>
          <a:prstGeom prst="line">
            <a:avLst/>
          </a:prstGeom>
          <a:noFill/>
          <a:ln w="19050">
            <a:solidFill>
              <a:srgbClr val="E8FF2A"/>
            </a:solidFill>
            <a:prstDash val="solid"/>
          </a:ln>
        </p:spPr>
        <p:txBody>
          <a:bodyPr/>
          <a:lstStyle/>
          <a:p>
            <a:endParaRPr lang="zh-CN" altLang="en-US"/>
          </a:p>
        </p:txBody>
      </p:sp>
      <p:sp>
        <p:nvSpPr>
          <p:cNvPr id="147" name="tick">
            <a:extLst>
              <a:ext uri="{FF2B5EF4-FFF2-40B4-BE49-F238E27FC236}">
                <a16:creationId xmlns:a16="http://schemas.microsoft.com/office/drawing/2014/main" id="{49A72277-C535-EF8B-8AD3-6A89382C5E4C}"/>
              </a:ext>
            </a:extLst>
          </p:cNvPr>
          <p:cNvSpPr>
            <a:spLocks noGrp="1"/>
          </p:cNvSpPr>
          <p:nvPr/>
        </p:nvSpPr>
        <p:spPr>
          <a:xfrm>
            <a:off x="8820150" y="661035"/>
            <a:ext cx="209550" cy="0"/>
          </a:xfrm>
          <a:prstGeom prst="line">
            <a:avLst/>
          </a:prstGeom>
          <a:noFill/>
          <a:ln w="19050">
            <a:solidFill>
              <a:srgbClr val="E8FF2A"/>
            </a:solidFill>
            <a:prstDash val="solid"/>
          </a:ln>
        </p:spPr>
        <p:txBody>
          <a:bodyPr/>
          <a:lstStyle/>
          <a:p>
            <a:endParaRPr lang="zh-CN" altLang="en-US"/>
          </a:p>
        </p:txBody>
      </p:sp>
      <p:sp>
        <p:nvSpPr>
          <p:cNvPr id="148" name="tick">
            <a:extLst>
              <a:ext uri="{FF2B5EF4-FFF2-40B4-BE49-F238E27FC236}">
                <a16:creationId xmlns:a16="http://schemas.microsoft.com/office/drawing/2014/main" id="{49763992-FF5F-DD47-B1E4-CB4FAED82D58}"/>
              </a:ext>
            </a:extLst>
          </p:cNvPr>
          <p:cNvSpPr>
            <a:spLocks noGrp="1"/>
          </p:cNvSpPr>
          <p:nvPr/>
        </p:nvSpPr>
        <p:spPr>
          <a:xfrm>
            <a:off x="9029700" y="661035"/>
            <a:ext cx="0" cy="209550"/>
          </a:xfrm>
          <a:prstGeom prst="line">
            <a:avLst/>
          </a:prstGeom>
          <a:noFill/>
          <a:ln w="19050">
            <a:solidFill>
              <a:srgbClr val="E8FF2A"/>
            </a:solidFill>
            <a:prstDash val="solid"/>
          </a:ln>
        </p:spPr>
        <p:txBody>
          <a:bodyPr/>
          <a:lstStyle/>
          <a:p>
            <a:endParaRPr lang="zh-CN" altLang="en-US"/>
          </a:p>
        </p:txBody>
      </p:sp>
      <p:sp>
        <p:nvSpPr>
          <p:cNvPr id="149" name="tick">
            <a:extLst>
              <a:ext uri="{FF2B5EF4-FFF2-40B4-BE49-F238E27FC236}">
                <a16:creationId xmlns:a16="http://schemas.microsoft.com/office/drawing/2014/main" id="{398FF92D-F21A-E26F-16BD-73CEC43456DE}"/>
              </a:ext>
            </a:extLst>
          </p:cNvPr>
          <p:cNvSpPr>
            <a:spLocks noGrp="1"/>
          </p:cNvSpPr>
          <p:nvPr/>
        </p:nvSpPr>
        <p:spPr>
          <a:xfrm>
            <a:off x="6419850" y="2127885"/>
            <a:ext cx="209550" cy="0"/>
          </a:xfrm>
          <a:prstGeom prst="line">
            <a:avLst/>
          </a:prstGeom>
          <a:noFill/>
          <a:ln w="19050">
            <a:solidFill>
              <a:srgbClr val="E8FF2A"/>
            </a:solidFill>
            <a:prstDash val="solid"/>
          </a:ln>
        </p:spPr>
        <p:txBody>
          <a:bodyPr/>
          <a:lstStyle/>
          <a:p>
            <a:endParaRPr lang="zh-CN" altLang="en-US"/>
          </a:p>
        </p:txBody>
      </p:sp>
      <p:sp>
        <p:nvSpPr>
          <p:cNvPr id="150" name="tick">
            <a:extLst>
              <a:ext uri="{FF2B5EF4-FFF2-40B4-BE49-F238E27FC236}">
                <a16:creationId xmlns:a16="http://schemas.microsoft.com/office/drawing/2014/main" id="{F95BD8F8-BA86-8CAF-F2A0-9347C2379932}"/>
              </a:ext>
            </a:extLst>
          </p:cNvPr>
          <p:cNvSpPr>
            <a:spLocks noGrp="1"/>
          </p:cNvSpPr>
          <p:nvPr/>
        </p:nvSpPr>
        <p:spPr>
          <a:xfrm>
            <a:off x="6419850" y="1918335"/>
            <a:ext cx="0" cy="209550"/>
          </a:xfrm>
          <a:prstGeom prst="line">
            <a:avLst/>
          </a:prstGeom>
          <a:noFill/>
          <a:ln w="19050">
            <a:solidFill>
              <a:srgbClr val="E8FF2A"/>
            </a:solidFill>
            <a:prstDash val="solid"/>
          </a:ln>
        </p:spPr>
        <p:txBody>
          <a:bodyPr/>
          <a:lstStyle/>
          <a:p>
            <a:endParaRPr lang="zh-CN" altLang="en-US"/>
          </a:p>
        </p:txBody>
      </p:sp>
      <p:sp>
        <p:nvSpPr>
          <p:cNvPr id="151" name="tick">
            <a:extLst>
              <a:ext uri="{FF2B5EF4-FFF2-40B4-BE49-F238E27FC236}">
                <a16:creationId xmlns:a16="http://schemas.microsoft.com/office/drawing/2014/main" id="{EB845304-F0A3-FAF5-D5A4-75325DE1D8C2}"/>
              </a:ext>
            </a:extLst>
          </p:cNvPr>
          <p:cNvSpPr>
            <a:spLocks noGrp="1"/>
          </p:cNvSpPr>
          <p:nvPr/>
        </p:nvSpPr>
        <p:spPr>
          <a:xfrm>
            <a:off x="8820150" y="2127885"/>
            <a:ext cx="209550" cy="0"/>
          </a:xfrm>
          <a:prstGeom prst="line">
            <a:avLst/>
          </a:prstGeom>
          <a:noFill/>
          <a:ln w="19050">
            <a:solidFill>
              <a:srgbClr val="E8FF2A"/>
            </a:solidFill>
            <a:prstDash val="solid"/>
          </a:ln>
        </p:spPr>
        <p:txBody>
          <a:bodyPr/>
          <a:lstStyle/>
          <a:p>
            <a:endParaRPr lang="zh-CN" altLang="en-US"/>
          </a:p>
        </p:txBody>
      </p:sp>
      <p:sp>
        <p:nvSpPr>
          <p:cNvPr id="152" name="tick">
            <a:extLst>
              <a:ext uri="{FF2B5EF4-FFF2-40B4-BE49-F238E27FC236}">
                <a16:creationId xmlns:a16="http://schemas.microsoft.com/office/drawing/2014/main" id="{15CE8EFC-DBC0-97DA-43CB-71FF60A16DEB}"/>
              </a:ext>
            </a:extLst>
          </p:cNvPr>
          <p:cNvSpPr>
            <a:spLocks noGrp="1"/>
          </p:cNvSpPr>
          <p:nvPr/>
        </p:nvSpPr>
        <p:spPr>
          <a:xfrm>
            <a:off x="9029700" y="1918335"/>
            <a:ext cx="0" cy="209550"/>
          </a:xfrm>
          <a:prstGeom prst="line">
            <a:avLst/>
          </a:prstGeom>
          <a:noFill/>
          <a:ln w="19050">
            <a:solidFill>
              <a:srgbClr val="E8FF2A"/>
            </a:solidFill>
            <a:prstDash val="solid"/>
          </a:ln>
        </p:spPr>
        <p:txBody>
          <a:bodyPr/>
          <a:lstStyle/>
          <a:p>
            <a:endParaRPr lang="zh-CN" altLang="en-US"/>
          </a:p>
        </p:txBody>
      </p:sp>
      <p:sp>
        <p:nvSpPr>
          <p:cNvPr id="153" name="render-label">
            <a:extLst>
              <a:ext uri="{FF2B5EF4-FFF2-40B4-BE49-F238E27FC236}">
                <a16:creationId xmlns:a16="http://schemas.microsoft.com/office/drawing/2014/main" id="{6C1A9230-92E4-C753-35CB-C18F631787DF}"/>
              </a:ext>
            </a:extLst>
          </p:cNvPr>
          <p:cNvSpPr>
            <a:spLocks noGrp="1"/>
          </p:cNvSpPr>
          <p:nvPr/>
        </p:nvSpPr>
        <p:spPr>
          <a:xfrm>
            <a:off x="6686550" y="1127760"/>
            <a:ext cx="2076450" cy="266700"/>
          </a:xfrm>
          <a:prstGeom prst="rect">
            <a:avLst/>
          </a:prstGeom>
          <a:noFill/>
          <a:ln w="0">
            <a:noFill/>
            <a:prstDash val="solid"/>
          </a:ln>
        </p:spPr>
        <p:txBody>
          <a:bodyPr wrap="square" lIns="0" tIns="0" rIns="0" bIns="0" anchor="t">
            <a:normAutofit/>
          </a:bodyPr>
          <a:lstStyle/>
          <a:p>
            <a:pPr algn="ctr">
              <a:defRPr sz="1125" b="1" i="0">
                <a:solidFill>
                  <a:srgbClr val="FFFFFF"/>
                </a:solidFill>
                <a:latin typeface="Arial"/>
                <a:ea typeface="Arial"/>
                <a:cs typeface="Arial"/>
              </a:defRPr>
            </a:pPr>
            <a:r>
              <a:rPr sz="1125" b="1" i="0">
                <a:solidFill>
                  <a:srgbClr val="FFFFFF"/>
                </a:solidFill>
                <a:latin typeface="Arial"/>
                <a:ea typeface="Arial"/>
                <a:cs typeface="Arial"/>
              </a:rPr>
              <a:t>RENDER</a:t>
            </a:r>
          </a:p>
        </p:txBody>
      </p:sp>
      <p:sp>
        <p:nvSpPr>
          <p:cNvPr id="154" name="render-note">
            <a:extLst>
              <a:ext uri="{FF2B5EF4-FFF2-40B4-BE49-F238E27FC236}">
                <a16:creationId xmlns:a16="http://schemas.microsoft.com/office/drawing/2014/main" id="{8AE5FD79-7AFE-023C-67A6-4B7EED44ECF4}"/>
              </a:ext>
            </a:extLst>
          </p:cNvPr>
          <p:cNvSpPr>
            <a:spLocks noGrp="1"/>
          </p:cNvSpPr>
          <p:nvPr/>
        </p:nvSpPr>
        <p:spPr>
          <a:xfrm>
            <a:off x="6686550" y="1432560"/>
            <a:ext cx="207645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a:solidFill>
                  <a:srgbClr val="FFFFFF">
                    <a:alpha val="55000"/>
                  </a:srgbClr>
                </a:solidFill>
                <a:latin typeface="Microsoft YaHei"/>
                <a:ea typeface="Microsoft YaHei"/>
                <a:cs typeface="Microsoft YaHei"/>
              </a:rPr>
              <a:t>替换图片 · 16:9 · crop cover</a:t>
            </a:r>
          </a:p>
        </p:txBody>
      </p:sp>
      <p:sp>
        <p:nvSpPr>
          <p:cNvPr id="155" name="render-chip-bg">
            <a:extLst>
              <a:ext uri="{FF2B5EF4-FFF2-40B4-BE49-F238E27FC236}">
                <a16:creationId xmlns:a16="http://schemas.microsoft.com/office/drawing/2014/main" id="{7A793E96-869A-0D2B-2502-009A7175E9C3}"/>
              </a:ext>
            </a:extLst>
          </p:cNvPr>
          <p:cNvSpPr>
            <a:spLocks noGrp="1"/>
          </p:cNvSpPr>
          <p:nvPr/>
        </p:nvSpPr>
        <p:spPr>
          <a:xfrm>
            <a:off x="6572250" y="813435"/>
            <a:ext cx="609600" cy="209550"/>
          </a:xfrm>
          <a:prstGeom prst="rect">
            <a:avLst/>
          </a:prstGeom>
          <a:solidFill>
            <a:srgbClr val="E8FF2A"/>
          </a:solidFill>
          <a:ln w="0">
            <a:noFill/>
            <a:prstDash val="solid"/>
          </a:ln>
        </p:spPr>
        <p:txBody>
          <a:bodyPr/>
          <a:lstStyle/>
          <a:p>
            <a:endParaRPr lang="zh-CN" altLang="en-US"/>
          </a:p>
        </p:txBody>
      </p:sp>
      <p:sp>
        <p:nvSpPr>
          <p:cNvPr id="156" name="render-chip">
            <a:extLst>
              <a:ext uri="{FF2B5EF4-FFF2-40B4-BE49-F238E27FC236}">
                <a16:creationId xmlns:a16="http://schemas.microsoft.com/office/drawing/2014/main" id="{8615A730-74FF-08CD-806C-66A1DDCEBD70}"/>
              </a:ext>
            </a:extLst>
          </p:cNvPr>
          <p:cNvSpPr>
            <a:spLocks noGrp="1"/>
          </p:cNvSpPr>
          <p:nvPr/>
        </p:nvSpPr>
        <p:spPr>
          <a:xfrm>
            <a:off x="6638925" y="851535"/>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16:9</a:t>
            </a:r>
          </a:p>
        </p:txBody>
      </p:sp>
      <p:sp>
        <p:nvSpPr>
          <p:cNvPr id="157" name="render-dot">
            <a:extLst>
              <a:ext uri="{FF2B5EF4-FFF2-40B4-BE49-F238E27FC236}">
                <a16:creationId xmlns:a16="http://schemas.microsoft.com/office/drawing/2014/main" id="{A4AFD800-5132-C115-F9B9-A8F310BFF64D}"/>
              </a:ext>
            </a:extLst>
          </p:cNvPr>
          <p:cNvSpPr>
            <a:spLocks noGrp="1"/>
          </p:cNvSpPr>
          <p:nvPr/>
        </p:nvSpPr>
        <p:spPr>
          <a:xfrm>
            <a:off x="8705850" y="813435"/>
            <a:ext cx="133350" cy="133350"/>
          </a:xfrm>
          <a:prstGeom prst="ellipse">
            <a:avLst/>
          </a:prstGeom>
          <a:solidFill>
            <a:srgbClr val="E8FF2A"/>
          </a:solidFill>
          <a:ln w="0">
            <a:noFill/>
            <a:prstDash val="solid"/>
          </a:ln>
        </p:spPr>
        <p:txBody>
          <a:bodyPr/>
          <a:lstStyle/>
          <a:p>
            <a:endParaRPr lang="zh-CN" altLang="en-US"/>
          </a:p>
        </p:txBody>
      </p:sp>
      <p:pic>
        <p:nvPicPr>
          <p:cNvPr id="159" name="图片 158">
            <a:extLst>
              <a:ext uri="{FF2B5EF4-FFF2-40B4-BE49-F238E27FC236}">
                <a16:creationId xmlns:a16="http://schemas.microsoft.com/office/drawing/2014/main" id="{5037021F-B843-C161-CA97-697CDD0D0CF3}"/>
              </a:ext>
            </a:extLst>
          </p:cNvPr>
          <p:cNvPicPr>
            <a:picLocks noChangeAspect="1"/>
          </p:cNvPicPr>
          <p:nvPr/>
        </p:nvPicPr>
        <p:blipFill rotWithShape="1">
          <a:blip r:embed="rId4">
            <a:extLst>
              <a:ext uri="{28A0092B-C50C-407E-A947-70E740481C1C}">
                <a14:useLocalDpi xmlns:a14="http://schemas.microsoft.com/office/drawing/2010/main" val="0"/>
              </a:ext>
            </a:extLst>
          </a:blip>
          <a:srcRect t="5592" b="5592"/>
          <a:stretch>
            <a:fillRect/>
          </a:stretch>
        </p:blipFill>
        <p:spPr>
          <a:xfrm>
            <a:off x="6522720" y="720773"/>
            <a:ext cx="2376224" cy="1336626"/>
          </a:xfrm>
          <a:prstGeom prst="rect">
            <a:avLst/>
          </a:prstGeom>
        </p:spPr>
      </p:pic>
      <p:sp>
        <p:nvSpPr>
          <p:cNvPr id="161" name="render">
            <a:extLst>
              <a:ext uri="{FF2B5EF4-FFF2-40B4-BE49-F238E27FC236}">
                <a16:creationId xmlns:a16="http://schemas.microsoft.com/office/drawing/2014/main" id="{8BAD0E27-A506-5C46-F401-642FE8C5E7B5}"/>
              </a:ext>
            </a:extLst>
          </p:cNvPr>
          <p:cNvSpPr>
            <a:spLocks noGrp="1"/>
          </p:cNvSpPr>
          <p:nvPr/>
        </p:nvSpPr>
        <p:spPr>
          <a:xfrm>
            <a:off x="8919818" y="2514600"/>
            <a:ext cx="2609850" cy="1466850"/>
          </a:xfrm>
          <a:prstGeom prst="rect">
            <a:avLst/>
          </a:prstGeom>
          <a:solidFill>
            <a:srgbClr val="FFFFFF">
              <a:alpha val="6000"/>
            </a:srgbClr>
          </a:solidFill>
          <a:ln w="13335">
            <a:solidFill>
              <a:srgbClr val="FFFFFF">
                <a:alpha val="35000"/>
              </a:srgbClr>
            </a:solidFill>
            <a:prstDash val="dash"/>
          </a:ln>
        </p:spPr>
        <p:txBody>
          <a:bodyPr/>
          <a:lstStyle/>
          <a:p>
            <a:endParaRPr lang="zh-CN" altLang="en-US"/>
          </a:p>
        </p:txBody>
      </p:sp>
      <p:sp>
        <p:nvSpPr>
          <p:cNvPr id="162" name="render-inner">
            <a:extLst>
              <a:ext uri="{FF2B5EF4-FFF2-40B4-BE49-F238E27FC236}">
                <a16:creationId xmlns:a16="http://schemas.microsoft.com/office/drawing/2014/main" id="{2CF5AA2A-A649-1B91-AAA9-9CCD671EB39B}"/>
              </a:ext>
            </a:extLst>
          </p:cNvPr>
          <p:cNvSpPr>
            <a:spLocks noGrp="1"/>
          </p:cNvSpPr>
          <p:nvPr/>
        </p:nvSpPr>
        <p:spPr>
          <a:xfrm>
            <a:off x="9015068" y="2609850"/>
            <a:ext cx="2419350" cy="1276350"/>
          </a:xfrm>
          <a:prstGeom prst="rect">
            <a:avLst/>
          </a:prstGeom>
          <a:noFill/>
          <a:ln w="9525">
            <a:solidFill>
              <a:srgbClr val="FFFFFF">
                <a:alpha val="12000"/>
              </a:srgbClr>
            </a:solidFill>
            <a:prstDash val="solid"/>
          </a:ln>
        </p:spPr>
        <p:txBody>
          <a:bodyPr/>
          <a:lstStyle/>
          <a:p>
            <a:endParaRPr lang="zh-CN" altLang="en-US"/>
          </a:p>
        </p:txBody>
      </p:sp>
      <p:sp>
        <p:nvSpPr>
          <p:cNvPr id="163" name="render-diag-1">
            <a:extLst>
              <a:ext uri="{FF2B5EF4-FFF2-40B4-BE49-F238E27FC236}">
                <a16:creationId xmlns:a16="http://schemas.microsoft.com/office/drawing/2014/main" id="{6A51164D-9D9E-3B99-3A68-276AC6F4FF79}"/>
              </a:ext>
            </a:extLst>
          </p:cNvPr>
          <p:cNvSpPr>
            <a:spLocks noGrp="1"/>
          </p:cNvSpPr>
          <p:nvPr/>
        </p:nvSpPr>
        <p:spPr>
          <a:xfrm>
            <a:off x="9129368" y="2724150"/>
            <a:ext cx="2190750" cy="1047750"/>
          </a:xfrm>
          <a:prstGeom prst="line">
            <a:avLst/>
          </a:prstGeom>
          <a:noFill/>
          <a:ln w="9525">
            <a:solidFill>
              <a:srgbClr val="FFFFFF">
                <a:alpha val="18000"/>
              </a:srgbClr>
            </a:solidFill>
            <a:prstDash val="solid"/>
          </a:ln>
        </p:spPr>
        <p:txBody>
          <a:bodyPr/>
          <a:lstStyle/>
          <a:p>
            <a:endParaRPr lang="zh-CN" altLang="en-US"/>
          </a:p>
        </p:txBody>
      </p:sp>
      <p:sp>
        <p:nvSpPr>
          <p:cNvPr id="164" name="render-diag-2">
            <a:extLst>
              <a:ext uri="{FF2B5EF4-FFF2-40B4-BE49-F238E27FC236}">
                <a16:creationId xmlns:a16="http://schemas.microsoft.com/office/drawing/2014/main" id="{F80F8F7E-F0B5-E11A-D239-2332FCF5B895}"/>
              </a:ext>
            </a:extLst>
          </p:cNvPr>
          <p:cNvSpPr>
            <a:spLocks noGrp="1"/>
          </p:cNvSpPr>
          <p:nvPr/>
        </p:nvSpPr>
        <p:spPr>
          <a:xfrm>
            <a:off x="11320118" y="2724150"/>
            <a:ext cx="0" cy="1047750"/>
          </a:xfrm>
          <a:prstGeom prst="line">
            <a:avLst/>
          </a:prstGeom>
          <a:noFill/>
          <a:ln w="9525">
            <a:solidFill>
              <a:srgbClr val="FFFFFF">
                <a:alpha val="18000"/>
              </a:srgbClr>
            </a:solidFill>
            <a:prstDash val="solid"/>
          </a:ln>
        </p:spPr>
        <p:txBody>
          <a:bodyPr/>
          <a:lstStyle/>
          <a:p>
            <a:endParaRPr lang="zh-CN" altLang="en-US"/>
          </a:p>
        </p:txBody>
      </p:sp>
      <p:sp>
        <p:nvSpPr>
          <p:cNvPr id="165" name="tick">
            <a:extLst>
              <a:ext uri="{FF2B5EF4-FFF2-40B4-BE49-F238E27FC236}">
                <a16:creationId xmlns:a16="http://schemas.microsoft.com/office/drawing/2014/main" id="{9BD3CFC9-20F4-8B88-E566-41E4476B7408}"/>
              </a:ext>
            </a:extLst>
          </p:cNvPr>
          <p:cNvSpPr>
            <a:spLocks noGrp="1"/>
          </p:cNvSpPr>
          <p:nvPr/>
        </p:nvSpPr>
        <p:spPr>
          <a:xfrm>
            <a:off x="8919818" y="2514600"/>
            <a:ext cx="209550" cy="0"/>
          </a:xfrm>
          <a:prstGeom prst="line">
            <a:avLst/>
          </a:prstGeom>
          <a:noFill/>
          <a:ln w="19050">
            <a:solidFill>
              <a:srgbClr val="E8FF2A"/>
            </a:solidFill>
            <a:prstDash val="solid"/>
          </a:ln>
        </p:spPr>
        <p:txBody>
          <a:bodyPr/>
          <a:lstStyle/>
          <a:p>
            <a:endParaRPr lang="zh-CN" altLang="en-US"/>
          </a:p>
        </p:txBody>
      </p:sp>
      <p:sp>
        <p:nvSpPr>
          <p:cNvPr id="166" name="tick">
            <a:extLst>
              <a:ext uri="{FF2B5EF4-FFF2-40B4-BE49-F238E27FC236}">
                <a16:creationId xmlns:a16="http://schemas.microsoft.com/office/drawing/2014/main" id="{A69F3CF0-5886-74AE-86F5-F6E01B6EB462}"/>
              </a:ext>
            </a:extLst>
          </p:cNvPr>
          <p:cNvSpPr>
            <a:spLocks noGrp="1"/>
          </p:cNvSpPr>
          <p:nvPr/>
        </p:nvSpPr>
        <p:spPr>
          <a:xfrm>
            <a:off x="8919818" y="2514600"/>
            <a:ext cx="0" cy="209550"/>
          </a:xfrm>
          <a:prstGeom prst="line">
            <a:avLst/>
          </a:prstGeom>
          <a:noFill/>
          <a:ln w="19050">
            <a:solidFill>
              <a:srgbClr val="E8FF2A"/>
            </a:solidFill>
            <a:prstDash val="solid"/>
          </a:ln>
        </p:spPr>
        <p:txBody>
          <a:bodyPr/>
          <a:lstStyle/>
          <a:p>
            <a:endParaRPr lang="zh-CN" altLang="en-US"/>
          </a:p>
        </p:txBody>
      </p:sp>
      <p:sp>
        <p:nvSpPr>
          <p:cNvPr id="167" name="tick">
            <a:extLst>
              <a:ext uri="{FF2B5EF4-FFF2-40B4-BE49-F238E27FC236}">
                <a16:creationId xmlns:a16="http://schemas.microsoft.com/office/drawing/2014/main" id="{27E7142D-18BF-87B1-8602-F7FCE0BFA38F}"/>
              </a:ext>
            </a:extLst>
          </p:cNvPr>
          <p:cNvSpPr>
            <a:spLocks noGrp="1"/>
          </p:cNvSpPr>
          <p:nvPr/>
        </p:nvSpPr>
        <p:spPr>
          <a:xfrm>
            <a:off x="11320118" y="2514600"/>
            <a:ext cx="209550" cy="0"/>
          </a:xfrm>
          <a:prstGeom prst="line">
            <a:avLst/>
          </a:prstGeom>
          <a:noFill/>
          <a:ln w="19050">
            <a:solidFill>
              <a:srgbClr val="E8FF2A"/>
            </a:solidFill>
            <a:prstDash val="solid"/>
          </a:ln>
        </p:spPr>
        <p:txBody>
          <a:bodyPr/>
          <a:lstStyle/>
          <a:p>
            <a:endParaRPr lang="zh-CN" altLang="en-US"/>
          </a:p>
        </p:txBody>
      </p:sp>
      <p:sp>
        <p:nvSpPr>
          <p:cNvPr id="168" name="tick">
            <a:extLst>
              <a:ext uri="{FF2B5EF4-FFF2-40B4-BE49-F238E27FC236}">
                <a16:creationId xmlns:a16="http://schemas.microsoft.com/office/drawing/2014/main" id="{A07199D9-1024-F29C-E553-42C9EDB2AC81}"/>
              </a:ext>
            </a:extLst>
          </p:cNvPr>
          <p:cNvSpPr>
            <a:spLocks noGrp="1"/>
          </p:cNvSpPr>
          <p:nvPr/>
        </p:nvSpPr>
        <p:spPr>
          <a:xfrm>
            <a:off x="11529668" y="2514600"/>
            <a:ext cx="0" cy="209550"/>
          </a:xfrm>
          <a:prstGeom prst="line">
            <a:avLst/>
          </a:prstGeom>
          <a:noFill/>
          <a:ln w="19050">
            <a:solidFill>
              <a:srgbClr val="E8FF2A"/>
            </a:solidFill>
            <a:prstDash val="solid"/>
          </a:ln>
        </p:spPr>
        <p:txBody>
          <a:bodyPr/>
          <a:lstStyle/>
          <a:p>
            <a:endParaRPr lang="zh-CN" altLang="en-US"/>
          </a:p>
        </p:txBody>
      </p:sp>
      <p:sp>
        <p:nvSpPr>
          <p:cNvPr id="169" name="tick">
            <a:extLst>
              <a:ext uri="{FF2B5EF4-FFF2-40B4-BE49-F238E27FC236}">
                <a16:creationId xmlns:a16="http://schemas.microsoft.com/office/drawing/2014/main" id="{6933BBE4-8C4A-EAC1-88D7-662EA2C5870A}"/>
              </a:ext>
            </a:extLst>
          </p:cNvPr>
          <p:cNvSpPr>
            <a:spLocks noGrp="1"/>
          </p:cNvSpPr>
          <p:nvPr/>
        </p:nvSpPr>
        <p:spPr>
          <a:xfrm>
            <a:off x="8919818" y="3981450"/>
            <a:ext cx="209550" cy="0"/>
          </a:xfrm>
          <a:prstGeom prst="line">
            <a:avLst/>
          </a:prstGeom>
          <a:noFill/>
          <a:ln w="19050">
            <a:solidFill>
              <a:srgbClr val="E8FF2A"/>
            </a:solidFill>
            <a:prstDash val="solid"/>
          </a:ln>
        </p:spPr>
        <p:txBody>
          <a:bodyPr/>
          <a:lstStyle/>
          <a:p>
            <a:endParaRPr lang="zh-CN" altLang="en-US"/>
          </a:p>
        </p:txBody>
      </p:sp>
      <p:sp>
        <p:nvSpPr>
          <p:cNvPr id="170" name="tick">
            <a:extLst>
              <a:ext uri="{FF2B5EF4-FFF2-40B4-BE49-F238E27FC236}">
                <a16:creationId xmlns:a16="http://schemas.microsoft.com/office/drawing/2014/main" id="{4F2530F8-DA72-977B-ADBA-E48FBC6DF288}"/>
              </a:ext>
            </a:extLst>
          </p:cNvPr>
          <p:cNvSpPr>
            <a:spLocks noGrp="1"/>
          </p:cNvSpPr>
          <p:nvPr/>
        </p:nvSpPr>
        <p:spPr>
          <a:xfrm>
            <a:off x="8919818" y="3771900"/>
            <a:ext cx="0" cy="209550"/>
          </a:xfrm>
          <a:prstGeom prst="line">
            <a:avLst/>
          </a:prstGeom>
          <a:noFill/>
          <a:ln w="19050">
            <a:solidFill>
              <a:srgbClr val="E8FF2A"/>
            </a:solidFill>
            <a:prstDash val="solid"/>
          </a:ln>
        </p:spPr>
        <p:txBody>
          <a:bodyPr/>
          <a:lstStyle/>
          <a:p>
            <a:endParaRPr lang="zh-CN" altLang="en-US"/>
          </a:p>
        </p:txBody>
      </p:sp>
      <p:sp>
        <p:nvSpPr>
          <p:cNvPr id="171" name="tick">
            <a:extLst>
              <a:ext uri="{FF2B5EF4-FFF2-40B4-BE49-F238E27FC236}">
                <a16:creationId xmlns:a16="http://schemas.microsoft.com/office/drawing/2014/main" id="{E83EC036-E420-F70B-6669-EC0B49445265}"/>
              </a:ext>
            </a:extLst>
          </p:cNvPr>
          <p:cNvSpPr>
            <a:spLocks noGrp="1"/>
          </p:cNvSpPr>
          <p:nvPr/>
        </p:nvSpPr>
        <p:spPr>
          <a:xfrm>
            <a:off x="11320118" y="3981450"/>
            <a:ext cx="209550" cy="0"/>
          </a:xfrm>
          <a:prstGeom prst="line">
            <a:avLst/>
          </a:prstGeom>
          <a:noFill/>
          <a:ln w="19050">
            <a:solidFill>
              <a:srgbClr val="E8FF2A"/>
            </a:solidFill>
            <a:prstDash val="solid"/>
          </a:ln>
        </p:spPr>
        <p:txBody>
          <a:bodyPr/>
          <a:lstStyle/>
          <a:p>
            <a:endParaRPr lang="zh-CN" altLang="en-US"/>
          </a:p>
        </p:txBody>
      </p:sp>
      <p:sp>
        <p:nvSpPr>
          <p:cNvPr id="172" name="tick">
            <a:extLst>
              <a:ext uri="{FF2B5EF4-FFF2-40B4-BE49-F238E27FC236}">
                <a16:creationId xmlns:a16="http://schemas.microsoft.com/office/drawing/2014/main" id="{5BDFCEAF-AF38-A95C-F650-481DE93BE4F5}"/>
              </a:ext>
            </a:extLst>
          </p:cNvPr>
          <p:cNvSpPr>
            <a:spLocks noGrp="1"/>
          </p:cNvSpPr>
          <p:nvPr/>
        </p:nvSpPr>
        <p:spPr>
          <a:xfrm>
            <a:off x="11529668" y="3771900"/>
            <a:ext cx="0" cy="209550"/>
          </a:xfrm>
          <a:prstGeom prst="line">
            <a:avLst/>
          </a:prstGeom>
          <a:noFill/>
          <a:ln w="19050">
            <a:solidFill>
              <a:srgbClr val="E8FF2A"/>
            </a:solidFill>
            <a:prstDash val="solid"/>
          </a:ln>
        </p:spPr>
        <p:txBody>
          <a:bodyPr/>
          <a:lstStyle/>
          <a:p>
            <a:endParaRPr lang="zh-CN" altLang="en-US"/>
          </a:p>
        </p:txBody>
      </p:sp>
      <p:sp>
        <p:nvSpPr>
          <p:cNvPr id="173" name="render-label">
            <a:extLst>
              <a:ext uri="{FF2B5EF4-FFF2-40B4-BE49-F238E27FC236}">
                <a16:creationId xmlns:a16="http://schemas.microsoft.com/office/drawing/2014/main" id="{7786C695-F753-8DD1-3E7C-323D4028B223}"/>
              </a:ext>
            </a:extLst>
          </p:cNvPr>
          <p:cNvSpPr>
            <a:spLocks noGrp="1"/>
          </p:cNvSpPr>
          <p:nvPr/>
        </p:nvSpPr>
        <p:spPr>
          <a:xfrm>
            <a:off x="9186518" y="2981325"/>
            <a:ext cx="2076450" cy="266700"/>
          </a:xfrm>
          <a:prstGeom prst="rect">
            <a:avLst/>
          </a:prstGeom>
          <a:noFill/>
          <a:ln w="0">
            <a:noFill/>
            <a:prstDash val="solid"/>
          </a:ln>
        </p:spPr>
        <p:txBody>
          <a:bodyPr wrap="square" lIns="0" tIns="0" rIns="0" bIns="0" anchor="t">
            <a:normAutofit/>
          </a:bodyPr>
          <a:lstStyle/>
          <a:p>
            <a:pPr algn="ctr">
              <a:defRPr sz="1125" b="1" i="0">
                <a:solidFill>
                  <a:srgbClr val="FFFFFF"/>
                </a:solidFill>
                <a:latin typeface="Arial"/>
                <a:ea typeface="Arial"/>
                <a:cs typeface="Arial"/>
              </a:defRPr>
            </a:pPr>
            <a:r>
              <a:rPr sz="1125" b="1" i="0">
                <a:solidFill>
                  <a:srgbClr val="FFFFFF"/>
                </a:solidFill>
                <a:latin typeface="Arial"/>
                <a:ea typeface="Arial"/>
                <a:cs typeface="Arial"/>
              </a:rPr>
              <a:t>RENDER</a:t>
            </a:r>
          </a:p>
        </p:txBody>
      </p:sp>
      <p:sp>
        <p:nvSpPr>
          <p:cNvPr id="174" name="render-note">
            <a:extLst>
              <a:ext uri="{FF2B5EF4-FFF2-40B4-BE49-F238E27FC236}">
                <a16:creationId xmlns:a16="http://schemas.microsoft.com/office/drawing/2014/main" id="{239AFA8D-A4B2-3478-7EC6-76C5CCC28951}"/>
              </a:ext>
            </a:extLst>
          </p:cNvPr>
          <p:cNvSpPr>
            <a:spLocks noGrp="1"/>
          </p:cNvSpPr>
          <p:nvPr/>
        </p:nvSpPr>
        <p:spPr>
          <a:xfrm>
            <a:off x="9186518" y="3286125"/>
            <a:ext cx="207645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a:solidFill>
                  <a:srgbClr val="FFFFFF">
                    <a:alpha val="55000"/>
                  </a:srgbClr>
                </a:solidFill>
                <a:latin typeface="Microsoft YaHei"/>
                <a:ea typeface="Microsoft YaHei"/>
                <a:cs typeface="Microsoft YaHei"/>
              </a:rPr>
              <a:t>替换图片 · 16:9 · crop cover</a:t>
            </a:r>
          </a:p>
        </p:txBody>
      </p:sp>
      <p:sp>
        <p:nvSpPr>
          <p:cNvPr id="175" name="render-chip-bg">
            <a:extLst>
              <a:ext uri="{FF2B5EF4-FFF2-40B4-BE49-F238E27FC236}">
                <a16:creationId xmlns:a16="http://schemas.microsoft.com/office/drawing/2014/main" id="{7246CFCB-EE1D-0D47-3C9B-E3B5011B3DF2}"/>
              </a:ext>
            </a:extLst>
          </p:cNvPr>
          <p:cNvSpPr>
            <a:spLocks noGrp="1"/>
          </p:cNvSpPr>
          <p:nvPr/>
        </p:nvSpPr>
        <p:spPr>
          <a:xfrm>
            <a:off x="9072218" y="2667000"/>
            <a:ext cx="609600" cy="209550"/>
          </a:xfrm>
          <a:prstGeom prst="rect">
            <a:avLst/>
          </a:prstGeom>
          <a:solidFill>
            <a:srgbClr val="E8FF2A"/>
          </a:solidFill>
          <a:ln w="0">
            <a:noFill/>
            <a:prstDash val="solid"/>
          </a:ln>
        </p:spPr>
        <p:txBody>
          <a:bodyPr/>
          <a:lstStyle/>
          <a:p>
            <a:endParaRPr lang="zh-CN" altLang="en-US"/>
          </a:p>
        </p:txBody>
      </p:sp>
      <p:sp>
        <p:nvSpPr>
          <p:cNvPr id="176" name="render-chip">
            <a:extLst>
              <a:ext uri="{FF2B5EF4-FFF2-40B4-BE49-F238E27FC236}">
                <a16:creationId xmlns:a16="http://schemas.microsoft.com/office/drawing/2014/main" id="{A269EF25-3C49-4DBE-22AE-0B924F4A5CFC}"/>
              </a:ext>
            </a:extLst>
          </p:cNvPr>
          <p:cNvSpPr>
            <a:spLocks noGrp="1"/>
          </p:cNvSpPr>
          <p:nvPr/>
        </p:nvSpPr>
        <p:spPr>
          <a:xfrm>
            <a:off x="9138893" y="2705100"/>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16:9</a:t>
            </a:r>
          </a:p>
        </p:txBody>
      </p:sp>
      <p:sp>
        <p:nvSpPr>
          <p:cNvPr id="177" name="render-dot">
            <a:extLst>
              <a:ext uri="{FF2B5EF4-FFF2-40B4-BE49-F238E27FC236}">
                <a16:creationId xmlns:a16="http://schemas.microsoft.com/office/drawing/2014/main" id="{ABDA6231-DECC-5C16-C358-247DBC380293}"/>
              </a:ext>
            </a:extLst>
          </p:cNvPr>
          <p:cNvSpPr>
            <a:spLocks noGrp="1"/>
          </p:cNvSpPr>
          <p:nvPr/>
        </p:nvSpPr>
        <p:spPr>
          <a:xfrm>
            <a:off x="11205818" y="2667000"/>
            <a:ext cx="133350" cy="133350"/>
          </a:xfrm>
          <a:prstGeom prst="ellipse">
            <a:avLst/>
          </a:prstGeom>
          <a:solidFill>
            <a:srgbClr val="E8FF2A"/>
          </a:solidFill>
          <a:ln w="0">
            <a:noFill/>
            <a:prstDash val="solid"/>
          </a:ln>
        </p:spPr>
        <p:txBody>
          <a:bodyPr/>
          <a:lstStyle/>
          <a:p>
            <a:endParaRPr lang="zh-CN" altLang="en-US"/>
          </a:p>
        </p:txBody>
      </p:sp>
      <p:pic>
        <p:nvPicPr>
          <p:cNvPr id="178" name="图片 177">
            <a:extLst>
              <a:ext uri="{FF2B5EF4-FFF2-40B4-BE49-F238E27FC236}">
                <a16:creationId xmlns:a16="http://schemas.microsoft.com/office/drawing/2014/main" id="{A7AF2EF4-EF87-1BD1-0974-98BF9F4CEA42}"/>
              </a:ext>
            </a:extLst>
          </p:cNvPr>
          <p:cNvPicPr>
            <a:picLocks noChangeAspect="1"/>
          </p:cNvPicPr>
          <p:nvPr/>
        </p:nvPicPr>
        <p:blipFill>
          <a:blip r:embed="rId5">
            <a:extLst>
              <a:ext uri="{28A0092B-C50C-407E-A947-70E740481C1C}">
                <a14:useLocalDpi xmlns:a14="http://schemas.microsoft.com/office/drawing/2010/main" val="0"/>
              </a:ext>
            </a:extLst>
          </a:blip>
          <a:srcRect t="5592" b="5592"/>
          <a:stretch/>
        </p:blipFill>
        <p:spPr>
          <a:xfrm>
            <a:off x="9022688" y="2574338"/>
            <a:ext cx="2376224" cy="1336626"/>
          </a:xfrm>
          <a:prstGeom prst="rect">
            <a:avLst/>
          </a:prstGeom>
        </p:spPr>
      </p:pic>
      <p:sp>
        <p:nvSpPr>
          <p:cNvPr id="158" name="product-cn">
            <a:extLst>
              <a:ext uri="{FF2B5EF4-FFF2-40B4-BE49-F238E27FC236}">
                <a16:creationId xmlns:a16="http://schemas.microsoft.com/office/drawing/2014/main" id="{2E2BE531-6661-9562-EEAD-A8A57CF2988C}"/>
              </a:ext>
            </a:extLst>
          </p:cNvPr>
          <p:cNvSpPr>
            <a:spLocks noGrp="1"/>
          </p:cNvSpPr>
          <p:nvPr/>
        </p:nvSpPr>
        <p:spPr>
          <a:xfrm>
            <a:off x="638178" y="5356861"/>
            <a:ext cx="4467222" cy="701039"/>
          </a:xfrm>
          <a:prstGeom prst="rect">
            <a:avLst/>
          </a:prstGeom>
          <a:noFill/>
          <a:ln w="0">
            <a:noFill/>
            <a:prstDash val="solid"/>
          </a:ln>
        </p:spPr>
        <p:txBody>
          <a:bodyPr wrap="square" lIns="0" tIns="0" rIns="0" bIns="0" anchor="t">
            <a:normAutofit/>
          </a:bodyPr>
          <a:lstStyle/>
          <a:p>
            <a:pPr>
              <a:spcAft>
                <a:spcPts val="600"/>
              </a:spcAft>
            </a:pPr>
            <a:r>
              <a:rPr lang="zh-CN" altLang="zh-CN" sz="1400" b="1" dirty="0">
                <a:solidFill>
                  <a:schemeClr val="bg1"/>
                </a:solidFill>
                <a:latin typeface="Microsoft YaHei"/>
                <a:ea typeface="Microsoft YaHei"/>
              </a:rPr>
              <a:t>交互框架</a:t>
            </a:r>
            <a:endParaRPr lang="en-US" altLang="zh-CN" sz="1400" b="1" dirty="0">
              <a:solidFill>
                <a:schemeClr val="bg1"/>
              </a:solidFill>
              <a:latin typeface="Microsoft YaHei"/>
              <a:ea typeface="Microsoft YaHei"/>
            </a:endParaRPr>
          </a:p>
          <a:p>
            <a:pPr indent="457200"/>
            <a:r>
              <a:rPr lang="zh-CN" altLang="zh-CN" sz="1300" dirty="0">
                <a:solidFill>
                  <a:schemeClr val="bg2">
                    <a:lumMod val="90000"/>
                  </a:schemeClr>
                </a:solidFill>
                <a:latin typeface="Microsoft YaHei"/>
                <a:ea typeface="Microsoft YaHei"/>
              </a:rPr>
              <a:t>基于UE5蓝图系统独立构建完整交互逻辑，实现包括拾取判定、角色传送、碰撞检测及基础角色控制等核心功能。</a:t>
            </a:r>
            <a:endParaRPr lang="en-US" altLang="zh-CN" sz="1300" dirty="0">
              <a:solidFill>
                <a:schemeClr val="bg2">
                  <a:lumMod val="90000"/>
                </a:schemeClr>
              </a:solidFill>
              <a:latin typeface="Microsoft YaHei"/>
              <a:ea typeface="Microsoft YaHei"/>
            </a:endParaRPr>
          </a:p>
          <a:p>
            <a:endParaRPr lang="zh-CN" altLang="zh-CN" sz="1300" dirty="0">
              <a:solidFill>
                <a:schemeClr val="bg1"/>
              </a:solidFill>
              <a:latin typeface="Microsoft YaHei"/>
              <a:ea typeface="Microsoft YaHei"/>
            </a:endParaRPr>
          </a:p>
          <a:p>
            <a:pPr algn="l">
              <a:defRPr sz="1275" b="0" i="0">
                <a:solidFill>
                  <a:srgbClr val="666666"/>
                </a:solidFill>
                <a:latin typeface="Microsoft YaHei"/>
                <a:ea typeface="Microsoft YaHei"/>
                <a:cs typeface="Microsoft YaHei"/>
              </a:defRPr>
            </a:pPr>
            <a:endParaRPr sz="1275" b="0" i="0" dirty="0">
              <a:solidFill>
                <a:schemeClr val="bg1"/>
              </a:solidFill>
              <a:latin typeface="Microsoft YaHei"/>
              <a:ea typeface="Microsoft YaHei"/>
              <a:cs typeface="Microsoft YaHei"/>
            </a:endParaRPr>
          </a:p>
        </p:txBody>
      </p:sp>
      <p:sp>
        <p:nvSpPr>
          <p:cNvPr id="179" name="product-cn">
            <a:extLst>
              <a:ext uri="{FF2B5EF4-FFF2-40B4-BE49-F238E27FC236}">
                <a16:creationId xmlns:a16="http://schemas.microsoft.com/office/drawing/2014/main" id="{FE6C6D70-EFFD-155A-ADA2-0E32A01B3E48}"/>
              </a:ext>
            </a:extLst>
          </p:cNvPr>
          <p:cNvSpPr>
            <a:spLocks noGrp="1"/>
          </p:cNvSpPr>
          <p:nvPr/>
        </p:nvSpPr>
        <p:spPr>
          <a:xfrm>
            <a:off x="9334501" y="716598"/>
            <a:ext cx="2133598" cy="1767202"/>
          </a:xfrm>
          <a:prstGeom prst="rect">
            <a:avLst/>
          </a:prstGeom>
          <a:noFill/>
          <a:ln w="0">
            <a:noFill/>
            <a:prstDash val="solid"/>
          </a:ln>
        </p:spPr>
        <p:txBody>
          <a:bodyPr wrap="square" lIns="0" tIns="0" rIns="0" bIns="0" anchor="t">
            <a:normAutofit/>
          </a:bodyPr>
          <a:lstStyle/>
          <a:p>
            <a:pPr algn="ctr">
              <a:spcAft>
                <a:spcPts val="600"/>
              </a:spcAft>
            </a:pPr>
            <a:r>
              <a:rPr lang="zh-CN" altLang="zh-CN" sz="1400" b="1" dirty="0">
                <a:solidFill>
                  <a:schemeClr val="bg1"/>
                </a:solidFill>
                <a:latin typeface="Microsoft YaHei"/>
                <a:ea typeface="Microsoft YaHei"/>
              </a:rPr>
              <a:t>玩法机制</a:t>
            </a:r>
            <a:endParaRPr lang="en-US" altLang="zh-CN" sz="1400" b="1" dirty="0">
              <a:solidFill>
                <a:schemeClr val="bg1"/>
              </a:solidFill>
              <a:latin typeface="Microsoft YaHei"/>
              <a:ea typeface="Microsoft YaHei"/>
            </a:endParaRPr>
          </a:p>
          <a:p>
            <a:pPr indent="457200"/>
            <a:r>
              <a:rPr lang="zh-CN" altLang="zh-CN" sz="1300" dirty="0">
                <a:solidFill>
                  <a:schemeClr val="bg2">
                    <a:lumMod val="90000"/>
                  </a:schemeClr>
                </a:solidFill>
                <a:latin typeface="Microsoft YaHei"/>
                <a:ea typeface="Microsoft YaHei"/>
              </a:rPr>
              <a:t>通过蓝图完成怪物AI追逐逻辑，赋予场景动态危机感，丰富玩家探索时的压力反馈</a:t>
            </a:r>
            <a:endParaRPr lang="en-US" altLang="zh-CN" sz="1300" dirty="0">
              <a:solidFill>
                <a:schemeClr val="bg2">
                  <a:lumMod val="90000"/>
                </a:schemeClr>
              </a:solidFill>
              <a:latin typeface="Microsoft YaHei"/>
              <a:ea typeface="Microsoft YaHei"/>
            </a:endParaRPr>
          </a:p>
          <a:p>
            <a:endParaRPr lang="zh-CN" altLang="zh-CN" sz="1300" dirty="0">
              <a:solidFill>
                <a:schemeClr val="bg1"/>
              </a:solidFill>
              <a:latin typeface="Microsoft YaHei"/>
              <a:ea typeface="Microsoft YaHei"/>
            </a:endParaRPr>
          </a:p>
          <a:p>
            <a:pPr algn="l">
              <a:defRPr sz="1275" b="0" i="0">
                <a:solidFill>
                  <a:srgbClr val="666666"/>
                </a:solidFill>
                <a:latin typeface="Microsoft YaHei"/>
                <a:ea typeface="Microsoft YaHei"/>
                <a:cs typeface="Microsoft YaHei"/>
              </a:defRPr>
            </a:pPr>
            <a:endParaRPr sz="1275" b="0" i="0" dirty="0">
              <a:solidFill>
                <a:schemeClr val="bg1"/>
              </a:solidFill>
              <a:latin typeface="Microsoft YaHei"/>
              <a:ea typeface="Microsoft YaHei"/>
              <a:cs typeface="Microsoft YaHei"/>
            </a:endParaRPr>
          </a:p>
        </p:txBody>
      </p:sp>
      <p:sp>
        <p:nvSpPr>
          <p:cNvPr id="181" name="product-cn">
            <a:extLst>
              <a:ext uri="{FF2B5EF4-FFF2-40B4-BE49-F238E27FC236}">
                <a16:creationId xmlns:a16="http://schemas.microsoft.com/office/drawing/2014/main" id="{11C3E547-BE9B-1006-07B1-BEFAB7FF87C7}"/>
              </a:ext>
            </a:extLst>
          </p:cNvPr>
          <p:cNvSpPr>
            <a:spLocks noGrp="1"/>
          </p:cNvSpPr>
          <p:nvPr/>
        </p:nvSpPr>
        <p:spPr>
          <a:xfrm>
            <a:off x="6400800" y="2545398"/>
            <a:ext cx="2247900" cy="1493201"/>
          </a:xfrm>
          <a:prstGeom prst="rect">
            <a:avLst/>
          </a:prstGeom>
          <a:noFill/>
          <a:ln w="0">
            <a:noFill/>
            <a:prstDash val="solid"/>
          </a:ln>
        </p:spPr>
        <p:txBody>
          <a:bodyPr wrap="square" lIns="0" tIns="0" rIns="0" bIns="0" anchor="t">
            <a:normAutofit/>
          </a:bodyPr>
          <a:lstStyle/>
          <a:p>
            <a:pPr algn="ctr">
              <a:spcAft>
                <a:spcPts val="600"/>
              </a:spcAft>
            </a:pPr>
            <a:r>
              <a:rPr lang="zh-CN" altLang="zh-CN" sz="1400" b="1" dirty="0">
                <a:solidFill>
                  <a:schemeClr val="bg1"/>
                </a:solidFill>
                <a:latin typeface="Microsoft YaHei"/>
                <a:ea typeface="Microsoft YaHei"/>
              </a:rPr>
              <a:t>交互框架</a:t>
            </a:r>
            <a:endParaRPr lang="en-US" altLang="zh-CN" sz="1400" b="1" dirty="0">
              <a:solidFill>
                <a:schemeClr val="bg1"/>
              </a:solidFill>
              <a:latin typeface="Microsoft YaHei"/>
              <a:ea typeface="Microsoft YaHei"/>
            </a:endParaRPr>
          </a:p>
          <a:p>
            <a:pPr indent="457200"/>
            <a:r>
              <a:rPr lang="zh-CN" altLang="zh-CN" sz="1300" dirty="0">
                <a:solidFill>
                  <a:schemeClr val="bg2">
                    <a:lumMod val="90000"/>
                  </a:schemeClr>
                </a:solidFill>
                <a:latin typeface="Microsoft YaHei"/>
                <a:ea typeface="Microsoft YaHei"/>
              </a:rPr>
              <a:t>通过蓝图完成怪物AI追逐逻辑，赋予场景动态危机感，丰富玩家探索时的压力反馈利用体积雾与后期处理体积深度渲染氛围</a:t>
            </a:r>
            <a:r>
              <a:rPr lang="zh-CN" altLang="en-US" sz="1300" dirty="0">
                <a:solidFill>
                  <a:schemeClr val="bg2">
                    <a:lumMod val="90000"/>
                  </a:schemeClr>
                </a:solidFill>
                <a:latin typeface="Microsoft YaHei"/>
                <a:ea typeface="Microsoft YaHei"/>
              </a:rPr>
              <a:t>。</a:t>
            </a:r>
            <a:endParaRPr lang="en-US" altLang="zh-CN" sz="1300" dirty="0">
              <a:solidFill>
                <a:schemeClr val="bg2">
                  <a:lumMod val="90000"/>
                </a:schemeClr>
              </a:solidFill>
              <a:latin typeface="Microsoft YaHei"/>
              <a:ea typeface="Microsoft YaHei"/>
            </a:endParaRPr>
          </a:p>
          <a:p>
            <a:pPr indent="457200"/>
            <a:endParaRPr lang="en-US" altLang="zh-CN" sz="1300" dirty="0">
              <a:solidFill>
                <a:schemeClr val="bg2">
                  <a:lumMod val="90000"/>
                </a:schemeClr>
              </a:solidFill>
              <a:latin typeface="Microsoft YaHei"/>
              <a:ea typeface="Microsoft YaHei"/>
            </a:endParaRPr>
          </a:p>
          <a:p>
            <a:endParaRPr lang="zh-CN" altLang="zh-CN" sz="1300" dirty="0">
              <a:solidFill>
                <a:schemeClr val="bg2">
                  <a:lumMod val="90000"/>
                </a:schemeClr>
              </a:solidFill>
              <a:latin typeface="Microsoft YaHei"/>
              <a:ea typeface="Microsoft YaHei"/>
            </a:endParaRPr>
          </a:p>
          <a:p>
            <a:pPr algn="l">
              <a:defRPr sz="1275" b="0" i="0">
                <a:solidFill>
                  <a:srgbClr val="666666"/>
                </a:solidFill>
                <a:latin typeface="Microsoft YaHei"/>
                <a:ea typeface="Microsoft YaHei"/>
                <a:cs typeface="Microsoft YaHei"/>
              </a:defRPr>
            </a:pPr>
            <a:endParaRPr sz="1275" b="0" i="0" dirty="0">
              <a:solidFill>
                <a:schemeClr val="bg1"/>
              </a:solidFill>
              <a:latin typeface="Microsoft YaHei"/>
              <a:ea typeface="Microsoft YaHei"/>
              <a:cs typeface="Microsoft YaHei"/>
            </a:endParaRPr>
          </a:p>
        </p:txBody>
      </p:sp>
      <p:sp>
        <p:nvSpPr>
          <p:cNvPr id="182" name="文本框 181">
            <a:extLst>
              <a:ext uri="{FF2B5EF4-FFF2-40B4-BE49-F238E27FC236}">
                <a16:creationId xmlns:a16="http://schemas.microsoft.com/office/drawing/2014/main" id="{FF1A3BDE-F127-EA0C-5D49-36C53055E4E4}"/>
              </a:ext>
            </a:extLst>
          </p:cNvPr>
          <p:cNvSpPr txBox="1"/>
          <p:nvPr/>
        </p:nvSpPr>
        <p:spPr>
          <a:xfrm>
            <a:off x="6477000" y="4472941"/>
            <a:ext cx="5295897" cy="769441"/>
          </a:xfrm>
          <a:prstGeom prst="rect">
            <a:avLst/>
          </a:prstGeom>
          <a:noFill/>
        </p:spPr>
        <p:txBody>
          <a:bodyPr wrap="square" rtlCol="0">
            <a:spAutoFit/>
          </a:bodyPr>
          <a:lstStyle/>
          <a:p>
            <a:r>
              <a:rPr lang="zh-CN" altLang="zh-CN" sz="1300" dirty="0">
                <a:solidFill>
                  <a:schemeClr val="bg2">
                    <a:lumMod val="90000"/>
                  </a:schemeClr>
                </a:solidFill>
                <a:latin typeface="Microsoft YaHei"/>
                <a:ea typeface="Microsoft YaHei"/>
              </a:rPr>
              <a:t>通过增加噪点、色彩倾向精准还原“阈限空间”的诡异压迫感，致力于打造沉浸式的恐怖探索体验</a:t>
            </a:r>
            <a:endParaRPr lang="en-US" altLang="zh-CN" dirty="0">
              <a:solidFill>
                <a:schemeClr val="bg2">
                  <a:lumMod val="90000"/>
                </a:schemeClr>
              </a:solidFill>
              <a:latin typeface="Microsoft YaHei"/>
              <a:ea typeface="Microsoft YaHei"/>
            </a:endParaRPr>
          </a:p>
          <a:p>
            <a:endParaRPr lang="zh-CN" altLang="en-US" dirty="0"/>
          </a:p>
        </p:txBody>
      </p:sp>
    </p:spTree>
    <p:extLst>
      <p:ext uri="{BB962C8B-B14F-4D97-AF65-F5344CB8AC3E}">
        <p14:creationId xmlns:p14="http://schemas.microsoft.com/office/powerpoint/2010/main" val="175887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p:cNvGrpSpPr/>
        <p:nvPr/>
      </p:nvGrpSpPr>
      <p:grpSpPr>
        <a:xfrm>
          <a:off x="0" y="0"/>
          <a:ext cx="0" cy="0"/>
          <a:chOff x="0" y="0"/>
          <a:chExt cx="0" cy="0"/>
        </a:xfrm>
      </p:grpSpPr>
      <p:sp>
        <p:nvSpPr>
          <p:cNvPr id="147" name="dark-wash">
            <a:extLst>
              <a:ext uri="{FF2B5EF4-FFF2-40B4-BE49-F238E27FC236}">
                <a16:creationId xmlns:a16="http://schemas.microsoft.com/office/drawing/2014/main" id="{C2404E0B-2DB5-43FF-8524-B3A6E39B1A64}"/>
              </a:ext>
            </a:extLst>
          </p:cNvPr>
          <p:cNvSpPr>
            <a:spLocks noGrp="1"/>
          </p:cNvSpPr>
          <p:nvPr/>
        </p:nvSpPr>
        <p:spPr>
          <a:xfrm>
            <a:off x="0" y="0"/>
            <a:ext cx="12192000" cy="6858000"/>
          </a:xfrm>
          <a:prstGeom prst="rect">
            <a:avLst/>
          </a:prstGeom>
          <a:gradFill>
            <a:gsLst>
              <a:gs pos="0">
                <a:srgbClr val="111111"/>
              </a:gs>
              <a:gs pos="58000">
                <a:srgbClr val="202020"/>
              </a:gs>
              <a:gs pos="100000">
                <a:srgbClr val="0A0A0A"/>
              </a:gs>
            </a:gsLst>
            <a:lin ang="8100000"/>
          </a:gradFill>
          <a:ln w="0">
            <a:noFill/>
            <a:prstDash val="solid"/>
          </a:ln>
        </p:spPr>
        <p:txBody>
          <a:bodyPr/>
          <a:lstStyle/>
          <a:p>
            <a:endParaRPr lang="zh-CN" altLang="en-US"/>
          </a:p>
        </p:txBody>
      </p:sp>
      <p:sp>
        <p:nvSpPr>
          <p:cNvPr id="2" name="cyan-haze">
            <a:extLst>
              <a:ext uri="{FF2B5EF4-FFF2-40B4-BE49-F238E27FC236}">
                <a16:creationId xmlns:a16="http://schemas.microsoft.com/office/drawing/2014/main" id="{47322433-28D9-45FC-8132-739623852D7B}"/>
              </a:ext>
            </a:extLst>
          </p:cNvPr>
          <p:cNvSpPr>
            <a:spLocks noGrp="1"/>
          </p:cNvSpPr>
          <p:nvPr/>
        </p:nvSpPr>
        <p:spPr>
          <a:xfrm>
            <a:off x="8191500" y="-1143000"/>
            <a:ext cx="4000500" cy="2667000"/>
          </a:xfrm>
          <a:prstGeom prst="ellipse">
            <a:avLst/>
          </a:prstGeom>
          <a:gradFill>
            <a:gsLst>
              <a:gs pos="0">
                <a:srgbClr val="00F0FF">
                  <a:alpha val="18000"/>
                </a:srgbClr>
              </a:gs>
              <a:gs pos="76000">
                <a:srgbClr val="00F0FF">
                  <a:alpha val="0"/>
                </a:srgbClr>
              </a:gs>
            </a:gsLst>
            <a:path path="shape"/>
          </a:gradFill>
          <a:ln w="0">
            <a:noFill/>
            <a:prstDash val="solid"/>
          </a:ln>
        </p:spPr>
        <p:txBody>
          <a:bodyPr/>
          <a:lstStyle/>
          <a:p>
            <a:endParaRPr lang="zh-CN" altLang="en-US"/>
          </a:p>
        </p:txBody>
      </p:sp>
      <p:sp>
        <p:nvSpPr>
          <p:cNvPr id="3" name="accent-haze">
            <a:extLst>
              <a:ext uri="{FF2B5EF4-FFF2-40B4-BE49-F238E27FC236}">
                <a16:creationId xmlns:a16="http://schemas.microsoft.com/office/drawing/2014/main" id="{2D829F9A-CAE4-4326-872D-6A7E95B9D8FA}"/>
              </a:ext>
            </a:extLst>
          </p:cNvPr>
          <p:cNvSpPr>
            <a:spLocks noGrp="1"/>
          </p:cNvSpPr>
          <p:nvPr/>
        </p:nvSpPr>
        <p:spPr>
          <a:xfrm>
            <a:off x="-1143000" y="4000500"/>
            <a:ext cx="4095750" cy="2476500"/>
          </a:xfrm>
          <a:prstGeom prst="ellipse">
            <a:avLst/>
          </a:prstGeom>
          <a:gradFill>
            <a:gsLst>
              <a:gs pos="0">
                <a:srgbClr val="E8FF2A">
                  <a:alpha val="16000"/>
                </a:srgbClr>
              </a:gs>
              <a:gs pos="72000">
                <a:srgbClr val="E8FF2A">
                  <a:alpha val="0"/>
                </a:srgbClr>
              </a:gs>
            </a:gsLst>
            <a:path path="shape"/>
          </a:gradFill>
          <a:ln w="0">
            <a:noFill/>
            <a:prstDash val="solid"/>
          </a:ln>
        </p:spPr>
        <p:txBody>
          <a:bodyPr/>
          <a:lstStyle/>
          <a:p>
            <a:endParaRPr lang="zh-CN" altLang="en-US"/>
          </a:p>
        </p:txBody>
      </p:sp>
      <p:sp>
        <p:nvSpPr>
          <p:cNvPr id="4" name="grid-v">
            <a:extLst>
              <a:ext uri="{FF2B5EF4-FFF2-40B4-BE49-F238E27FC236}">
                <a16:creationId xmlns:a16="http://schemas.microsoft.com/office/drawing/2014/main" id="{7B55151C-7690-4FA4-B881-727CC3CBA10E}"/>
              </a:ext>
            </a:extLst>
          </p:cNvPr>
          <p:cNvSpPr>
            <a:spLocks noGrp="1"/>
          </p:cNvSpPr>
          <p:nvPr/>
        </p:nvSpPr>
        <p:spPr>
          <a:xfrm>
            <a:off x="609600" y="0"/>
            <a:ext cx="0" cy="6858000"/>
          </a:xfrm>
          <a:prstGeom prst="line">
            <a:avLst/>
          </a:prstGeom>
          <a:noFill/>
          <a:ln w="7620">
            <a:solidFill>
              <a:srgbClr val="FFFFFF">
                <a:alpha val="10000"/>
              </a:srgbClr>
            </a:solidFill>
            <a:prstDash val="solid"/>
          </a:ln>
        </p:spPr>
        <p:txBody>
          <a:bodyPr/>
          <a:lstStyle/>
          <a:p>
            <a:endParaRPr lang="zh-CN" altLang="en-US"/>
          </a:p>
        </p:txBody>
      </p:sp>
      <p:sp>
        <p:nvSpPr>
          <p:cNvPr id="5" name="grid-v">
            <a:extLst>
              <a:ext uri="{FF2B5EF4-FFF2-40B4-BE49-F238E27FC236}">
                <a16:creationId xmlns:a16="http://schemas.microsoft.com/office/drawing/2014/main" id="{D3B8C35C-1698-44B2-ABA3-8ADC82E7AD14}"/>
              </a:ext>
            </a:extLst>
          </p:cNvPr>
          <p:cNvSpPr>
            <a:spLocks noGrp="1"/>
          </p:cNvSpPr>
          <p:nvPr/>
        </p:nvSpPr>
        <p:spPr>
          <a:xfrm>
            <a:off x="1295400" y="0"/>
            <a:ext cx="0" cy="6858000"/>
          </a:xfrm>
          <a:prstGeom prst="line">
            <a:avLst/>
          </a:prstGeom>
          <a:noFill/>
          <a:ln w="7620">
            <a:solidFill>
              <a:srgbClr val="FFFFFF">
                <a:alpha val="10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CE39D56A-2421-440A-B513-FF34CF0AB916}"/>
              </a:ext>
            </a:extLst>
          </p:cNvPr>
          <p:cNvSpPr>
            <a:spLocks noGrp="1"/>
          </p:cNvSpPr>
          <p:nvPr/>
        </p:nvSpPr>
        <p:spPr>
          <a:xfrm>
            <a:off x="1981200" y="0"/>
            <a:ext cx="0" cy="6858000"/>
          </a:xfrm>
          <a:prstGeom prst="line">
            <a:avLst/>
          </a:prstGeom>
          <a:noFill/>
          <a:ln w="7620">
            <a:solidFill>
              <a:srgbClr val="FFFFFF">
                <a:alpha val="10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92741683-ABD4-4DD7-882F-2CC030762341}"/>
              </a:ext>
            </a:extLst>
          </p:cNvPr>
          <p:cNvSpPr>
            <a:spLocks noGrp="1"/>
          </p:cNvSpPr>
          <p:nvPr/>
        </p:nvSpPr>
        <p:spPr>
          <a:xfrm>
            <a:off x="2667000" y="0"/>
            <a:ext cx="0" cy="6858000"/>
          </a:xfrm>
          <a:prstGeom prst="line">
            <a:avLst/>
          </a:prstGeom>
          <a:noFill/>
          <a:ln w="7620">
            <a:solidFill>
              <a:srgbClr val="FFFFFF">
                <a:alpha val="10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46AA38D3-57A3-4204-A46F-F0E6272C5562}"/>
              </a:ext>
            </a:extLst>
          </p:cNvPr>
          <p:cNvSpPr>
            <a:spLocks noGrp="1"/>
          </p:cNvSpPr>
          <p:nvPr/>
        </p:nvSpPr>
        <p:spPr>
          <a:xfrm>
            <a:off x="3352800" y="0"/>
            <a:ext cx="0" cy="6858000"/>
          </a:xfrm>
          <a:prstGeom prst="line">
            <a:avLst/>
          </a:prstGeom>
          <a:noFill/>
          <a:ln w="7620">
            <a:solidFill>
              <a:srgbClr val="FFFFFF">
                <a:alpha val="10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560E1658-8C62-4EEE-8293-2D74F8F8C193}"/>
              </a:ext>
            </a:extLst>
          </p:cNvPr>
          <p:cNvSpPr>
            <a:spLocks noGrp="1"/>
          </p:cNvSpPr>
          <p:nvPr/>
        </p:nvSpPr>
        <p:spPr>
          <a:xfrm>
            <a:off x="4038600" y="0"/>
            <a:ext cx="0" cy="6858000"/>
          </a:xfrm>
          <a:prstGeom prst="line">
            <a:avLst/>
          </a:prstGeom>
          <a:noFill/>
          <a:ln w="7620">
            <a:solidFill>
              <a:srgbClr val="FFFFFF">
                <a:alpha val="10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8405E3CB-FFEE-4559-A90C-68E8E951223E}"/>
              </a:ext>
            </a:extLst>
          </p:cNvPr>
          <p:cNvSpPr>
            <a:spLocks noGrp="1"/>
          </p:cNvSpPr>
          <p:nvPr/>
        </p:nvSpPr>
        <p:spPr>
          <a:xfrm>
            <a:off x="4724400" y="0"/>
            <a:ext cx="0" cy="6858000"/>
          </a:xfrm>
          <a:prstGeom prst="line">
            <a:avLst/>
          </a:prstGeom>
          <a:noFill/>
          <a:ln w="7620">
            <a:solidFill>
              <a:srgbClr val="FFFFFF">
                <a:alpha val="10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8F85C86F-5B92-4F20-8350-FC3A80C33FE3}"/>
              </a:ext>
            </a:extLst>
          </p:cNvPr>
          <p:cNvSpPr>
            <a:spLocks noGrp="1"/>
          </p:cNvSpPr>
          <p:nvPr/>
        </p:nvSpPr>
        <p:spPr>
          <a:xfrm>
            <a:off x="5410200" y="0"/>
            <a:ext cx="0" cy="6858000"/>
          </a:xfrm>
          <a:prstGeom prst="line">
            <a:avLst/>
          </a:prstGeom>
          <a:noFill/>
          <a:ln w="7620">
            <a:solidFill>
              <a:srgbClr val="FFFFFF">
                <a:alpha val="10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199C954F-BD77-4FB9-838C-E1FAFD7CB205}"/>
              </a:ext>
            </a:extLst>
          </p:cNvPr>
          <p:cNvSpPr>
            <a:spLocks noGrp="1"/>
          </p:cNvSpPr>
          <p:nvPr/>
        </p:nvSpPr>
        <p:spPr>
          <a:xfrm>
            <a:off x="6096000" y="0"/>
            <a:ext cx="0" cy="6858000"/>
          </a:xfrm>
          <a:prstGeom prst="line">
            <a:avLst/>
          </a:prstGeom>
          <a:noFill/>
          <a:ln w="7620">
            <a:solidFill>
              <a:srgbClr val="FFFFFF">
                <a:alpha val="10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DFB92505-08C7-477B-8E3A-A846CD8F1AE6}"/>
              </a:ext>
            </a:extLst>
          </p:cNvPr>
          <p:cNvSpPr>
            <a:spLocks noGrp="1"/>
          </p:cNvSpPr>
          <p:nvPr/>
        </p:nvSpPr>
        <p:spPr>
          <a:xfrm>
            <a:off x="6781800" y="0"/>
            <a:ext cx="0" cy="6858000"/>
          </a:xfrm>
          <a:prstGeom prst="line">
            <a:avLst/>
          </a:prstGeom>
          <a:noFill/>
          <a:ln w="7620">
            <a:solidFill>
              <a:srgbClr val="FFFFFF">
                <a:alpha val="10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E65BE850-C0CA-4815-84C1-A9D72F608AFB}"/>
              </a:ext>
            </a:extLst>
          </p:cNvPr>
          <p:cNvSpPr>
            <a:spLocks noGrp="1"/>
          </p:cNvSpPr>
          <p:nvPr/>
        </p:nvSpPr>
        <p:spPr>
          <a:xfrm>
            <a:off x="7467600" y="0"/>
            <a:ext cx="0" cy="6858000"/>
          </a:xfrm>
          <a:prstGeom prst="line">
            <a:avLst/>
          </a:prstGeom>
          <a:noFill/>
          <a:ln w="7620">
            <a:solidFill>
              <a:srgbClr val="FFFFFF">
                <a:alpha val="10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D68DCF25-657C-4D4C-AA94-14D9B3CF788B}"/>
              </a:ext>
            </a:extLst>
          </p:cNvPr>
          <p:cNvSpPr>
            <a:spLocks noGrp="1"/>
          </p:cNvSpPr>
          <p:nvPr/>
        </p:nvSpPr>
        <p:spPr>
          <a:xfrm>
            <a:off x="8153400" y="0"/>
            <a:ext cx="0" cy="6858000"/>
          </a:xfrm>
          <a:prstGeom prst="line">
            <a:avLst/>
          </a:prstGeom>
          <a:noFill/>
          <a:ln w="7620">
            <a:solidFill>
              <a:srgbClr val="FFFFFF">
                <a:alpha val="10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131DE460-AD6A-4891-9954-A6277FE71587}"/>
              </a:ext>
            </a:extLst>
          </p:cNvPr>
          <p:cNvSpPr>
            <a:spLocks noGrp="1"/>
          </p:cNvSpPr>
          <p:nvPr/>
        </p:nvSpPr>
        <p:spPr>
          <a:xfrm>
            <a:off x="8839200" y="0"/>
            <a:ext cx="0" cy="6858000"/>
          </a:xfrm>
          <a:prstGeom prst="line">
            <a:avLst/>
          </a:prstGeom>
          <a:noFill/>
          <a:ln w="7620">
            <a:solidFill>
              <a:srgbClr val="FFFFFF">
                <a:alpha val="10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FA127985-0142-4F3E-B8F2-5DD98A8C7907}"/>
              </a:ext>
            </a:extLst>
          </p:cNvPr>
          <p:cNvSpPr>
            <a:spLocks noGrp="1"/>
          </p:cNvSpPr>
          <p:nvPr/>
        </p:nvSpPr>
        <p:spPr>
          <a:xfrm>
            <a:off x="9525000" y="0"/>
            <a:ext cx="0" cy="6858000"/>
          </a:xfrm>
          <a:prstGeom prst="line">
            <a:avLst/>
          </a:prstGeom>
          <a:noFill/>
          <a:ln w="7620">
            <a:solidFill>
              <a:srgbClr val="FFFFFF">
                <a:alpha val="10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3CAF234F-0E2F-459B-9D02-74650B416669}"/>
              </a:ext>
            </a:extLst>
          </p:cNvPr>
          <p:cNvSpPr>
            <a:spLocks noGrp="1"/>
          </p:cNvSpPr>
          <p:nvPr/>
        </p:nvSpPr>
        <p:spPr>
          <a:xfrm>
            <a:off x="10210800" y="0"/>
            <a:ext cx="0" cy="6858000"/>
          </a:xfrm>
          <a:prstGeom prst="line">
            <a:avLst/>
          </a:prstGeom>
          <a:noFill/>
          <a:ln w="7620">
            <a:solidFill>
              <a:srgbClr val="FFFFFF">
                <a:alpha val="10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EA7EF3D4-8B4F-4883-B513-7324A85F118A}"/>
              </a:ext>
            </a:extLst>
          </p:cNvPr>
          <p:cNvSpPr>
            <a:spLocks noGrp="1"/>
          </p:cNvSpPr>
          <p:nvPr/>
        </p:nvSpPr>
        <p:spPr>
          <a:xfrm>
            <a:off x="10896600" y="0"/>
            <a:ext cx="0" cy="6858000"/>
          </a:xfrm>
          <a:prstGeom prst="line">
            <a:avLst/>
          </a:prstGeom>
          <a:noFill/>
          <a:ln w="7620">
            <a:solidFill>
              <a:srgbClr val="FFFFFF">
                <a:alpha val="10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C1F1E5D2-1870-402C-A604-6DA4118E657D}"/>
              </a:ext>
            </a:extLst>
          </p:cNvPr>
          <p:cNvSpPr>
            <a:spLocks noGrp="1"/>
          </p:cNvSpPr>
          <p:nvPr/>
        </p:nvSpPr>
        <p:spPr>
          <a:xfrm>
            <a:off x="11582400" y="0"/>
            <a:ext cx="0" cy="6858000"/>
          </a:xfrm>
          <a:prstGeom prst="line">
            <a:avLst/>
          </a:prstGeom>
          <a:noFill/>
          <a:ln w="7620">
            <a:solidFill>
              <a:srgbClr val="FFFFFF">
                <a:alpha val="10000"/>
              </a:srgbClr>
            </a:solidFill>
            <a:prstDash val="solid"/>
          </a:ln>
        </p:spPr>
        <p:txBody>
          <a:bodyPr/>
          <a:lstStyle/>
          <a:p>
            <a:endParaRPr lang="zh-CN" altLang="en-US"/>
          </a:p>
        </p:txBody>
      </p:sp>
      <p:sp>
        <p:nvSpPr>
          <p:cNvPr id="21" name="grid-h">
            <a:extLst>
              <a:ext uri="{FF2B5EF4-FFF2-40B4-BE49-F238E27FC236}">
                <a16:creationId xmlns:a16="http://schemas.microsoft.com/office/drawing/2014/main" id="{B2EC7961-AB2D-4481-B308-C6FC231A298A}"/>
              </a:ext>
            </a:extLst>
          </p:cNvPr>
          <p:cNvSpPr>
            <a:spLocks noGrp="1"/>
          </p:cNvSpPr>
          <p:nvPr/>
        </p:nvSpPr>
        <p:spPr>
          <a:xfrm>
            <a:off x="0" y="457200"/>
            <a:ext cx="12192000" cy="0"/>
          </a:xfrm>
          <a:prstGeom prst="line">
            <a:avLst/>
          </a:prstGeom>
          <a:noFill/>
          <a:ln w="7620">
            <a:solidFill>
              <a:srgbClr val="FFFFFF">
                <a:alpha val="10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1F450FCF-01C5-4465-AB5E-C26016E0ABA8}"/>
              </a:ext>
            </a:extLst>
          </p:cNvPr>
          <p:cNvSpPr>
            <a:spLocks noGrp="1"/>
          </p:cNvSpPr>
          <p:nvPr/>
        </p:nvSpPr>
        <p:spPr>
          <a:xfrm>
            <a:off x="0" y="1143000"/>
            <a:ext cx="12192000" cy="0"/>
          </a:xfrm>
          <a:prstGeom prst="line">
            <a:avLst/>
          </a:prstGeom>
          <a:noFill/>
          <a:ln w="7620">
            <a:solidFill>
              <a:srgbClr val="FFFFFF">
                <a:alpha val="10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4C497218-3981-418E-8607-F4A888A0BF66}"/>
              </a:ext>
            </a:extLst>
          </p:cNvPr>
          <p:cNvSpPr>
            <a:spLocks noGrp="1"/>
          </p:cNvSpPr>
          <p:nvPr/>
        </p:nvSpPr>
        <p:spPr>
          <a:xfrm>
            <a:off x="0" y="1828800"/>
            <a:ext cx="12192000" cy="0"/>
          </a:xfrm>
          <a:prstGeom prst="line">
            <a:avLst/>
          </a:prstGeom>
          <a:noFill/>
          <a:ln w="7620">
            <a:solidFill>
              <a:srgbClr val="FFFFFF">
                <a:alpha val="10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725446F3-9AFB-495C-B637-2C9CF4177C14}"/>
              </a:ext>
            </a:extLst>
          </p:cNvPr>
          <p:cNvSpPr>
            <a:spLocks noGrp="1"/>
          </p:cNvSpPr>
          <p:nvPr/>
        </p:nvSpPr>
        <p:spPr>
          <a:xfrm>
            <a:off x="0" y="2514600"/>
            <a:ext cx="12192000" cy="0"/>
          </a:xfrm>
          <a:prstGeom prst="line">
            <a:avLst/>
          </a:prstGeom>
          <a:noFill/>
          <a:ln w="7620">
            <a:solidFill>
              <a:srgbClr val="FFFFFF">
                <a:alpha val="10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910DA012-84A8-4FD8-9CF1-F9B91E9CA192}"/>
              </a:ext>
            </a:extLst>
          </p:cNvPr>
          <p:cNvSpPr>
            <a:spLocks noGrp="1"/>
          </p:cNvSpPr>
          <p:nvPr/>
        </p:nvSpPr>
        <p:spPr>
          <a:xfrm>
            <a:off x="0" y="3200400"/>
            <a:ext cx="12192000" cy="0"/>
          </a:xfrm>
          <a:prstGeom prst="line">
            <a:avLst/>
          </a:prstGeom>
          <a:noFill/>
          <a:ln w="7620">
            <a:solidFill>
              <a:srgbClr val="FFFFFF">
                <a:alpha val="10000"/>
              </a:srgbClr>
            </a:solidFill>
            <a:prstDash val="solid"/>
          </a:ln>
        </p:spPr>
        <p:txBody>
          <a:bodyPr/>
          <a:lstStyle/>
          <a:p>
            <a:endParaRPr lang="zh-CN" altLang="en-US" dirty="0"/>
          </a:p>
        </p:txBody>
      </p:sp>
      <p:sp>
        <p:nvSpPr>
          <p:cNvPr id="26" name="grid-h">
            <a:extLst>
              <a:ext uri="{FF2B5EF4-FFF2-40B4-BE49-F238E27FC236}">
                <a16:creationId xmlns:a16="http://schemas.microsoft.com/office/drawing/2014/main" id="{14304F62-E70E-4872-8F1F-90BEFD231EF6}"/>
              </a:ext>
            </a:extLst>
          </p:cNvPr>
          <p:cNvSpPr>
            <a:spLocks noGrp="1"/>
          </p:cNvSpPr>
          <p:nvPr/>
        </p:nvSpPr>
        <p:spPr>
          <a:xfrm>
            <a:off x="0" y="3886200"/>
            <a:ext cx="12192000" cy="0"/>
          </a:xfrm>
          <a:prstGeom prst="line">
            <a:avLst/>
          </a:prstGeom>
          <a:noFill/>
          <a:ln w="7620">
            <a:solidFill>
              <a:srgbClr val="FFFFFF">
                <a:alpha val="10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8F11FB01-EF53-4BAD-88EF-D583797553AA}"/>
              </a:ext>
            </a:extLst>
          </p:cNvPr>
          <p:cNvSpPr>
            <a:spLocks noGrp="1"/>
          </p:cNvSpPr>
          <p:nvPr/>
        </p:nvSpPr>
        <p:spPr>
          <a:xfrm>
            <a:off x="0" y="4572000"/>
            <a:ext cx="12192000" cy="0"/>
          </a:xfrm>
          <a:prstGeom prst="line">
            <a:avLst/>
          </a:prstGeom>
          <a:noFill/>
          <a:ln w="7620">
            <a:solidFill>
              <a:srgbClr val="FFFFFF">
                <a:alpha val="10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DEDF2CBB-9010-402C-9924-E9ED99827A41}"/>
              </a:ext>
            </a:extLst>
          </p:cNvPr>
          <p:cNvSpPr>
            <a:spLocks noGrp="1"/>
          </p:cNvSpPr>
          <p:nvPr/>
        </p:nvSpPr>
        <p:spPr>
          <a:xfrm>
            <a:off x="0" y="5257800"/>
            <a:ext cx="12192000" cy="0"/>
          </a:xfrm>
          <a:prstGeom prst="line">
            <a:avLst/>
          </a:prstGeom>
          <a:noFill/>
          <a:ln w="7620">
            <a:solidFill>
              <a:srgbClr val="FFFFFF">
                <a:alpha val="10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3AD8DA28-6C4D-4897-8E32-3A6CF4163CD4}"/>
              </a:ext>
            </a:extLst>
          </p:cNvPr>
          <p:cNvSpPr>
            <a:spLocks noGrp="1"/>
          </p:cNvSpPr>
          <p:nvPr/>
        </p:nvSpPr>
        <p:spPr>
          <a:xfrm>
            <a:off x="0" y="5943600"/>
            <a:ext cx="12192000" cy="0"/>
          </a:xfrm>
          <a:prstGeom prst="line">
            <a:avLst/>
          </a:prstGeom>
          <a:noFill/>
          <a:ln w="7620">
            <a:solidFill>
              <a:srgbClr val="FFFFFF">
                <a:alpha val="10000"/>
              </a:srgbClr>
            </a:solidFill>
            <a:prstDash val="solid"/>
          </a:ln>
        </p:spPr>
        <p:txBody>
          <a:bodyPr/>
          <a:lstStyle/>
          <a:p>
            <a:endParaRPr lang="zh-CN" altLang="en-US"/>
          </a:p>
        </p:txBody>
      </p:sp>
      <p:sp>
        <p:nvSpPr>
          <p:cNvPr id="30" name="grid-minor-v">
            <a:extLst>
              <a:ext uri="{FF2B5EF4-FFF2-40B4-BE49-F238E27FC236}">
                <a16:creationId xmlns:a16="http://schemas.microsoft.com/office/drawing/2014/main" id="{6A01715A-40D8-4A0E-AA14-16595A92F328}"/>
              </a:ext>
            </a:extLst>
          </p:cNvPr>
          <p:cNvSpPr>
            <a:spLocks noGrp="1"/>
          </p:cNvSpPr>
          <p:nvPr/>
        </p:nvSpPr>
        <p:spPr>
          <a:xfrm>
            <a:off x="304800" y="0"/>
            <a:ext cx="0" cy="6858000"/>
          </a:xfrm>
          <a:prstGeom prst="line">
            <a:avLst/>
          </a:prstGeom>
          <a:noFill/>
          <a:ln w="3334">
            <a:solidFill>
              <a:srgbClr val="00F0FF">
                <a:alpha val="10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888677E7-BD2C-4337-B869-00FAD69953C9}"/>
              </a:ext>
            </a:extLst>
          </p:cNvPr>
          <p:cNvSpPr>
            <a:spLocks noGrp="1"/>
          </p:cNvSpPr>
          <p:nvPr/>
        </p:nvSpPr>
        <p:spPr>
          <a:xfrm>
            <a:off x="533400" y="0"/>
            <a:ext cx="0" cy="6858000"/>
          </a:xfrm>
          <a:prstGeom prst="line">
            <a:avLst/>
          </a:prstGeom>
          <a:noFill/>
          <a:ln w="3334">
            <a:solidFill>
              <a:srgbClr val="00F0FF">
                <a:alpha val="10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BBB81C13-9817-43A6-B5FB-3B885612F83A}"/>
              </a:ext>
            </a:extLst>
          </p:cNvPr>
          <p:cNvSpPr>
            <a:spLocks noGrp="1"/>
          </p:cNvSpPr>
          <p:nvPr/>
        </p:nvSpPr>
        <p:spPr>
          <a:xfrm>
            <a:off x="762000" y="0"/>
            <a:ext cx="0" cy="6858000"/>
          </a:xfrm>
          <a:prstGeom prst="line">
            <a:avLst/>
          </a:prstGeom>
          <a:noFill/>
          <a:ln w="3334">
            <a:solidFill>
              <a:srgbClr val="00F0FF">
                <a:alpha val="10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C3C1688F-04F1-4A6E-BEFA-B1E2347D329B}"/>
              </a:ext>
            </a:extLst>
          </p:cNvPr>
          <p:cNvSpPr>
            <a:spLocks noGrp="1"/>
          </p:cNvSpPr>
          <p:nvPr/>
        </p:nvSpPr>
        <p:spPr>
          <a:xfrm>
            <a:off x="990600" y="0"/>
            <a:ext cx="0" cy="6858000"/>
          </a:xfrm>
          <a:prstGeom prst="line">
            <a:avLst/>
          </a:prstGeom>
          <a:noFill/>
          <a:ln w="3334">
            <a:solidFill>
              <a:srgbClr val="00F0FF">
                <a:alpha val="10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AE8A2D1D-FB9F-44EE-8421-45434B4CA226}"/>
              </a:ext>
            </a:extLst>
          </p:cNvPr>
          <p:cNvSpPr>
            <a:spLocks noGrp="1"/>
          </p:cNvSpPr>
          <p:nvPr/>
        </p:nvSpPr>
        <p:spPr>
          <a:xfrm>
            <a:off x="1219200" y="0"/>
            <a:ext cx="0" cy="6858000"/>
          </a:xfrm>
          <a:prstGeom prst="line">
            <a:avLst/>
          </a:prstGeom>
          <a:noFill/>
          <a:ln w="3334">
            <a:solidFill>
              <a:srgbClr val="00F0FF">
                <a:alpha val="10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DF20CF89-24A7-4FC5-BEF0-BF70FEBDF2B7}"/>
              </a:ext>
            </a:extLst>
          </p:cNvPr>
          <p:cNvSpPr>
            <a:spLocks noGrp="1"/>
          </p:cNvSpPr>
          <p:nvPr/>
        </p:nvSpPr>
        <p:spPr>
          <a:xfrm>
            <a:off x="1447800" y="0"/>
            <a:ext cx="0" cy="6858000"/>
          </a:xfrm>
          <a:prstGeom prst="line">
            <a:avLst/>
          </a:prstGeom>
          <a:noFill/>
          <a:ln w="3334">
            <a:solidFill>
              <a:srgbClr val="00F0FF">
                <a:alpha val="10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12FE5381-205A-446F-BA66-E1DCC7E21A55}"/>
              </a:ext>
            </a:extLst>
          </p:cNvPr>
          <p:cNvSpPr>
            <a:spLocks noGrp="1"/>
          </p:cNvSpPr>
          <p:nvPr/>
        </p:nvSpPr>
        <p:spPr>
          <a:xfrm>
            <a:off x="1676400" y="0"/>
            <a:ext cx="0" cy="6858000"/>
          </a:xfrm>
          <a:prstGeom prst="line">
            <a:avLst/>
          </a:prstGeom>
          <a:noFill/>
          <a:ln w="3334">
            <a:solidFill>
              <a:srgbClr val="00F0FF">
                <a:alpha val="10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06B24522-334E-4EA0-8676-7E38E775A2C8}"/>
              </a:ext>
            </a:extLst>
          </p:cNvPr>
          <p:cNvSpPr>
            <a:spLocks noGrp="1"/>
          </p:cNvSpPr>
          <p:nvPr/>
        </p:nvSpPr>
        <p:spPr>
          <a:xfrm>
            <a:off x="1905000" y="0"/>
            <a:ext cx="0" cy="6858000"/>
          </a:xfrm>
          <a:prstGeom prst="line">
            <a:avLst/>
          </a:prstGeom>
          <a:noFill/>
          <a:ln w="3334">
            <a:solidFill>
              <a:srgbClr val="00F0FF">
                <a:alpha val="10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7FFC96D6-2796-47FF-ACB6-66698C3F0343}"/>
              </a:ext>
            </a:extLst>
          </p:cNvPr>
          <p:cNvSpPr>
            <a:spLocks noGrp="1"/>
          </p:cNvSpPr>
          <p:nvPr/>
        </p:nvSpPr>
        <p:spPr>
          <a:xfrm>
            <a:off x="2133600" y="0"/>
            <a:ext cx="0" cy="6858000"/>
          </a:xfrm>
          <a:prstGeom prst="line">
            <a:avLst/>
          </a:prstGeom>
          <a:noFill/>
          <a:ln w="3334">
            <a:solidFill>
              <a:srgbClr val="00F0FF">
                <a:alpha val="10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C56B21E8-CFC1-44A1-9F78-55B233E9FD90}"/>
              </a:ext>
            </a:extLst>
          </p:cNvPr>
          <p:cNvSpPr>
            <a:spLocks noGrp="1"/>
          </p:cNvSpPr>
          <p:nvPr/>
        </p:nvSpPr>
        <p:spPr>
          <a:xfrm>
            <a:off x="2362200" y="0"/>
            <a:ext cx="0" cy="6858000"/>
          </a:xfrm>
          <a:prstGeom prst="line">
            <a:avLst/>
          </a:prstGeom>
          <a:noFill/>
          <a:ln w="3334">
            <a:solidFill>
              <a:srgbClr val="00F0FF">
                <a:alpha val="10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FC4D27A5-4B4D-4F42-8F31-17725EB2C2CD}"/>
              </a:ext>
            </a:extLst>
          </p:cNvPr>
          <p:cNvSpPr>
            <a:spLocks noGrp="1"/>
          </p:cNvSpPr>
          <p:nvPr/>
        </p:nvSpPr>
        <p:spPr>
          <a:xfrm>
            <a:off x="2590800" y="0"/>
            <a:ext cx="0" cy="6858000"/>
          </a:xfrm>
          <a:prstGeom prst="line">
            <a:avLst/>
          </a:prstGeom>
          <a:noFill/>
          <a:ln w="3334">
            <a:solidFill>
              <a:srgbClr val="00F0FF">
                <a:alpha val="10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66D77583-4AC2-4488-A31D-D15EA9E7A581}"/>
              </a:ext>
            </a:extLst>
          </p:cNvPr>
          <p:cNvSpPr>
            <a:spLocks noGrp="1"/>
          </p:cNvSpPr>
          <p:nvPr/>
        </p:nvSpPr>
        <p:spPr>
          <a:xfrm>
            <a:off x="2819400" y="0"/>
            <a:ext cx="0" cy="6858000"/>
          </a:xfrm>
          <a:prstGeom prst="line">
            <a:avLst/>
          </a:prstGeom>
          <a:noFill/>
          <a:ln w="3334">
            <a:solidFill>
              <a:srgbClr val="00F0FF">
                <a:alpha val="10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D4C9C544-EA0F-47AC-85C5-CBD42DC08B10}"/>
              </a:ext>
            </a:extLst>
          </p:cNvPr>
          <p:cNvSpPr>
            <a:spLocks noGrp="1"/>
          </p:cNvSpPr>
          <p:nvPr/>
        </p:nvSpPr>
        <p:spPr>
          <a:xfrm>
            <a:off x="3048000" y="0"/>
            <a:ext cx="0" cy="6858000"/>
          </a:xfrm>
          <a:prstGeom prst="line">
            <a:avLst/>
          </a:prstGeom>
          <a:noFill/>
          <a:ln w="3334">
            <a:solidFill>
              <a:srgbClr val="00F0FF">
                <a:alpha val="10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32723497-2A24-4ABD-BBB5-00DCD2AAD5AA}"/>
              </a:ext>
            </a:extLst>
          </p:cNvPr>
          <p:cNvSpPr>
            <a:spLocks noGrp="1"/>
          </p:cNvSpPr>
          <p:nvPr/>
        </p:nvSpPr>
        <p:spPr>
          <a:xfrm>
            <a:off x="3276600" y="0"/>
            <a:ext cx="0" cy="6858000"/>
          </a:xfrm>
          <a:prstGeom prst="line">
            <a:avLst/>
          </a:prstGeom>
          <a:noFill/>
          <a:ln w="3334">
            <a:solidFill>
              <a:srgbClr val="00F0FF">
                <a:alpha val="10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249608CD-1189-492A-9B4B-6172DDF4E608}"/>
              </a:ext>
            </a:extLst>
          </p:cNvPr>
          <p:cNvSpPr>
            <a:spLocks noGrp="1"/>
          </p:cNvSpPr>
          <p:nvPr/>
        </p:nvSpPr>
        <p:spPr>
          <a:xfrm>
            <a:off x="3505200" y="0"/>
            <a:ext cx="0" cy="6858000"/>
          </a:xfrm>
          <a:prstGeom prst="line">
            <a:avLst/>
          </a:prstGeom>
          <a:noFill/>
          <a:ln w="3334">
            <a:solidFill>
              <a:srgbClr val="00F0FF">
                <a:alpha val="10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4A6BC083-74F6-41B2-8FC1-ACD25313C014}"/>
              </a:ext>
            </a:extLst>
          </p:cNvPr>
          <p:cNvSpPr>
            <a:spLocks noGrp="1"/>
          </p:cNvSpPr>
          <p:nvPr/>
        </p:nvSpPr>
        <p:spPr>
          <a:xfrm>
            <a:off x="3733800" y="0"/>
            <a:ext cx="0" cy="6858000"/>
          </a:xfrm>
          <a:prstGeom prst="line">
            <a:avLst/>
          </a:prstGeom>
          <a:noFill/>
          <a:ln w="3334">
            <a:solidFill>
              <a:srgbClr val="00F0FF">
                <a:alpha val="10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883D35EE-C148-4D71-802D-B635297EDA4E}"/>
              </a:ext>
            </a:extLst>
          </p:cNvPr>
          <p:cNvSpPr>
            <a:spLocks noGrp="1"/>
          </p:cNvSpPr>
          <p:nvPr/>
        </p:nvSpPr>
        <p:spPr>
          <a:xfrm>
            <a:off x="3962400" y="0"/>
            <a:ext cx="0" cy="6858000"/>
          </a:xfrm>
          <a:prstGeom prst="line">
            <a:avLst/>
          </a:prstGeom>
          <a:noFill/>
          <a:ln w="3334">
            <a:solidFill>
              <a:srgbClr val="00F0FF">
                <a:alpha val="10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0248CCCB-B078-4882-9F74-9C1F431FC1A7}"/>
              </a:ext>
            </a:extLst>
          </p:cNvPr>
          <p:cNvSpPr>
            <a:spLocks noGrp="1"/>
          </p:cNvSpPr>
          <p:nvPr/>
        </p:nvSpPr>
        <p:spPr>
          <a:xfrm>
            <a:off x="4191000" y="0"/>
            <a:ext cx="0" cy="6858000"/>
          </a:xfrm>
          <a:prstGeom prst="line">
            <a:avLst/>
          </a:prstGeom>
          <a:noFill/>
          <a:ln w="3334">
            <a:solidFill>
              <a:srgbClr val="00F0FF">
                <a:alpha val="10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B3B84087-3DF3-482E-AA6C-87FBEA4F8B47}"/>
              </a:ext>
            </a:extLst>
          </p:cNvPr>
          <p:cNvSpPr>
            <a:spLocks noGrp="1"/>
          </p:cNvSpPr>
          <p:nvPr/>
        </p:nvSpPr>
        <p:spPr>
          <a:xfrm>
            <a:off x="4419600" y="0"/>
            <a:ext cx="0" cy="6858000"/>
          </a:xfrm>
          <a:prstGeom prst="line">
            <a:avLst/>
          </a:prstGeom>
          <a:noFill/>
          <a:ln w="3334">
            <a:solidFill>
              <a:srgbClr val="00F0FF">
                <a:alpha val="10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801E5746-E85D-49ED-A78F-7E7741764387}"/>
              </a:ext>
            </a:extLst>
          </p:cNvPr>
          <p:cNvSpPr>
            <a:spLocks noGrp="1"/>
          </p:cNvSpPr>
          <p:nvPr/>
        </p:nvSpPr>
        <p:spPr>
          <a:xfrm>
            <a:off x="4648200" y="0"/>
            <a:ext cx="0" cy="6858000"/>
          </a:xfrm>
          <a:prstGeom prst="line">
            <a:avLst/>
          </a:prstGeom>
          <a:noFill/>
          <a:ln w="3334">
            <a:solidFill>
              <a:srgbClr val="00F0FF">
                <a:alpha val="10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D69496D6-DA87-4E0F-B303-8F4090DAF410}"/>
              </a:ext>
            </a:extLst>
          </p:cNvPr>
          <p:cNvSpPr>
            <a:spLocks noGrp="1"/>
          </p:cNvSpPr>
          <p:nvPr/>
        </p:nvSpPr>
        <p:spPr>
          <a:xfrm>
            <a:off x="4876800" y="0"/>
            <a:ext cx="0" cy="6858000"/>
          </a:xfrm>
          <a:prstGeom prst="line">
            <a:avLst/>
          </a:prstGeom>
          <a:noFill/>
          <a:ln w="3334">
            <a:solidFill>
              <a:srgbClr val="00F0FF">
                <a:alpha val="10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B694A725-42A8-4F21-9566-65730807DFBB}"/>
              </a:ext>
            </a:extLst>
          </p:cNvPr>
          <p:cNvSpPr>
            <a:spLocks noGrp="1"/>
          </p:cNvSpPr>
          <p:nvPr/>
        </p:nvSpPr>
        <p:spPr>
          <a:xfrm>
            <a:off x="5105400" y="0"/>
            <a:ext cx="0" cy="6858000"/>
          </a:xfrm>
          <a:prstGeom prst="line">
            <a:avLst/>
          </a:prstGeom>
          <a:noFill/>
          <a:ln w="3334">
            <a:solidFill>
              <a:srgbClr val="00F0FF">
                <a:alpha val="10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015219B9-27C4-4F66-9ECA-BB3165C898AF}"/>
              </a:ext>
            </a:extLst>
          </p:cNvPr>
          <p:cNvSpPr>
            <a:spLocks noGrp="1"/>
          </p:cNvSpPr>
          <p:nvPr/>
        </p:nvSpPr>
        <p:spPr>
          <a:xfrm>
            <a:off x="5334000" y="0"/>
            <a:ext cx="0" cy="6858000"/>
          </a:xfrm>
          <a:prstGeom prst="line">
            <a:avLst/>
          </a:prstGeom>
          <a:noFill/>
          <a:ln w="3334">
            <a:solidFill>
              <a:srgbClr val="00F0FF">
                <a:alpha val="10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D2745FBB-0582-4930-9272-895DFF036459}"/>
              </a:ext>
            </a:extLst>
          </p:cNvPr>
          <p:cNvSpPr>
            <a:spLocks noGrp="1"/>
          </p:cNvSpPr>
          <p:nvPr/>
        </p:nvSpPr>
        <p:spPr>
          <a:xfrm>
            <a:off x="5562600" y="0"/>
            <a:ext cx="0" cy="6858000"/>
          </a:xfrm>
          <a:prstGeom prst="line">
            <a:avLst/>
          </a:prstGeom>
          <a:noFill/>
          <a:ln w="3334">
            <a:solidFill>
              <a:srgbClr val="00F0FF">
                <a:alpha val="10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1E1ECF16-658D-428A-9719-CF9C544DDF51}"/>
              </a:ext>
            </a:extLst>
          </p:cNvPr>
          <p:cNvSpPr>
            <a:spLocks noGrp="1"/>
          </p:cNvSpPr>
          <p:nvPr/>
        </p:nvSpPr>
        <p:spPr>
          <a:xfrm>
            <a:off x="5791200" y="0"/>
            <a:ext cx="0" cy="6858000"/>
          </a:xfrm>
          <a:prstGeom prst="line">
            <a:avLst/>
          </a:prstGeom>
          <a:noFill/>
          <a:ln w="3334">
            <a:solidFill>
              <a:srgbClr val="00F0FF">
                <a:alpha val="10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ACF36D09-F515-4B60-BD6F-E65D3CFC5625}"/>
              </a:ext>
            </a:extLst>
          </p:cNvPr>
          <p:cNvSpPr>
            <a:spLocks noGrp="1"/>
          </p:cNvSpPr>
          <p:nvPr/>
        </p:nvSpPr>
        <p:spPr>
          <a:xfrm>
            <a:off x="6019800" y="0"/>
            <a:ext cx="0" cy="6858000"/>
          </a:xfrm>
          <a:prstGeom prst="line">
            <a:avLst/>
          </a:prstGeom>
          <a:noFill/>
          <a:ln w="3334">
            <a:solidFill>
              <a:srgbClr val="00F0FF">
                <a:alpha val="10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E817E6C9-9326-4833-A336-69250AB35B64}"/>
              </a:ext>
            </a:extLst>
          </p:cNvPr>
          <p:cNvSpPr>
            <a:spLocks noGrp="1"/>
          </p:cNvSpPr>
          <p:nvPr/>
        </p:nvSpPr>
        <p:spPr>
          <a:xfrm>
            <a:off x="6248400" y="0"/>
            <a:ext cx="0" cy="6858000"/>
          </a:xfrm>
          <a:prstGeom prst="line">
            <a:avLst/>
          </a:prstGeom>
          <a:noFill/>
          <a:ln w="3334">
            <a:solidFill>
              <a:srgbClr val="00F0FF">
                <a:alpha val="10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4D02331A-2380-416F-94D5-1C1D3F14FBAB}"/>
              </a:ext>
            </a:extLst>
          </p:cNvPr>
          <p:cNvSpPr>
            <a:spLocks noGrp="1"/>
          </p:cNvSpPr>
          <p:nvPr/>
        </p:nvSpPr>
        <p:spPr>
          <a:xfrm>
            <a:off x="6477000" y="0"/>
            <a:ext cx="0" cy="6858000"/>
          </a:xfrm>
          <a:prstGeom prst="line">
            <a:avLst/>
          </a:prstGeom>
          <a:noFill/>
          <a:ln w="3334">
            <a:solidFill>
              <a:srgbClr val="00F0FF">
                <a:alpha val="10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BAF5C1CB-1D0A-496F-A052-8D158B6B0DE5}"/>
              </a:ext>
            </a:extLst>
          </p:cNvPr>
          <p:cNvSpPr>
            <a:spLocks noGrp="1"/>
          </p:cNvSpPr>
          <p:nvPr/>
        </p:nvSpPr>
        <p:spPr>
          <a:xfrm>
            <a:off x="6705600" y="0"/>
            <a:ext cx="0" cy="6858000"/>
          </a:xfrm>
          <a:prstGeom prst="line">
            <a:avLst/>
          </a:prstGeom>
          <a:noFill/>
          <a:ln w="3334">
            <a:solidFill>
              <a:srgbClr val="00F0FF">
                <a:alpha val="10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D3973171-ABF4-43D5-B626-69F473C345D8}"/>
              </a:ext>
            </a:extLst>
          </p:cNvPr>
          <p:cNvSpPr>
            <a:spLocks noGrp="1"/>
          </p:cNvSpPr>
          <p:nvPr/>
        </p:nvSpPr>
        <p:spPr>
          <a:xfrm>
            <a:off x="6934200" y="0"/>
            <a:ext cx="0" cy="6858000"/>
          </a:xfrm>
          <a:prstGeom prst="line">
            <a:avLst/>
          </a:prstGeom>
          <a:noFill/>
          <a:ln w="3334">
            <a:solidFill>
              <a:srgbClr val="00F0FF">
                <a:alpha val="10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B84BDBF1-B5DF-40A7-983D-7E9308A6CF7E}"/>
              </a:ext>
            </a:extLst>
          </p:cNvPr>
          <p:cNvSpPr>
            <a:spLocks noGrp="1"/>
          </p:cNvSpPr>
          <p:nvPr/>
        </p:nvSpPr>
        <p:spPr>
          <a:xfrm>
            <a:off x="7162800" y="0"/>
            <a:ext cx="0" cy="6858000"/>
          </a:xfrm>
          <a:prstGeom prst="line">
            <a:avLst/>
          </a:prstGeom>
          <a:noFill/>
          <a:ln w="3334">
            <a:solidFill>
              <a:srgbClr val="00F0FF">
                <a:alpha val="10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5F782A0A-5AE0-4346-B13D-509AFFF5AC2B}"/>
              </a:ext>
            </a:extLst>
          </p:cNvPr>
          <p:cNvSpPr>
            <a:spLocks noGrp="1"/>
          </p:cNvSpPr>
          <p:nvPr/>
        </p:nvSpPr>
        <p:spPr>
          <a:xfrm>
            <a:off x="7391400" y="0"/>
            <a:ext cx="0" cy="6858000"/>
          </a:xfrm>
          <a:prstGeom prst="line">
            <a:avLst/>
          </a:prstGeom>
          <a:noFill/>
          <a:ln w="3334">
            <a:solidFill>
              <a:srgbClr val="00F0FF">
                <a:alpha val="10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6F15BAB7-E3CE-4D0B-A3D6-395A15D241B2}"/>
              </a:ext>
            </a:extLst>
          </p:cNvPr>
          <p:cNvSpPr>
            <a:spLocks noGrp="1"/>
          </p:cNvSpPr>
          <p:nvPr/>
        </p:nvSpPr>
        <p:spPr>
          <a:xfrm>
            <a:off x="7620000" y="0"/>
            <a:ext cx="0" cy="6858000"/>
          </a:xfrm>
          <a:prstGeom prst="line">
            <a:avLst/>
          </a:prstGeom>
          <a:noFill/>
          <a:ln w="3334">
            <a:solidFill>
              <a:srgbClr val="00F0FF">
                <a:alpha val="10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55D3EFD8-A6DA-446F-BEC8-0AE9B5A5D579}"/>
              </a:ext>
            </a:extLst>
          </p:cNvPr>
          <p:cNvSpPr>
            <a:spLocks noGrp="1"/>
          </p:cNvSpPr>
          <p:nvPr/>
        </p:nvSpPr>
        <p:spPr>
          <a:xfrm>
            <a:off x="7848600" y="0"/>
            <a:ext cx="0" cy="6858000"/>
          </a:xfrm>
          <a:prstGeom prst="line">
            <a:avLst/>
          </a:prstGeom>
          <a:noFill/>
          <a:ln w="3334">
            <a:solidFill>
              <a:srgbClr val="00F0FF">
                <a:alpha val="10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D3E09CE7-2F43-490D-8A07-09B9C93407EC}"/>
              </a:ext>
            </a:extLst>
          </p:cNvPr>
          <p:cNvSpPr>
            <a:spLocks noGrp="1"/>
          </p:cNvSpPr>
          <p:nvPr/>
        </p:nvSpPr>
        <p:spPr>
          <a:xfrm>
            <a:off x="8077200" y="0"/>
            <a:ext cx="0" cy="6858000"/>
          </a:xfrm>
          <a:prstGeom prst="line">
            <a:avLst/>
          </a:prstGeom>
          <a:noFill/>
          <a:ln w="3334">
            <a:solidFill>
              <a:srgbClr val="00F0FF">
                <a:alpha val="10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084555D9-9459-4EFA-AFBE-649C7D541491}"/>
              </a:ext>
            </a:extLst>
          </p:cNvPr>
          <p:cNvSpPr>
            <a:spLocks noGrp="1"/>
          </p:cNvSpPr>
          <p:nvPr/>
        </p:nvSpPr>
        <p:spPr>
          <a:xfrm>
            <a:off x="8305800" y="0"/>
            <a:ext cx="0" cy="6858000"/>
          </a:xfrm>
          <a:prstGeom prst="line">
            <a:avLst/>
          </a:prstGeom>
          <a:noFill/>
          <a:ln w="3334">
            <a:solidFill>
              <a:srgbClr val="00F0FF">
                <a:alpha val="10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C8F49BF6-AC47-432B-B4B0-6463F29E60C4}"/>
              </a:ext>
            </a:extLst>
          </p:cNvPr>
          <p:cNvSpPr>
            <a:spLocks noGrp="1"/>
          </p:cNvSpPr>
          <p:nvPr/>
        </p:nvSpPr>
        <p:spPr>
          <a:xfrm>
            <a:off x="8534400" y="0"/>
            <a:ext cx="0" cy="6858000"/>
          </a:xfrm>
          <a:prstGeom prst="line">
            <a:avLst/>
          </a:prstGeom>
          <a:noFill/>
          <a:ln w="3334">
            <a:solidFill>
              <a:srgbClr val="00F0FF">
                <a:alpha val="10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D3300226-6601-49E2-AECE-476C505650EA}"/>
              </a:ext>
            </a:extLst>
          </p:cNvPr>
          <p:cNvSpPr>
            <a:spLocks noGrp="1"/>
          </p:cNvSpPr>
          <p:nvPr/>
        </p:nvSpPr>
        <p:spPr>
          <a:xfrm>
            <a:off x="8763000" y="0"/>
            <a:ext cx="0" cy="6858000"/>
          </a:xfrm>
          <a:prstGeom prst="line">
            <a:avLst/>
          </a:prstGeom>
          <a:noFill/>
          <a:ln w="3334">
            <a:solidFill>
              <a:srgbClr val="00F0FF">
                <a:alpha val="10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FD614C5F-A00C-4DBA-B596-F3AEBE686102}"/>
              </a:ext>
            </a:extLst>
          </p:cNvPr>
          <p:cNvSpPr>
            <a:spLocks noGrp="1"/>
          </p:cNvSpPr>
          <p:nvPr/>
        </p:nvSpPr>
        <p:spPr>
          <a:xfrm>
            <a:off x="8991600" y="0"/>
            <a:ext cx="0" cy="6858000"/>
          </a:xfrm>
          <a:prstGeom prst="line">
            <a:avLst/>
          </a:prstGeom>
          <a:noFill/>
          <a:ln w="3334">
            <a:solidFill>
              <a:srgbClr val="00F0FF">
                <a:alpha val="10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7983DE8E-4F31-48B3-A5D7-94E01F964DAC}"/>
              </a:ext>
            </a:extLst>
          </p:cNvPr>
          <p:cNvSpPr>
            <a:spLocks noGrp="1"/>
          </p:cNvSpPr>
          <p:nvPr/>
        </p:nvSpPr>
        <p:spPr>
          <a:xfrm>
            <a:off x="9220200" y="0"/>
            <a:ext cx="0" cy="6858000"/>
          </a:xfrm>
          <a:prstGeom prst="line">
            <a:avLst/>
          </a:prstGeom>
          <a:noFill/>
          <a:ln w="3334">
            <a:solidFill>
              <a:srgbClr val="00F0FF">
                <a:alpha val="10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5FC2B0D5-35EC-4EEA-B254-6022A51FB41E}"/>
              </a:ext>
            </a:extLst>
          </p:cNvPr>
          <p:cNvSpPr>
            <a:spLocks noGrp="1"/>
          </p:cNvSpPr>
          <p:nvPr/>
        </p:nvSpPr>
        <p:spPr>
          <a:xfrm>
            <a:off x="9448800" y="0"/>
            <a:ext cx="0" cy="6858000"/>
          </a:xfrm>
          <a:prstGeom prst="line">
            <a:avLst/>
          </a:prstGeom>
          <a:noFill/>
          <a:ln w="3334">
            <a:solidFill>
              <a:srgbClr val="00F0FF">
                <a:alpha val="10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89EC9593-102B-4EB3-969F-43103D2EE03A}"/>
              </a:ext>
            </a:extLst>
          </p:cNvPr>
          <p:cNvSpPr>
            <a:spLocks noGrp="1"/>
          </p:cNvSpPr>
          <p:nvPr/>
        </p:nvSpPr>
        <p:spPr>
          <a:xfrm>
            <a:off x="9677400" y="0"/>
            <a:ext cx="0" cy="6858000"/>
          </a:xfrm>
          <a:prstGeom prst="line">
            <a:avLst/>
          </a:prstGeom>
          <a:noFill/>
          <a:ln w="3334">
            <a:solidFill>
              <a:srgbClr val="00F0FF">
                <a:alpha val="10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1B396029-8BF0-4D38-845C-07D021291000}"/>
              </a:ext>
            </a:extLst>
          </p:cNvPr>
          <p:cNvSpPr>
            <a:spLocks noGrp="1"/>
          </p:cNvSpPr>
          <p:nvPr/>
        </p:nvSpPr>
        <p:spPr>
          <a:xfrm>
            <a:off x="9906000" y="0"/>
            <a:ext cx="0" cy="6858000"/>
          </a:xfrm>
          <a:prstGeom prst="line">
            <a:avLst/>
          </a:prstGeom>
          <a:noFill/>
          <a:ln w="3334">
            <a:solidFill>
              <a:srgbClr val="00F0FF">
                <a:alpha val="10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F463878F-8E98-4179-B434-BFFA7E749206}"/>
              </a:ext>
            </a:extLst>
          </p:cNvPr>
          <p:cNvSpPr>
            <a:spLocks noGrp="1"/>
          </p:cNvSpPr>
          <p:nvPr/>
        </p:nvSpPr>
        <p:spPr>
          <a:xfrm>
            <a:off x="10134600" y="0"/>
            <a:ext cx="0" cy="6858000"/>
          </a:xfrm>
          <a:prstGeom prst="line">
            <a:avLst/>
          </a:prstGeom>
          <a:noFill/>
          <a:ln w="3334">
            <a:solidFill>
              <a:srgbClr val="00F0FF">
                <a:alpha val="10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D98AD0B3-7F33-42A4-901B-716C35D7B410}"/>
              </a:ext>
            </a:extLst>
          </p:cNvPr>
          <p:cNvSpPr>
            <a:spLocks noGrp="1"/>
          </p:cNvSpPr>
          <p:nvPr/>
        </p:nvSpPr>
        <p:spPr>
          <a:xfrm>
            <a:off x="10363200" y="0"/>
            <a:ext cx="0" cy="6858000"/>
          </a:xfrm>
          <a:prstGeom prst="line">
            <a:avLst/>
          </a:prstGeom>
          <a:noFill/>
          <a:ln w="3334">
            <a:solidFill>
              <a:srgbClr val="00F0FF">
                <a:alpha val="10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66B09726-F04C-4519-AA77-83197224F8E9}"/>
              </a:ext>
            </a:extLst>
          </p:cNvPr>
          <p:cNvSpPr>
            <a:spLocks noGrp="1"/>
          </p:cNvSpPr>
          <p:nvPr/>
        </p:nvSpPr>
        <p:spPr>
          <a:xfrm>
            <a:off x="10591800" y="0"/>
            <a:ext cx="0" cy="6858000"/>
          </a:xfrm>
          <a:prstGeom prst="line">
            <a:avLst/>
          </a:prstGeom>
          <a:noFill/>
          <a:ln w="3334">
            <a:solidFill>
              <a:srgbClr val="00F0FF">
                <a:alpha val="10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AFB01AC2-EE9A-46C2-A309-0B98FC34A1FC}"/>
              </a:ext>
            </a:extLst>
          </p:cNvPr>
          <p:cNvSpPr>
            <a:spLocks noGrp="1"/>
          </p:cNvSpPr>
          <p:nvPr/>
        </p:nvSpPr>
        <p:spPr>
          <a:xfrm>
            <a:off x="10820400" y="0"/>
            <a:ext cx="0" cy="6858000"/>
          </a:xfrm>
          <a:prstGeom prst="line">
            <a:avLst/>
          </a:prstGeom>
          <a:noFill/>
          <a:ln w="3334">
            <a:solidFill>
              <a:srgbClr val="00F0FF">
                <a:alpha val="10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2D791791-A2FB-41B0-B002-D5CA4474CBCC}"/>
              </a:ext>
            </a:extLst>
          </p:cNvPr>
          <p:cNvSpPr>
            <a:spLocks noGrp="1"/>
          </p:cNvSpPr>
          <p:nvPr/>
        </p:nvSpPr>
        <p:spPr>
          <a:xfrm>
            <a:off x="11049000" y="0"/>
            <a:ext cx="0" cy="6858000"/>
          </a:xfrm>
          <a:prstGeom prst="line">
            <a:avLst/>
          </a:prstGeom>
          <a:noFill/>
          <a:ln w="3334">
            <a:solidFill>
              <a:srgbClr val="00F0FF">
                <a:alpha val="10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CDC7D6AD-C86A-4781-B790-967B21AE792C}"/>
              </a:ext>
            </a:extLst>
          </p:cNvPr>
          <p:cNvSpPr>
            <a:spLocks noGrp="1"/>
          </p:cNvSpPr>
          <p:nvPr/>
        </p:nvSpPr>
        <p:spPr>
          <a:xfrm>
            <a:off x="11277600" y="0"/>
            <a:ext cx="0" cy="6858000"/>
          </a:xfrm>
          <a:prstGeom prst="line">
            <a:avLst/>
          </a:prstGeom>
          <a:noFill/>
          <a:ln w="3334">
            <a:solidFill>
              <a:srgbClr val="00F0FF">
                <a:alpha val="10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8292EF0A-C5CB-4534-97E8-378BA3B2CDC3}"/>
              </a:ext>
            </a:extLst>
          </p:cNvPr>
          <p:cNvSpPr>
            <a:spLocks noGrp="1"/>
          </p:cNvSpPr>
          <p:nvPr/>
        </p:nvSpPr>
        <p:spPr>
          <a:xfrm>
            <a:off x="11506200" y="0"/>
            <a:ext cx="0" cy="6858000"/>
          </a:xfrm>
          <a:prstGeom prst="line">
            <a:avLst/>
          </a:prstGeom>
          <a:noFill/>
          <a:ln w="3334">
            <a:solidFill>
              <a:srgbClr val="00F0FF">
                <a:alpha val="10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1A098FB7-517B-4EAC-8B10-89AC1134FE66}"/>
              </a:ext>
            </a:extLst>
          </p:cNvPr>
          <p:cNvSpPr>
            <a:spLocks noGrp="1"/>
          </p:cNvSpPr>
          <p:nvPr/>
        </p:nvSpPr>
        <p:spPr>
          <a:xfrm>
            <a:off x="11734800" y="0"/>
            <a:ext cx="0" cy="6858000"/>
          </a:xfrm>
          <a:prstGeom prst="line">
            <a:avLst/>
          </a:prstGeom>
          <a:noFill/>
          <a:ln w="3334">
            <a:solidFill>
              <a:srgbClr val="00F0FF">
                <a:alpha val="10000"/>
              </a:srgbClr>
            </a:solidFill>
            <a:prstDash val="solid"/>
          </a:ln>
        </p:spPr>
        <p:txBody>
          <a:bodyPr/>
          <a:lstStyle/>
          <a:p>
            <a:endParaRPr lang="zh-CN" altLang="en-US"/>
          </a:p>
        </p:txBody>
      </p:sp>
      <p:sp>
        <p:nvSpPr>
          <p:cNvPr id="81" name="top-rule">
            <a:extLst>
              <a:ext uri="{FF2B5EF4-FFF2-40B4-BE49-F238E27FC236}">
                <a16:creationId xmlns:a16="http://schemas.microsoft.com/office/drawing/2014/main" id="{4829E608-40B8-424C-91AB-595D37A7B2E2}"/>
              </a:ext>
            </a:extLst>
          </p:cNvPr>
          <p:cNvSpPr>
            <a:spLocks noGrp="1"/>
          </p:cNvSpPr>
          <p:nvPr/>
        </p:nvSpPr>
        <p:spPr>
          <a:xfrm>
            <a:off x="533400" y="400050"/>
            <a:ext cx="11125200" cy="0"/>
          </a:xfrm>
          <a:prstGeom prst="line">
            <a:avLst/>
          </a:prstGeom>
          <a:noFill/>
          <a:ln w="9525">
            <a:solidFill>
              <a:srgbClr val="FFFFFF">
                <a:alpha val="18000"/>
              </a:srgbClr>
            </a:solidFill>
            <a:prstDash val="solid"/>
          </a:ln>
        </p:spPr>
        <p:txBody>
          <a:bodyPr/>
          <a:lstStyle/>
          <a:p>
            <a:endParaRPr lang="zh-CN" altLang="en-US"/>
          </a:p>
        </p:txBody>
      </p:sp>
      <p:sp>
        <p:nvSpPr>
          <p:cNvPr id="82" name="bottom-rule">
            <a:extLst>
              <a:ext uri="{FF2B5EF4-FFF2-40B4-BE49-F238E27FC236}">
                <a16:creationId xmlns:a16="http://schemas.microsoft.com/office/drawing/2014/main" id="{B86E096F-33F6-4DF1-A3D8-6C91A733A42A}"/>
              </a:ext>
            </a:extLst>
          </p:cNvPr>
          <p:cNvSpPr>
            <a:spLocks noGrp="1"/>
          </p:cNvSpPr>
          <p:nvPr/>
        </p:nvSpPr>
        <p:spPr>
          <a:xfrm>
            <a:off x="533400" y="6457950"/>
            <a:ext cx="11125200" cy="0"/>
          </a:xfrm>
          <a:prstGeom prst="line">
            <a:avLst/>
          </a:prstGeom>
          <a:noFill/>
          <a:ln w="9525">
            <a:solidFill>
              <a:srgbClr val="FFFFFF">
                <a:alpha val="18000"/>
              </a:srgbClr>
            </a:solidFill>
            <a:prstDash val="solid"/>
          </a:ln>
        </p:spPr>
        <p:txBody>
          <a:bodyPr/>
          <a:lstStyle/>
          <a:p>
            <a:endParaRPr lang="zh-CN" altLang="en-US"/>
          </a:p>
        </p:txBody>
      </p:sp>
      <p:sp>
        <p:nvSpPr>
          <p:cNvPr id="83" name="nav-dot">
            <a:extLst>
              <a:ext uri="{FF2B5EF4-FFF2-40B4-BE49-F238E27FC236}">
                <a16:creationId xmlns:a16="http://schemas.microsoft.com/office/drawing/2014/main" id="{9745809A-1E63-4E2C-BF06-1A30C9A6F61D}"/>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4" name="brand">
            <a:extLst>
              <a:ext uri="{FF2B5EF4-FFF2-40B4-BE49-F238E27FC236}">
                <a16:creationId xmlns:a16="http://schemas.microsoft.com/office/drawing/2014/main" id="{D93ECC73-13AE-40CA-87A3-4C7E1E96E72F}"/>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FFFFFF"/>
                </a:solidFill>
                <a:latin typeface="Arial"/>
                <a:ea typeface="Arial"/>
                <a:cs typeface="Arial"/>
              </a:defRPr>
            </a:pPr>
            <a:r>
              <a:rPr sz="975" b="1" i="0">
                <a:solidFill>
                  <a:srgbClr val="FFFFFF"/>
                </a:solidFill>
                <a:latin typeface="Arial"/>
                <a:ea typeface="Arial"/>
                <a:cs typeface="Arial"/>
              </a:rPr>
              <a:t>ZONG ZHI</a:t>
            </a:r>
          </a:p>
        </p:txBody>
      </p:sp>
      <p:sp>
        <p:nvSpPr>
          <p:cNvPr id="85" name="slide-kicker">
            <a:extLst>
              <a:ext uri="{FF2B5EF4-FFF2-40B4-BE49-F238E27FC236}">
                <a16:creationId xmlns:a16="http://schemas.microsoft.com/office/drawing/2014/main" id="{BCF3282B-F96C-4EEA-8342-AEB4D057D810}"/>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FFFFFF">
                    <a:alpha val="58000"/>
                  </a:srgbClr>
                </a:solidFill>
                <a:latin typeface="Arial"/>
                <a:ea typeface="Arial"/>
                <a:cs typeface="Arial"/>
              </a:defRPr>
            </a:pPr>
            <a:r>
              <a:rPr sz="825" b="1" i="0">
                <a:solidFill>
                  <a:srgbClr val="FFFFFF">
                    <a:alpha val="58000"/>
                  </a:srgbClr>
                </a:solidFill>
                <a:latin typeface="Arial"/>
                <a:ea typeface="Arial"/>
                <a:cs typeface="Arial"/>
              </a:rPr>
              <a:t>3D / REALTIME SCENE</a:t>
            </a:r>
          </a:p>
        </p:txBody>
      </p:sp>
      <p:sp>
        <p:nvSpPr>
          <p:cNvPr id="86" name="page-num">
            <a:extLst>
              <a:ext uri="{FF2B5EF4-FFF2-40B4-BE49-F238E27FC236}">
                <a16:creationId xmlns:a16="http://schemas.microsoft.com/office/drawing/2014/main" id="{47571CF6-EF72-4D1B-8BD0-EA213E9F389E}"/>
              </a:ext>
            </a:extLst>
          </p:cNvPr>
          <p:cNvSpPr>
            <a:spLocks noGrp="1"/>
          </p:cNvSpPr>
          <p:nvPr/>
        </p:nvSpPr>
        <p:spPr>
          <a:xfrm>
            <a:off x="10725150" y="6543675"/>
            <a:ext cx="933450" cy="171450"/>
          </a:xfrm>
          <a:prstGeom prst="rect">
            <a:avLst/>
          </a:prstGeom>
          <a:noFill/>
          <a:ln w="0">
            <a:noFill/>
            <a:prstDash val="solid"/>
          </a:ln>
        </p:spPr>
        <p:txBody>
          <a:bodyPr wrap="square" lIns="0" tIns="0" rIns="0" bIns="0" anchor="t">
            <a:normAutofit/>
          </a:bodyPr>
          <a:lstStyle/>
          <a:p>
            <a:pPr algn="r">
              <a:defRPr sz="900" b="0" i="0">
                <a:solidFill>
                  <a:srgbClr val="FFFFFF">
                    <a:alpha val="58000"/>
                  </a:srgbClr>
                </a:solidFill>
                <a:latin typeface="Arial"/>
                <a:ea typeface="Arial"/>
                <a:cs typeface="Arial"/>
              </a:defRPr>
            </a:pPr>
            <a:r>
              <a:rPr lang="en-US" sz="900" dirty="0">
                <a:solidFill>
                  <a:srgbClr val="FFFFFF">
                    <a:alpha val="58000"/>
                  </a:srgbClr>
                </a:solidFill>
                <a:latin typeface="Arial"/>
                <a:ea typeface="Arial"/>
                <a:cs typeface="Arial"/>
              </a:rPr>
              <a:t>08</a:t>
            </a:r>
            <a:r>
              <a:rPr sz="900" b="0" i="0" dirty="0">
                <a:solidFill>
                  <a:srgbClr val="FFFFFF">
                    <a:alpha val="58000"/>
                  </a:srgbClr>
                </a:solidFill>
                <a:latin typeface="Arial"/>
                <a:ea typeface="Arial"/>
                <a:cs typeface="Arial"/>
              </a:rPr>
              <a:t>/ 20</a:t>
            </a:r>
          </a:p>
        </p:txBody>
      </p:sp>
      <p:sp>
        <p:nvSpPr>
          <p:cNvPr id="87" name="realtime-title">
            <a:extLst>
              <a:ext uri="{FF2B5EF4-FFF2-40B4-BE49-F238E27FC236}">
                <a16:creationId xmlns:a16="http://schemas.microsoft.com/office/drawing/2014/main" id="{482F0FE4-9B75-4094-ADBE-E51CECBEF418}"/>
              </a:ext>
            </a:extLst>
          </p:cNvPr>
          <p:cNvSpPr>
            <a:spLocks noGrp="1"/>
          </p:cNvSpPr>
          <p:nvPr/>
        </p:nvSpPr>
        <p:spPr>
          <a:xfrm>
            <a:off x="685800" y="876300"/>
            <a:ext cx="3429000" cy="4000500"/>
          </a:xfrm>
          <a:prstGeom prst="rect">
            <a:avLst/>
          </a:prstGeom>
          <a:noFill/>
          <a:ln w="0">
            <a:noFill/>
            <a:prstDash val="solid"/>
          </a:ln>
        </p:spPr>
        <p:txBody>
          <a:bodyPr wrap="square" lIns="0" tIns="0" rIns="0" bIns="0" anchor="t">
            <a:normAutofit/>
          </a:bodyPr>
          <a:lstStyle/>
          <a:p>
            <a:pPr algn="l">
              <a:lnSpc>
                <a:spcPct val="86000"/>
              </a:lnSpc>
              <a:buNone/>
              <a:defRPr sz="3300" b="1" i="0">
                <a:solidFill>
                  <a:srgbClr val="FFFFFF"/>
                </a:solidFill>
                <a:latin typeface="Arial"/>
                <a:ea typeface="Arial"/>
                <a:cs typeface="Arial"/>
              </a:defRPr>
            </a:pPr>
            <a:r>
              <a:rPr lang="zh-CN" altLang="zh-CN" sz="2000" b="1" dirty="0"/>
              <a:t>《与我一战》独立3D奇幻战争特效短片（UE5）</a:t>
            </a:r>
            <a:endParaRPr lang="en-US" altLang="zh-CN" sz="2000" b="1" dirty="0"/>
          </a:p>
          <a:p>
            <a:pPr algn="l">
              <a:lnSpc>
                <a:spcPct val="86000"/>
              </a:lnSpc>
              <a:buNone/>
              <a:defRPr sz="3300" b="1" i="0">
                <a:solidFill>
                  <a:srgbClr val="FFFFFF"/>
                </a:solidFill>
                <a:latin typeface="Arial"/>
                <a:ea typeface="Arial"/>
                <a:cs typeface="Arial"/>
              </a:defRPr>
            </a:pPr>
            <a:r>
              <a:rPr lang="en-US" altLang="zh-CN" sz="2000" b="1" dirty="0">
                <a:solidFill>
                  <a:srgbClr val="FFFFFF"/>
                </a:solidFill>
                <a:latin typeface="Arial"/>
                <a:ea typeface="Arial"/>
                <a:cs typeface="Arial"/>
              </a:rPr>
              <a:t>REALTIME SCENE</a:t>
            </a:r>
            <a:endParaRPr sz="2000" b="1" i="0" dirty="0">
              <a:solidFill>
                <a:srgbClr val="FFFFFF"/>
              </a:solidFill>
              <a:latin typeface="Arial"/>
              <a:ea typeface="Arial"/>
              <a:cs typeface="Arial"/>
            </a:endParaRPr>
          </a:p>
        </p:txBody>
      </p:sp>
      <p:sp>
        <p:nvSpPr>
          <p:cNvPr id="106" name="render">
            <a:extLst>
              <a:ext uri="{FF2B5EF4-FFF2-40B4-BE49-F238E27FC236}">
                <a16:creationId xmlns:a16="http://schemas.microsoft.com/office/drawing/2014/main" id="{3E166C66-9FFC-4D0A-A86A-013A9B633E78}"/>
              </a:ext>
            </a:extLst>
          </p:cNvPr>
          <p:cNvSpPr>
            <a:spLocks noGrp="1"/>
          </p:cNvSpPr>
          <p:nvPr/>
        </p:nvSpPr>
        <p:spPr>
          <a:xfrm>
            <a:off x="4279900" y="4343401"/>
            <a:ext cx="2609850" cy="1466850"/>
          </a:xfrm>
          <a:prstGeom prst="rect">
            <a:avLst/>
          </a:prstGeom>
          <a:solidFill>
            <a:srgbClr val="FFFFFF">
              <a:alpha val="6000"/>
            </a:srgbClr>
          </a:solidFill>
          <a:ln w="13335">
            <a:solidFill>
              <a:srgbClr val="FFFFFF">
                <a:alpha val="35000"/>
              </a:srgbClr>
            </a:solidFill>
            <a:prstDash val="dash"/>
          </a:ln>
        </p:spPr>
        <p:txBody>
          <a:bodyPr/>
          <a:lstStyle/>
          <a:p>
            <a:endParaRPr lang="zh-CN" altLang="en-US"/>
          </a:p>
        </p:txBody>
      </p:sp>
      <p:sp>
        <p:nvSpPr>
          <p:cNvPr id="107" name="render-inner">
            <a:extLst>
              <a:ext uri="{FF2B5EF4-FFF2-40B4-BE49-F238E27FC236}">
                <a16:creationId xmlns:a16="http://schemas.microsoft.com/office/drawing/2014/main" id="{308AB8EF-BBB9-4EB0-A125-3728A4796DDA}"/>
              </a:ext>
            </a:extLst>
          </p:cNvPr>
          <p:cNvSpPr>
            <a:spLocks noGrp="1"/>
          </p:cNvSpPr>
          <p:nvPr/>
        </p:nvSpPr>
        <p:spPr>
          <a:xfrm>
            <a:off x="4375150" y="4438651"/>
            <a:ext cx="2419350" cy="1276350"/>
          </a:xfrm>
          <a:prstGeom prst="rect">
            <a:avLst/>
          </a:prstGeom>
          <a:noFill/>
          <a:ln w="9525">
            <a:solidFill>
              <a:srgbClr val="FFFFFF">
                <a:alpha val="12000"/>
              </a:srgbClr>
            </a:solidFill>
            <a:prstDash val="solid"/>
          </a:ln>
        </p:spPr>
        <p:txBody>
          <a:bodyPr/>
          <a:lstStyle/>
          <a:p>
            <a:endParaRPr lang="zh-CN" altLang="en-US"/>
          </a:p>
        </p:txBody>
      </p:sp>
      <p:sp>
        <p:nvSpPr>
          <p:cNvPr id="108" name="render-diag-1">
            <a:extLst>
              <a:ext uri="{FF2B5EF4-FFF2-40B4-BE49-F238E27FC236}">
                <a16:creationId xmlns:a16="http://schemas.microsoft.com/office/drawing/2014/main" id="{1E80572C-F4CC-412D-BF9F-32185FF1976E}"/>
              </a:ext>
            </a:extLst>
          </p:cNvPr>
          <p:cNvSpPr>
            <a:spLocks noGrp="1"/>
          </p:cNvSpPr>
          <p:nvPr/>
        </p:nvSpPr>
        <p:spPr>
          <a:xfrm>
            <a:off x="4489450" y="4552951"/>
            <a:ext cx="2190750" cy="1047750"/>
          </a:xfrm>
          <a:prstGeom prst="line">
            <a:avLst/>
          </a:prstGeom>
          <a:noFill/>
          <a:ln w="9525">
            <a:solidFill>
              <a:srgbClr val="FFFFFF">
                <a:alpha val="18000"/>
              </a:srgbClr>
            </a:solidFill>
            <a:prstDash val="solid"/>
          </a:ln>
        </p:spPr>
        <p:txBody>
          <a:bodyPr/>
          <a:lstStyle/>
          <a:p>
            <a:endParaRPr lang="zh-CN" altLang="en-US"/>
          </a:p>
        </p:txBody>
      </p:sp>
      <p:sp>
        <p:nvSpPr>
          <p:cNvPr id="109" name="render-diag-2">
            <a:extLst>
              <a:ext uri="{FF2B5EF4-FFF2-40B4-BE49-F238E27FC236}">
                <a16:creationId xmlns:a16="http://schemas.microsoft.com/office/drawing/2014/main" id="{01F605CD-9143-443D-A67F-B39FAFD93041}"/>
              </a:ext>
            </a:extLst>
          </p:cNvPr>
          <p:cNvSpPr>
            <a:spLocks noGrp="1"/>
          </p:cNvSpPr>
          <p:nvPr/>
        </p:nvSpPr>
        <p:spPr>
          <a:xfrm>
            <a:off x="6680200" y="4552951"/>
            <a:ext cx="0" cy="1047750"/>
          </a:xfrm>
          <a:prstGeom prst="line">
            <a:avLst/>
          </a:prstGeom>
          <a:noFill/>
          <a:ln w="9525">
            <a:solidFill>
              <a:srgbClr val="FFFFFF">
                <a:alpha val="18000"/>
              </a:srgbClr>
            </a:solidFill>
            <a:prstDash val="solid"/>
          </a:ln>
        </p:spPr>
        <p:txBody>
          <a:bodyPr/>
          <a:lstStyle/>
          <a:p>
            <a:endParaRPr lang="zh-CN" altLang="en-US"/>
          </a:p>
        </p:txBody>
      </p:sp>
      <p:sp>
        <p:nvSpPr>
          <p:cNvPr id="110" name="tick">
            <a:extLst>
              <a:ext uri="{FF2B5EF4-FFF2-40B4-BE49-F238E27FC236}">
                <a16:creationId xmlns:a16="http://schemas.microsoft.com/office/drawing/2014/main" id="{13BC695D-B182-4833-A90C-79DE6A89A440}"/>
              </a:ext>
            </a:extLst>
          </p:cNvPr>
          <p:cNvSpPr>
            <a:spLocks noGrp="1"/>
          </p:cNvSpPr>
          <p:nvPr/>
        </p:nvSpPr>
        <p:spPr>
          <a:xfrm>
            <a:off x="4279900" y="4343401"/>
            <a:ext cx="209550" cy="0"/>
          </a:xfrm>
          <a:prstGeom prst="line">
            <a:avLst/>
          </a:prstGeom>
          <a:noFill/>
          <a:ln w="19050">
            <a:solidFill>
              <a:srgbClr val="E8FF2A"/>
            </a:solidFill>
            <a:prstDash val="solid"/>
          </a:ln>
        </p:spPr>
        <p:txBody>
          <a:bodyPr/>
          <a:lstStyle/>
          <a:p>
            <a:endParaRPr lang="zh-CN" altLang="en-US"/>
          </a:p>
        </p:txBody>
      </p:sp>
      <p:sp>
        <p:nvSpPr>
          <p:cNvPr id="111" name="tick">
            <a:extLst>
              <a:ext uri="{FF2B5EF4-FFF2-40B4-BE49-F238E27FC236}">
                <a16:creationId xmlns:a16="http://schemas.microsoft.com/office/drawing/2014/main" id="{DA2F7D24-3076-4A29-A474-8619ABB7C539}"/>
              </a:ext>
            </a:extLst>
          </p:cNvPr>
          <p:cNvSpPr>
            <a:spLocks noGrp="1"/>
          </p:cNvSpPr>
          <p:nvPr/>
        </p:nvSpPr>
        <p:spPr>
          <a:xfrm>
            <a:off x="4279900" y="4343401"/>
            <a:ext cx="0" cy="209550"/>
          </a:xfrm>
          <a:prstGeom prst="line">
            <a:avLst/>
          </a:prstGeom>
          <a:noFill/>
          <a:ln w="19050">
            <a:solidFill>
              <a:srgbClr val="E8FF2A"/>
            </a:solidFill>
            <a:prstDash val="solid"/>
          </a:ln>
        </p:spPr>
        <p:txBody>
          <a:bodyPr/>
          <a:lstStyle/>
          <a:p>
            <a:endParaRPr lang="zh-CN" altLang="en-US"/>
          </a:p>
        </p:txBody>
      </p:sp>
      <p:sp>
        <p:nvSpPr>
          <p:cNvPr id="112" name="tick">
            <a:extLst>
              <a:ext uri="{FF2B5EF4-FFF2-40B4-BE49-F238E27FC236}">
                <a16:creationId xmlns:a16="http://schemas.microsoft.com/office/drawing/2014/main" id="{AA88A075-48AA-4872-9E6D-7FF3A6220CE5}"/>
              </a:ext>
            </a:extLst>
          </p:cNvPr>
          <p:cNvSpPr>
            <a:spLocks noGrp="1"/>
          </p:cNvSpPr>
          <p:nvPr/>
        </p:nvSpPr>
        <p:spPr>
          <a:xfrm>
            <a:off x="6680200" y="4343401"/>
            <a:ext cx="209550" cy="0"/>
          </a:xfrm>
          <a:prstGeom prst="line">
            <a:avLst/>
          </a:prstGeom>
          <a:noFill/>
          <a:ln w="19050">
            <a:solidFill>
              <a:srgbClr val="E8FF2A"/>
            </a:solidFill>
            <a:prstDash val="solid"/>
          </a:ln>
        </p:spPr>
        <p:txBody>
          <a:bodyPr/>
          <a:lstStyle/>
          <a:p>
            <a:endParaRPr lang="zh-CN" altLang="en-US"/>
          </a:p>
        </p:txBody>
      </p:sp>
      <p:sp>
        <p:nvSpPr>
          <p:cNvPr id="113" name="tick">
            <a:extLst>
              <a:ext uri="{FF2B5EF4-FFF2-40B4-BE49-F238E27FC236}">
                <a16:creationId xmlns:a16="http://schemas.microsoft.com/office/drawing/2014/main" id="{951E93F7-055B-43B5-A961-0EFA58F22005}"/>
              </a:ext>
            </a:extLst>
          </p:cNvPr>
          <p:cNvSpPr>
            <a:spLocks noGrp="1"/>
          </p:cNvSpPr>
          <p:nvPr/>
        </p:nvSpPr>
        <p:spPr>
          <a:xfrm>
            <a:off x="6889750" y="4343401"/>
            <a:ext cx="0" cy="209550"/>
          </a:xfrm>
          <a:prstGeom prst="line">
            <a:avLst/>
          </a:prstGeom>
          <a:noFill/>
          <a:ln w="19050">
            <a:solidFill>
              <a:srgbClr val="E8FF2A"/>
            </a:solidFill>
            <a:prstDash val="solid"/>
          </a:ln>
        </p:spPr>
        <p:txBody>
          <a:bodyPr/>
          <a:lstStyle/>
          <a:p>
            <a:endParaRPr lang="zh-CN" altLang="en-US"/>
          </a:p>
        </p:txBody>
      </p:sp>
      <p:sp>
        <p:nvSpPr>
          <p:cNvPr id="114" name="tick">
            <a:extLst>
              <a:ext uri="{FF2B5EF4-FFF2-40B4-BE49-F238E27FC236}">
                <a16:creationId xmlns:a16="http://schemas.microsoft.com/office/drawing/2014/main" id="{C8DDB50E-863D-495F-B87C-99CDC4468673}"/>
              </a:ext>
            </a:extLst>
          </p:cNvPr>
          <p:cNvSpPr>
            <a:spLocks noGrp="1"/>
          </p:cNvSpPr>
          <p:nvPr/>
        </p:nvSpPr>
        <p:spPr>
          <a:xfrm>
            <a:off x="4279900" y="5810251"/>
            <a:ext cx="209550" cy="0"/>
          </a:xfrm>
          <a:prstGeom prst="line">
            <a:avLst/>
          </a:prstGeom>
          <a:noFill/>
          <a:ln w="19050">
            <a:solidFill>
              <a:srgbClr val="E8FF2A"/>
            </a:solidFill>
            <a:prstDash val="solid"/>
          </a:ln>
        </p:spPr>
        <p:txBody>
          <a:bodyPr/>
          <a:lstStyle/>
          <a:p>
            <a:endParaRPr lang="zh-CN" altLang="en-US"/>
          </a:p>
        </p:txBody>
      </p:sp>
      <p:sp>
        <p:nvSpPr>
          <p:cNvPr id="115" name="tick">
            <a:extLst>
              <a:ext uri="{FF2B5EF4-FFF2-40B4-BE49-F238E27FC236}">
                <a16:creationId xmlns:a16="http://schemas.microsoft.com/office/drawing/2014/main" id="{1FF55D0E-5946-4C27-9958-AF83E84128EF}"/>
              </a:ext>
            </a:extLst>
          </p:cNvPr>
          <p:cNvSpPr>
            <a:spLocks noGrp="1"/>
          </p:cNvSpPr>
          <p:nvPr/>
        </p:nvSpPr>
        <p:spPr>
          <a:xfrm>
            <a:off x="4279900" y="5600701"/>
            <a:ext cx="0" cy="209550"/>
          </a:xfrm>
          <a:prstGeom prst="line">
            <a:avLst/>
          </a:prstGeom>
          <a:noFill/>
          <a:ln w="19050">
            <a:solidFill>
              <a:srgbClr val="E8FF2A"/>
            </a:solidFill>
            <a:prstDash val="solid"/>
          </a:ln>
        </p:spPr>
        <p:txBody>
          <a:bodyPr/>
          <a:lstStyle/>
          <a:p>
            <a:endParaRPr lang="zh-CN" altLang="en-US"/>
          </a:p>
        </p:txBody>
      </p:sp>
      <p:sp>
        <p:nvSpPr>
          <p:cNvPr id="116" name="tick">
            <a:extLst>
              <a:ext uri="{FF2B5EF4-FFF2-40B4-BE49-F238E27FC236}">
                <a16:creationId xmlns:a16="http://schemas.microsoft.com/office/drawing/2014/main" id="{EC5C9128-6B7C-461A-B7AB-E4E86763C89F}"/>
              </a:ext>
            </a:extLst>
          </p:cNvPr>
          <p:cNvSpPr>
            <a:spLocks noGrp="1"/>
          </p:cNvSpPr>
          <p:nvPr/>
        </p:nvSpPr>
        <p:spPr>
          <a:xfrm>
            <a:off x="6680200" y="5810251"/>
            <a:ext cx="209550" cy="0"/>
          </a:xfrm>
          <a:prstGeom prst="line">
            <a:avLst/>
          </a:prstGeom>
          <a:noFill/>
          <a:ln w="19050">
            <a:solidFill>
              <a:srgbClr val="E8FF2A"/>
            </a:solidFill>
            <a:prstDash val="solid"/>
          </a:ln>
        </p:spPr>
        <p:txBody>
          <a:bodyPr/>
          <a:lstStyle/>
          <a:p>
            <a:endParaRPr lang="zh-CN" altLang="en-US"/>
          </a:p>
        </p:txBody>
      </p:sp>
      <p:sp>
        <p:nvSpPr>
          <p:cNvPr id="117" name="tick">
            <a:extLst>
              <a:ext uri="{FF2B5EF4-FFF2-40B4-BE49-F238E27FC236}">
                <a16:creationId xmlns:a16="http://schemas.microsoft.com/office/drawing/2014/main" id="{34162CF1-6488-4BB0-BBD2-BF8408A44592}"/>
              </a:ext>
            </a:extLst>
          </p:cNvPr>
          <p:cNvSpPr>
            <a:spLocks noGrp="1"/>
          </p:cNvSpPr>
          <p:nvPr/>
        </p:nvSpPr>
        <p:spPr>
          <a:xfrm>
            <a:off x="6889750" y="5600701"/>
            <a:ext cx="0" cy="209550"/>
          </a:xfrm>
          <a:prstGeom prst="line">
            <a:avLst/>
          </a:prstGeom>
          <a:noFill/>
          <a:ln w="19050">
            <a:solidFill>
              <a:srgbClr val="E8FF2A"/>
            </a:solidFill>
            <a:prstDash val="solid"/>
          </a:ln>
        </p:spPr>
        <p:txBody>
          <a:bodyPr/>
          <a:lstStyle/>
          <a:p>
            <a:endParaRPr lang="zh-CN" altLang="en-US"/>
          </a:p>
        </p:txBody>
      </p:sp>
      <p:sp>
        <p:nvSpPr>
          <p:cNvPr id="118" name="render-label">
            <a:extLst>
              <a:ext uri="{FF2B5EF4-FFF2-40B4-BE49-F238E27FC236}">
                <a16:creationId xmlns:a16="http://schemas.microsoft.com/office/drawing/2014/main" id="{C470E66A-D85B-405C-BEA4-BE4C545854F3}"/>
              </a:ext>
            </a:extLst>
          </p:cNvPr>
          <p:cNvSpPr>
            <a:spLocks noGrp="1"/>
          </p:cNvSpPr>
          <p:nvPr/>
        </p:nvSpPr>
        <p:spPr>
          <a:xfrm>
            <a:off x="4546600" y="5953126"/>
            <a:ext cx="2076450" cy="266700"/>
          </a:xfrm>
          <a:prstGeom prst="rect">
            <a:avLst/>
          </a:prstGeom>
          <a:noFill/>
          <a:ln w="0">
            <a:noFill/>
            <a:prstDash val="solid"/>
          </a:ln>
        </p:spPr>
        <p:txBody>
          <a:bodyPr wrap="square" lIns="0" tIns="0" rIns="0" bIns="0" anchor="t">
            <a:normAutofit/>
          </a:bodyPr>
          <a:lstStyle/>
          <a:p>
            <a:pPr algn="ctr">
              <a:defRPr sz="1125" b="1" i="0">
                <a:solidFill>
                  <a:srgbClr val="FFFFFF"/>
                </a:solidFill>
                <a:latin typeface="Arial"/>
                <a:ea typeface="Arial"/>
                <a:cs typeface="Arial"/>
              </a:defRPr>
            </a:pPr>
            <a:r>
              <a:rPr sz="1125" b="1" i="0" dirty="0">
                <a:solidFill>
                  <a:srgbClr val="FFFFFF"/>
                </a:solidFill>
                <a:latin typeface="Arial"/>
                <a:ea typeface="Arial"/>
                <a:cs typeface="Arial"/>
              </a:rPr>
              <a:t>RENDER</a:t>
            </a:r>
          </a:p>
        </p:txBody>
      </p:sp>
      <p:sp>
        <p:nvSpPr>
          <p:cNvPr id="119" name="render-note">
            <a:extLst>
              <a:ext uri="{FF2B5EF4-FFF2-40B4-BE49-F238E27FC236}">
                <a16:creationId xmlns:a16="http://schemas.microsoft.com/office/drawing/2014/main" id="{0D2D0A2C-25C6-453B-9F61-72A140361DD9}"/>
              </a:ext>
            </a:extLst>
          </p:cNvPr>
          <p:cNvSpPr>
            <a:spLocks noGrp="1"/>
          </p:cNvSpPr>
          <p:nvPr/>
        </p:nvSpPr>
        <p:spPr>
          <a:xfrm>
            <a:off x="4546600" y="6257926"/>
            <a:ext cx="207645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dirty="0" err="1">
                <a:solidFill>
                  <a:srgbClr val="FFFFFF">
                    <a:alpha val="55000"/>
                  </a:srgbClr>
                </a:solidFill>
                <a:latin typeface="Microsoft YaHei"/>
                <a:ea typeface="Microsoft YaHei"/>
                <a:cs typeface="Microsoft YaHei"/>
              </a:rPr>
              <a:t>替换图片</a:t>
            </a:r>
            <a:r>
              <a:rPr sz="750" b="0" i="0" dirty="0">
                <a:solidFill>
                  <a:srgbClr val="FFFFFF">
                    <a:alpha val="55000"/>
                  </a:srgbClr>
                </a:solidFill>
                <a:latin typeface="Microsoft YaHei"/>
                <a:ea typeface="Microsoft YaHei"/>
                <a:cs typeface="Microsoft YaHei"/>
              </a:rPr>
              <a:t> · 16:9 · crop cover</a:t>
            </a:r>
          </a:p>
        </p:txBody>
      </p:sp>
      <p:sp>
        <p:nvSpPr>
          <p:cNvPr id="120" name="render-chip-bg">
            <a:extLst>
              <a:ext uri="{FF2B5EF4-FFF2-40B4-BE49-F238E27FC236}">
                <a16:creationId xmlns:a16="http://schemas.microsoft.com/office/drawing/2014/main" id="{105FA4B4-0417-4EAD-9A6B-954AC3D6B15B}"/>
              </a:ext>
            </a:extLst>
          </p:cNvPr>
          <p:cNvSpPr>
            <a:spLocks noGrp="1"/>
          </p:cNvSpPr>
          <p:nvPr/>
        </p:nvSpPr>
        <p:spPr>
          <a:xfrm>
            <a:off x="4432300" y="4495801"/>
            <a:ext cx="609600" cy="209550"/>
          </a:xfrm>
          <a:prstGeom prst="rect">
            <a:avLst/>
          </a:prstGeom>
          <a:solidFill>
            <a:srgbClr val="E8FF2A"/>
          </a:solidFill>
          <a:ln w="0">
            <a:noFill/>
            <a:prstDash val="solid"/>
          </a:ln>
        </p:spPr>
        <p:txBody>
          <a:bodyPr/>
          <a:lstStyle/>
          <a:p>
            <a:endParaRPr lang="zh-CN" altLang="en-US"/>
          </a:p>
        </p:txBody>
      </p:sp>
      <p:sp>
        <p:nvSpPr>
          <p:cNvPr id="121" name="render-chip">
            <a:extLst>
              <a:ext uri="{FF2B5EF4-FFF2-40B4-BE49-F238E27FC236}">
                <a16:creationId xmlns:a16="http://schemas.microsoft.com/office/drawing/2014/main" id="{DF3192EE-3139-4068-952C-879A0F582CF3}"/>
              </a:ext>
            </a:extLst>
          </p:cNvPr>
          <p:cNvSpPr>
            <a:spLocks noGrp="1"/>
          </p:cNvSpPr>
          <p:nvPr/>
        </p:nvSpPr>
        <p:spPr>
          <a:xfrm>
            <a:off x="4498975" y="4533901"/>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16:9</a:t>
            </a:r>
          </a:p>
        </p:txBody>
      </p:sp>
      <p:sp>
        <p:nvSpPr>
          <p:cNvPr id="122" name="render-dot">
            <a:extLst>
              <a:ext uri="{FF2B5EF4-FFF2-40B4-BE49-F238E27FC236}">
                <a16:creationId xmlns:a16="http://schemas.microsoft.com/office/drawing/2014/main" id="{EB60F930-CAF6-4682-8D98-28C090CB96E2}"/>
              </a:ext>
            </a:extLst>
          </p:cNvPr>
          <p:cNvSpPr>
            <a:spLocks noGrp="1"/>
          </p:cNvSpPr>
          <p:nvPr/>
        </p:nvSpPr>
        <p:spPr>
          <a:xfrm>
            <a:off x="6565900" y="4495801"/>
            <a:ext cx="133350" cy="133350"/>
          </a:xfrm>
          <a:prstGeom prst="ellipse">
            <a:avLst/>
          </a:prstGeom>
          <a:solidFill>
            <a:srgbClr val="E8FF2A"/>
          </a:solidFill>
          <a:ln w="0">
            <a:noFill/>
            <a:prstDash val="solid"/>
          </a:ln>
        </p:spPr>
        <p:txBody>
          <a:bodyPr/>
          <a:lstStyle/>
          <a:p>
            <a:endParaRPr lang="zh-CN" altLang="en-US"/>
          </a:p>
        </p:txBody>
      </p:sp>
      <p:sp>
        <p:nvSpPr>
          <p:cNvPr id="123" name="process">
            <a:extLst>
              <a:ext uri="{FF2B5EF4-FFF2-40B4-BE49-F238E27FC236}">
                <a16:creationId xmlns:a16="http://schemas.microsoft.com/office/drawing/2014/main" id="{B4E0F091-8C83-418B-ABF0-58C86B826B18}"/>
              </a:ext>
            </a:extLst>
          </p:cNvPr>
          <p:cNvSpPr>
            <a:spLocks noGrp="1"/>
          </p:cNvSpPr>
          <p:nvPr/>
        </p:nvSpPr>
        <p:spPr>
          <a:xfrm>
            <a:off x="7194550" y="4343401"/>
            <a:ext cx="2609850" cy="1466850"/>
          </a:xfrm>
          <a:prstGeom prst="rect">
            <a:avLst/>
          </a:prstGeom>
          <a:solidFill>
            <a:srgbClr val="FFFFFF">
              <a:alpha val="6000"/>
            </a:srgbClr>
          </a:solidFill>
          <a:ln w="13335">
            <a:solidFill>
              <a:srgbClr val="FFFFFF">
                <a:alpha val="35000"/>
              </a:srgbClr>
            </a:solidFill>
            <a:prstDash val="dash"/>
          </a:ln>
        </p:spPr>
        <p:txBody>
          <a:bodyPr/>
          <a:lstStyle/>
          <a:p>
            <a:endParaRPr lang="zh-CN" altLang="en-US"/>
          </a:p>
        </p:txBody>
      </p:sp>
      <p:sp>
        <p:nvSpPr>
          <p:cNvPr id="124" name="process-inner">
            <a:extLst>
              <a:ext uri="{FF2B5EF4-FFF2-40B4-BE49-F238E27FC236}">
                <a16:creationId xmlns:a16="http://schemas.microsoft.com/office/drawing/2014/main" id="{10E43AC6-9D78-40AC-BF3C-CAF2BAF6E104}"/>
              </a:ext>
            </a:extLst>
          </p:cNvPr>
          <p:cNvSpPr>
            <a:spLocks noGrp="1"/>
          </p:cNvSpPr>
          <p:nvPr/>
        </p:nvSpPr>
        <p:spPr>
          <a:xfrm>
            <a:off x="7289800" y="4438651"/>
            <a:ext cx="2419350" cy="1276350"/>
          </a:xfrm>
          <a:prstGeom prst="rect">
            <a:avLst/>
          </a:prstGeom>
          <a:noFill/>
          <a:ln w="9525">
            <a:solidFill>
              <a:srgbClr val="FFFFFF">
                <a:alpha val="12000"/>
              </a:srgbClr>
            </a:solidFill>
            <a:prstDash val="solid"/>
          </a:ln>
        </p:spPr>
        <p:txBody>
          <a:bodyPr/>
          <a:lstStyle/>
          <a:p>
            <a:endParaRPr lang="zh-CN" altLang="en-US"/>
          </a:p>
        </p:txBody>
      </p:sp>
      <p:sp>
        <p:nvSpPr>
          <p:cNvPr id="125" name="process-diag-1">
            <a:extLst>
              <a:ext uri="{FF2B5EF4-FFF2-40B4-BE49-F238E27FC236}">
                <a16:creationId xmlns:a16="http://schemas.microsoft.com/office/drawing/2014/main" id="{0432F6DF-266A-4EDD-A259-98182B598BD4}"/>
              </a:ext>
            </a:extLst>
          </p:cNvPr>
          <p:cNvSpPr>
            <a:spLocks noGrp="1"/>
          </p:cNvSpPr>
          <p:nvPr/>
        </p:nvSpPr>
        <p:spPr>
          <a:xfrm>
            <a:off x="7404100" y="4552951"/>
            <a:ext cx="2190750" cy="1047750"/>
          </a:xfrm>
          <a:prstGeom prst="line">
            <a:avLst/>
          </a:prstGeom>
          <a:noFill/>
          <a:ln w="9525">
            <a:solidFill>
              <a:srgbClr val="FFFFFF">
                <a:alpha val="18000"/>
              </a:srgbClr>
            </a:solidFill>
            <a:prstDash val="solid"/>
          </a:ln>
        </p:spPr>
        <p:txBody>
          <a:bodyPr/>
          <a:lstStyle/>
          <a:p>
            <a:endParaRPr lang="zh-CN" altLang="en-US"/>
          </a:p>
        </p:txBody>
      </p:sp>
      <p:sp>
        <p:nvSpPr>
          <p:cNvPr id="126" name="process-diag-2">
            <a:extLst>
              <a:ext uri="{FF2B5EF4-FFF2-40B4-BE49-F238E27FC236}">
                <a16:creationId xmlns:a16="http://schemas.microsoft.com/office/drawing/2014/main" id="{2A630FF6-5BF1-4832-8F5D-E1B018709F9E}"/>
              </a:ext>
            </a:extLst>
          </p:cNvPr>
          <p:cNvSpPr>
            <a:spLocks noGrp="1"/>
          </p:cNvSpPr>
          <p:nvPr/>
        </p:nvSpPr>
        <p:spPr>
          <a:xfrm>
            <a:off x="9594850" y="4552951"/>
            <a:ext cx="0" cy="1047750"/>
          </a:xfrm>
          <a:prstGeom prst="line">
            <a:avLst/>
          </a:prstGeom>
          <a:noFill/>
          <a:ln w="9525">
            <a:solidFill>
              <a:srgbClr val="FFFFFF">
                <a:alpha val="18000"/>
              </a:srgbClr>
            </a:solidFill>
            <a:prstDash val="solid"/>
          </a:ln>
        </p:spPr>
        <p:txBody>
          <a:bodyPr/>
          <a:lstStyle/>
          <a:p>
            <a:endParaRPr lang="zh-CN" altLang="en-US"/>
          </a:p>
        </p:txBody>
      </p:sp>
      <p:sp>
        <p:nvSpPr>
          <p:cNvPr id="127" name="tick">
            <a:extLst>
              <a:ext uri="{FF2B5EF4-FFF2-40B4-BE49-F238E27FC236}">
                <a16:creationId xmlns:a16="http://schemas.microsoft.com/office/drawing/2014/main" id="{66F4CF15-44A4-4487-B505-6A09DD778E9E}"/>
              </a:ext>
            </a:extLst>
          </p:cNvPr>
          <p:cNvSpPr>
            <a:spLocks noGrp="1"/>
          </p:cNvSpPr>
          <p:nvPr/>
        </p:nvSpPr>
        <p:spPr>
          <a:xfrm>
            <a:off x="7194550" y="4343401"/>
            <a:ext cx="209550" cy="0"/>
          </a:xfrm>
          <a:prstGeom prst="line">
            <a:avLst/>
          </a:prstGeom>
          <a:noFill/>
          <a:ln w="19050">
            <a:solidFill>
              <a:srgbClr val="E8FF2A"/>
            </a:solidFill>
            <a:prstDash val="solid"/>
          </a:ln>
        </p:spPr>
        <p:txBody>
          <a:bodyPr/>
          <a:lstStyle/>
          <a:p>
            <a:endParaRPr lang="zh-CN" altLang="en-US"/>
          </a:p>
        </p:txBody>
      </p:sp>
      <p:sp>
        <p:nvSpPr>
          <p:cNvPr id="128" name="tick">
            <a:extLst>
              <a:ext uri="{FF2B5EF4-FFF2-40B4-BE49-F238E27FC236}">
                <a16:creationId xmlns:a16="http://schemas.microsoft.com/office/drawing/2014/main" id="{FB160B75-3DA1-423D-AC23-94C49D0BD2B3}"/>
              </a:ext>
            </a:extLst>
          </p:cNvPr>
          <p:cNvSpPr>
            <a:spLocks noGrp="1"/>
          </p:cNvSpPr>
          <p:nvPr/>
        </p:nvSpPr>
        <p:spPr>
          <a:xfrm>
            <a:off x="7194550" y="4343401"/>
            <a:ext cx="0" cy="209550"/>
          </a:xfrm>
          <a:prstGeom prst="line">
            <a:avLst/>
          </a:prstGeom>
          <a:noFill/>
          <a:ln w="19050">
            <a:solidFill>
              <a:srgbClr val="E8FF2A"/>
            </a:solidFill>
            <a:prstDash val="solid"/>
          </a:ln>
        </p:spPr>
        <p:txBody>
          <a:bodyPr/>
          <a:lstStyle/>
          <a:p>
            <a:endParaRPr lang="zh-CN" altLang="en-US"/>
          </a:p>
        </p:txBody>
      </p:sp>
      <p:sp>
        <p:nvSpPr>
          <p:cNvPr id="129" name="tick">
            <a:extLst>
              <a:ext uri="{FF2B5EF4-FFF2-40B4-BE49-F238E27FC236}">
                <a16:creationId xmlns:a16="http://schemas.microsoft.com/office/drawing/2014/main" id="{465CA765-3E42-41BE-A6B4-AA079410696A}"/>
              </a:ext>
            </a:extLst>
          </p:cNvPr>
          <p:cNvSpPr>
            <a:spLocks noGrp="1"/>
          </p:cNvSpPr>
          <p:nvPr/>
        </p:nvSpPr>
        <p:spPr>
          <a:xfrm>
            <a:off x="9594850" y="4343401"/>
            <a:ext cx="209550" cy="0"/>
          </a:xfrm>
          <a:prstGeom prst="line">
            <a:avLst/>
          </a:prstGeom>
          <a:noFill/>
          <a:ln w="19050">
            <a:solidFill>
              <a:srgbClr val="E8FF2A"/>
            </a:solidFill>
            <a:prstDash val="solid"/>
          </a:ln>
        </p:spPr>
        <p:txBody>
          <a:bodyPr/>
          <a:lstStyle/>
          <a:p>
            <a:endParaRPr lang="zh-CN" altLang="en-US"/>
          </a:p>
        </p:txBody>
      </p:sp>
      <p:sp>
        <p:nvSpPr>
          <p:cNvPr id="130" name="tick">
            <a:extLst>
              <a:ext uri="{FF2B5EF4-FFF2-40B4-BE49-F238E27FC236}">
                <a16:creationId xmlns:a16="http://schemas.microsoft.com/office/drawing/2014/main" id="{5A6EA1C4-708C-407B-A218-CA0630202D84}"/>
              </a:ext>
            </a:extLst>
          </p:cNvPr>
          <p:cNvSpPr>
            <a:spLocks noGrp="1"/>
          </p:cNvSpPr>
          <p:nvPr/>
        </p:nvSpPr>
        <p:spPr>
          <a:xfrm>
            <a:off x="9804400" y="4343401"/>
            <a:ext cx="0" cy="209550"/>
          </a:xfrm>
          <a:prstGeom prst="line">
            <a:avLst/>
          </a:prstGeom>
          <a:noFill/>
          <a:ln w="19050">
            <a:solidFill>
              <a:srgbClr val="E8FF2A"/>
            </a:solidFill>
            <a:prstDash val="solid"/>
          </a:ln>
        </p:spPr>
        <p:txBody>
          <a:bodyPr/>
          <a:lstStyle/>
          <a:p>
            <a:endParaRPr lang="zh-CN" altLang="en-US"/>
          </a:p>
        </p:txBody>
      </p:sp>
      <p:sp>
        <p:nvSpPr>
          <p:cNvPr id="131" name="tick">
            <a:extLst>
              <a:ext uri="{FF2B5EF4-FFF2-40B4-BE49-F238E27FC236}">
                <a16:creationId xmlns:a16="http://schemas.microsoft.com/office/drawing/2014/main" id="{8B3D30E7-BC9D-4A3D-B4AD-7CB81F5BF1EF}"/>
              </a:ext>
            </a:extLst>
          </p:cNvPr>
          <p:cNvSpPr>
            <a:spLocks noGrp="1"/>
          </p:cNvSpPr>
          <p:nvPr/>
        </p:nvSpPr>
        <p:spPr>
          <a:xfrm>
            <a:off x="7194550" y="5810251"/>
            <a:ext cx="209550" cy="0"/>
          </a:xfrm>
          <a:prstGeom prst="line">
            <a:avLst/>
          </a:prstGeom>
          <a:noFill/>
          <a:ln w="19050">
            <a:solidFill>
              <a:srgbClr val="E8FF2A"/>
            </a:solidFill>
            <a:prstDash val="solid"/>
          </a:ln>
        </p:spPr>
        <p:txBody>
          <a:bodyPr/>
          <a:lstStyle/>
          <a:p>
            <a:endParaRPr lang="zh-CN" altLang="en-US"/>
          </a:p>
        </p:txBody>
      </p:sp>
      <p:sp>
        <p:nvSpPr>
          <p:cNvPr id="132" name="tick">
            <a:extLst>
              <a:ext uri="{FF2B5EF4-FFF2-40B4-BE49-F238E27FC236}">
                <a16:creationId xmlns:a16="http://schemas.microsoft.com/office/drawing/2014/main" id="{D5F9B070-3B1B-40E0-AF34-48C45BD8731E}"/>
              </a:ext>
            </a:extLst>
          </p:cNvPr>
          <p:cNvSpPr>
            <a:spLocks noGrp="1"/>
          </p:cNvSpPr>
          <p:nvPr/>
        </p:nvSpPr>
        <p:spPr>
          <a:xfrm>
            <a:off x="7194550" y="5600701"/>
            <a:ext cx="0" cy="209550"/>
          </a:xfrm>
          <a:prstGeom prst="line">
            <a:avLst/>
          </a:prstGeom>
          <a:noFill/>
          <a:ln w="19050">
            <a:solidFill>
              <a:srgbClr val="E8FF2A"/>
            </a:solidFill>
            <a:prstDash val="solid"/>
          </a:ln>
        </p:spPr>
        <p:txBody>
          <a:bodyPr/>
          <a:lstStyle/>
          <a:p>
            <a:endParaRPr lang="zh-CN" altLang="en-US"/>
          </a:p>
        </p:txBody>
      </p:sp>
      <p:sp>
        <p:nvSpPr>
          <p:cNvPr id="133" name="tick">
            <a:extLst>
              <a:ext uri="{FF2B5EF4-FFF2-40B4-BE49-F238E27FC236}">
                <a16:creationId xmlns:a16="http://schemas.microsoft.com/office/drawing/2014/main" id="{DFDF9546-B0C4-444B-9290-F265ADCEFB62}"/>
              </a:ext>
            </a:extLst>
          </p:cNvPr>
          <p:cNvSpPr>
            <a:spLocks noGrp="1"/>
          </p:cNvSpPr>
          <p:nvPr/>
        </p:nvSpPr>
        <p:spPr>
          <a:xfrm>
            <a:off x="9594850" y="5810251"/>
            <a:ext cx="209550" cy="0"/>
          </a:xfrm>
          <a:prstGeom prst="line">
            <a:avLst/>
          </a:prstGeom>
          <a:noFill/>
          <a:ln w="19050">
            <a:solidFill>
              <a:srgbClr val="E8FF2A"/>
            </a:solidFill>
            <a:prstDash val="solid"/>
          </a:ln>
        </p:spPr>
        <p:txBody>
          <a:bodyPr/>
          <a:lstStyle/>
          <a:p>
            <a:endParaRPr lang="zh-CN" altLang="en-US"/>
          </a:p>
        </p:txBody>
      </p:sp>
      <p:sp>
        <p:nvSpPr>
          <p:cNvPr id="134" name="tick">
            <a:extLst>
              <a:ext uri="{FF2B5EF4-FFF2-40B4-BE49-F238E27FC236}">
                <a16:creationId xmlns:a16="http://schemas.microsoft.com/office/drawing/2014/main" id="{5212402E-56A1-4564-895F-2736EE9FD153}"/>
              </a:ext>
            </a:extLst>
          </p:cNvPr>
          <p:cNvSpPr>
            <a:spLocks noGrp="1"/>
          </p:cNvSpPr>
          <p:nvPr/>
        </p:nvSpPr>
        <p:spPr>
          <a:xfrm>
            <a:off x="9804400" y="5600701"/>
            <a:ext cx="0" cy="209550"/>
          </a:xfrm>
          <a:prstGeom prst="line">
            <a:avLst/>
          </a:prstGeom>
          <a:noFill/>
          <a:ln w="19050">
            <a:solidFill>
              <a:srgbClr val="E8FF2A"/>
            </a:solidFill>
            <a:prstDash val="solid"/>
          </a:ln>
        </p:spPr>
        <p:txBody>
          <a:bodyPr/>
          <a:lstStyle/>
          <a:p>
            <a:endParaRPr lang="zh-CN" altLang="en-US"/>
          </a:p>
        </p:txBody>
      </p:sp>
      <p:sp>
        <p:nvSpPr>
          <p:cNvPr id="135" name="process-label">
            <a:extLst>
              <a:ext uri="{FF2B5EF4-FFF2-40B4-BE49-F238E27FC236}">
                <a16:creationId xmlns:a16="http://schemas.microsoft.com/office/drawing/2014/main" id="{7C82B070-84C1-4FDA-8A54-51FD0098784D}"/>
              </a:ext>
            </a:extLst>
          </p:cNvPr>
          <p:cNvSpPr>
            <a:spLocks noGrp="1"/>
          </p:cNvSpPr>
          <p:nvPr/>
        </p:nvSpPr>
        <p:spPr>
          <a:xfrm>
            <a:off x="7461250" y="5953126"/>
            <a:ext cx="2076450" cy="266700"/>
          </a:xfrm>
          <a:prstGeom prst="rect">
            <a:avLst/>
          </a:prstGeom>
          <a:noFill/>
          <a:ln w="0">
            <a:noFill/>
            <a:prstDash val="solid"/>
          </a:ln>
        </p:spPr>
        <p:txBody>
          <a:bodyPr wrap="square" lIns="0" tIns="0" rIns="0" bIns="0" anchor="t">
            <a:normAutofit/>
          </a:bodyPr>
          <a:lstStyle/>
          <a:p>
            <a:pPr algn="ctr">
              <a:defRPr sz="1125" b="1" i="0">
                <a:solidFill>
                  <a:srgbClr val="FFFFFF"/>
                </a:solidFill>
                <a:latin typeface="Arial"/>
                <a:ea typeface="Arial"/>
                <a:cs typeface="Arial"/>
              </a:defRPr>
            </a:pPr>
            <a:r>
              <a:rPr sz="1125" b="1" i="0">
                <a:solidFill>
                  <a:srgbClr val="FFFFFF"/>
                </a:solidFill>
                <a:latin typeface="Arial"/>
                <a:ea typeface="Arial"/>
                <a:cs typeface="Arial"/>
              </a:rPr>
              <a:t>PROCESS</a:t>
            </a:r>
          </a:p>
        </p:txBody>
      </p:sp>
      <p:sp>
        <p:nvSpPr>
          <p:cNvPr id="136" name="process-note">
            <a:extLst>
              <a:ext uri="{FF2B5EF4-FFF2-40B4-BE49-F238E27FC236}">
                <a16:creationId xmlns:a16="http://schemas.microsoft.com/office/drawing/2014/main" id="{C50F15D1-5448-45B2-8A1B-F62D535E4E8C}"/>
              </a:ext>
            </a:extLst>
          </p:cNvPr>
          <p:cNvSpPr>
            <a:spLocks noGrp="1"/>
          </p:cNvSpPr>
          <p:nvPr/>
        </p:nvSpPr>
        <p:spPr>
          <a:xfrm>
            <a:off x="7461250" y="6257926"/>
            <a:ext cx="207645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a:solidFill>
                  <a:srgbClr val="FFFFFF">
                    <a:alpha val="55000"/>
                  </a:srgbClr>
                </a:solidFill>
                <a:latin typeface="Microsoft YaHei"/>
                <a:ea typeface="Microsoft YaHei"/>
                <a:cs typeface="Microsoft YaHei"/>
              </a:rPr>
              <a:t>替换图片 · 16:9 · crop cover</a:t>
            </a:r>
          </a:p>
        </p:txBody>
      </p:sp>
      <p:sp>
        <p:nvSpPr>
          <p:cNvPr id="137" name="process-chip-bg">
            <a:extLst>
              <a:ext uri="{FF2B5EF4-FFF2-40B4-BE49-F238E27FC236}">
                <a16:creationId xmlns:a16="http://schemas.microsoft.com/office/drawing/2014/main" id="{7B9356E5-904D-4DA7-B423-0B9274905C9F}"/>
              </a:ext>
            </a:extLst>
          </p:cNvPr>
          <p:cNvSpPr>
            <a:spLocks noGrp="1"/>
          </p:cNvSpPr>
          <p:nvPr/>
        </p:nvSpPr>
        <p:spPr>
          <a:xfrm>
            <a:off x="7346950" y="4495801"/>
            <a:ext cx="609600" cy="209550"/>
          </a:xfrm>
          <a:prstGeom prst="rect">
            <a:avLst/>
          </a:prstGeom>
          <a:solidFill>
            <a:srgbClr val="E8FF2A"/>
          </a:solidFill>
          <a:ln w="0">
            <a:noFill/>
            <a:prstDash val="solid"/>
          </a:ln>
        </p:spPr>
        <p:txBody>
          <a:bodyPr/>
          <a:lstStyle/>
          <a:p>
            <a:endParaRPr lang="zh-CN" altLang="en-US"/>
          </a:p>
        </p:txBody>
      </p:sp>
      <p:sp>
        <p:nvSpPr>
          <p:cNvPr id="138" name="process-chip">
            <a:extLst>
              <a:ext uri="{FF2B5EF4-FFF2-40B4-BE49-F238E27FC236}">
                <a16:creationId xmlns:a16="http://schemas.microsoft.com/office/drawing/2014/main" id="{996DFDC1-E109-440F-A96E-B585413BE8D0}"/>
              </a:ext>
            </a:extLst>
          </p:cNvPr>
          <p:cNvSpPr>
            <a:spLocks noGrp="1"/>
          </p:cNvSpPr>
          <p:nvPr/>
        </p:nvSpPr>
        <p:spPr>
          <a:xfrm>
            <a:off x="7413625" y="4533901"/>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16:9</a:t>
            </a:r>
          </a:p>
        </p:txBody>
      </p:sp>
      <p:sp>
        <p:nvSpPr>
          <p:cNvPr id="139" name="process-dot">
            <a:extLst>
              <a:ext uri="{FF2B5EF4-FFF2-40B4-BE49-F238E27FC236}">
                <a16:creationId xmlns:a16="http://schemas.microsoft.com/office/drawing/2014/main" id="{05792323-BCA7-4939-AD46-86C5564A471D}"/>
              </a:ext>
            </a:extLst>
          </p:cNvPr>
          <p:cNvSpPr>
            <a:spLocks noGrp="1"/>
          </p:cNvSpPr>
          <p:nvPr/>
        </p:nvSpPr>
        <p:spPr>
          <a:xfrm>
            <a:off x="9480550" y="4495801"/>
            <a:ext cx="133350" cy="133350"/>
          </a:xfrm>
          <a:prstGeom prst="ellipse">
            <a:avLst/>
          </a:prstGeom>
          <a:solidFill>
            <a:srgbClr val="E8FF2A"/>
          </a:solidFill>
          <a:ln w="0">
            <a:noFill/>
            <a:prstDash val="solid"/>
          </a:ln>
        </p:spPr>
        <p:txBody>
          <a:bodyPr/>
          <a:lstStyle/>
          <a:p>
            <a:endParaRPr lang="zh-CN" altLang="en-US"/>
          </a:p>
        </p:txBody>
      </p:sp>
      <p:sp>
        <p:nvSpPr>
          <p:cNvPr id="140" name="side-panel">
            <a:extLst>
              <a:ext uri="{FF2B5EF4-FFF2-40B4-BE49-F238E27FC236}">
                <a16:creationId xmlns:a16="http://schemas.microsoft.com/office/drawing/2014/main" id="{D3F3833C-77BB-4AD0-BD83-5C330E55A846}"/>
              </a:ext>
            </a:extLst>
          </p:cNvPr>
          <p:cNvSpPr>
            <a:spLocks noGrp="1"/>
          </p:cNvSpPr>
          <p:nvPr/>
        </p:nvSpPr>
        <p:spPr>
          <a:xfrm>
            <a:off x="10153650" y="895350"/>
            <a:ext cx="552450" cy="3962400"/>
          </a:xfrm>
          <a:prstGeom prst="rect">
            <a:avLst/>
          </a:prstGeom>
          <a:solidFill>
            <a:srgbClr val="FFFFFF">
              <a:alpha val="7000"/>
            </a:srgbClr>
          </a:solidFill>
          <a:ln w="9525">
            <a:solidFill>
              <a:srgbClr val="FFFFFF">
                <a:alpha val="12000"/>
              </a:srgbClr>
            </a:solidFill>
            <a:prstDash val="solid"/>
          </a:ln>
        </p:spPr>
        <p:txBody>
          <a:bodyPr/>
          <a:lstStyle/>
          <a:p>
            <a:endParaRPr lang="zh-CN" altLang="en-US"/>
          </a:p>
        </p:txBody>
      </p:sp>
      <p:sp>
        <p:nvSpPr>
          <p:cNvPr id="141" name="flow">
            <a:extLst>
              <a:ext uri="{FF2B5EF4-FFF2-40B4-BE49-F238E27FC236}">
                <a16:creationId xmlns:a16="http://schemas.microsoft.com/office/drawing/2014/main" id="{6CB6F0B6-A603-43CE-ACE7-D56F58F395AF}"/>
              </a:ext>
            </a:extLst>
          </p:cNvPr>
          <p:cNvSpPr>
            <a:spLocks noGrp="1"/>
          </p:cNvSpPr>
          <p:nvPr/>
        </p:nvSpPr>
        <p:spPr>
          <a:xfrm>
            <a:off x="10267950" y="1257300"/>
            <a:ext cx="323850" cy="171450"/>
          </a:xfrm>
          <a:prstGeom prst="rect">
            <a:avLst/>
          </a:prstGeom>
          <a:noFill/>
          <a:ln w="0">
            <a:noFill/>
            <a:prstDash val="solid"/>
          </a:ln>
        </p:spPr>
        <p:txBody>
          <a:bodyPr wrap="square" lIns="0" tIns="0" rIns="0" bIns="0" anchor="t">
            <a:normAutofit/>
          </a:bodyPr>
          <a:lstStyle/>
          <a:p>
            <a:pPr algn="ctr">
              <a:defRPr sz="900" b="1" i="0">
                <a:solidFill>
                  <a:srgbClr val="FFFFFF">
                    <a:alpha val="56000"/>
                  </a:srgbClr>
                </a:solidFill>
                <a:latin typeface="Arial"/>
                <a:ea typeface="Arial"/>
                <a:cs typeface="Arial"/>
              </a:defRPr>
            </a:pPr>
            <a:r>
              <a:rPr sz="900" b="1" i="0">
                <a:solidFill>
                  <a:srgbClr val="FFFFFF">
                    <a:alpha val="56000"/>
                  </a:srgbClr>
                </a:solidFill>
                <a:latin typeface="Arial"/>
                <a:ea typeface="Arial"/>
                <a:cs typeface="Arial"/>
              </a:rPr>
              <a:t>UE</a:t>
            </a:r>
          </a:p>
        </p:txBody>
      </p:sp>
      <p:sp>
        <p:nvSpPr>
          <p:cNvPr id="142" name="flow">
            <a:extLst>
              <a:ext uri="{FF2B5EF4-FFF2-40B4-BE49-F238E27FC236}">
                <a16:creationId xmlns:a16="http://schemas.microsoft.com/office/drawing/2014/main" id="{16054E01-0C1B-4FCA-9EDF-5FFB0A89AC16}"/>
              </a:ext>
            </a:extLst>
          </p:cNvPr>
          <p:cNvSpPr>
            <a:spLocks noGrp="1"/>
          </p:cNvSpPr>
          <p:nvPr/>
        </p:nvSpPr>
        <p:spPr>
          <a:xfrm>
            <a:off x="10267950" y="2457450"/>
            <a:ext cx="323850" cy="171450"/>
          </a:xfrm>
          <a:prstGeom prst="rect">
            <a:avLst/>
          </a:prstGeom>
          <a:noFill/>
          <a:ln w="0">
            <a:noFill/>
            <a:prstDash val="solid"/>
          </a:ln>
        </p:spPr>
        <p:txBody>
          <a:bodyPr wrap="square" lIns="0" tIns="0" rIns="0" bIns="0" anchor="t">
            <a:normAutofit/>
          </a:bodyPr>
          <a:lstStyle/>
          <a:p>
            <a:pPr algn="ctr">
              <a:defRPr sz="900" b="1" i="0">
                <a:solidFill>
                  <a:srgbClr val="E8FF2A"/>
                </a:solidFill>
                <a:latin typeface="Arial"/>
                <a:ea typeface="Arial"/>
                <a:cs typeface="Arial"/>
              </a:defRPr>
            </a:pPr>
            <a:r>
              <a:rPr sz="900" b="1" i="0">
                <a:solidFill>
                  <a:srgbClr val="E8FF2A"/>
                </a:solidFill>
                <a:latin typeface="Arial"/>
                <a:ea typeface="Arial"/>
                <a:cs typeface="Arial"/>
              </a:rPr>
              <a:t>CAM</a:t>
            </a:r>
          </a:p>
        </p:txBody>
      </p:sp>
      <p:sp>
        <p:nvSpPr>
          <p:cNvPr id="143" name="flow">
            <a:extLst>
              <a:ext uri="{FF2B5EF4-FFF2-40B4-BE49-F238E27FC236}">
                <a16:creationId xmlns:a16="http://schemas.microsoft.com/office/drawing/2014/main" id="{719F7787-1446-49C0-B1F2-E5C8BFA4F61F}"/>
              </a:ext>
            </a:extLst>
          </p:cNvPr>
          <p:cNvSpPr>
            <a:spLocks noGrp="1"/>
          </p:cNvSpPr>
          <p:nvPr/>
        </p:nvSpPr>
        <p:spPr>
          <a:xfrm>
            <a:off x="10267950" y="3657600"/>
            <a:ext cx="323850" cy="171450"/>
          </a:xfrm>
          <a:prstGeom prst="rect">
            <a:avLst/>
          </a:prstGeom>
          <a:noFill/>
          <a:ln w="0">
            <a:noFill/>
            <a:prstDash val="solid"/>
          </a:ln>
        </p:spPr>
        <p:txBody>
          <a:bodyPr wrap="square" lIns="0" tIns="0" rIns="0" bIns="0" anchor="t">
            <a:normAutofit/>
          </a:bodyPr>
          <a:lstStyle/>
          <a:p>
            <a:pPr algn="ctr">
              <a:defRPr sz="900" b="1" i="0">
                <a:solidFill>
                  <a:srgbClr val="FFFFFF">
                    <a:alpha val="56000"/>
                  </a:srgbClr>
                </a:solidFill>
                <a:latin typeface="Arial"/>
                <a:ea typeface="Arial"/>
                <a:cs typeface="Arial"/>
              </a:defRPr>
            </a:pPr>
            <a:r>
              <a:rPr sz="900" b="1" i="0">
                <a:solidFill>
                  <a:srgbClr val="FFFFFF">
                    <a:alpha val="56000"/>
                  </a:srgbClr>
                </a:solidFill>
                <a:latin typeface="Arial"/>
                <a:ea typeface="Arial"/>
                <a:cs typeface="Arial"/>
              </a:rPr>
              <a:t>FX</a:t>
            </a:r>
          </a:p>
        </p:txBody>
      </p:sp>
      <p:sp>
        <p:nvSpPr>
          <p:cNvPr id="144" name="accent-bar">
            <a:extLst>
              <a:ext uri="{FF2B5EF4-FFF2-40B4-BE49-F238E27FC236}">
                <a16:creationId xmlns:a16="http://schemas.microsoft.com/office/drawing/2014/main" id="{3CC4DAE4-FA09-47DC-AC9D-27A8425C6183}"/>
              </a:ext>
            </a:extLst>
          </p:cNvPr>
          <p:cNvSpPr>
            <a:spLocks noGrp="1"/>
          </p:cNvSpPr>
          <p:nvPr/>
        </p:nvSpPr>
        <p:spPr>
          <a:xfrm>
            <a:off x="628650" y="6286500"/>
            <a:ext cx="1047750" cy="76200"/>
          </a:xfrm>
          <a:prstGeom prst="rect">
            <a:avLst/>
          </a:prstGeom>
          <a:solidFill>
            <a:srgbClr val="E8FF2A"/>
          </a:solidFill>
          <a:ln w="0">
            <a:noFill/>
            <a:prstDash val="solid"/>
          </a:ln>
        </p:spPr>
        <p:txBody>
          <a:bodyPr/>
          <a:lstStyle/>
          <a:p>
            <a:endParaRPr lang="zh-CN" altLang="en-US"/>
          </a:p>
        </p:txBody>
      </p:sp>
      <p:sp>
        <p:nvSpPr>
          <p:cNvPr id="145" name="accent-bar-tail">
            <a:extLst>
              <a:ext uri="{FF2B5EF4-FFF2-40B4-BE49-F238E27FC236}">
                <a16:creationId xmlns:a16="http://schemas.microsoft.com/office/drawing/2014/main" id="{FA00E45F-3F7F-4306-931F-2DC61FD62BEB}"/>
              </a:ext>
            </a:extLst>
          </p:cNvPr>
          <p:cNvSpPr>
            <a:spLocks noGrp="1"/>
          </p:cNvSpPr>
          <p:nvPr/>
        </p:nvSpPr>
        <p:spPr>
          <a:xfrm>
            <a:off x="1733550" y="6286500"/>
            <a:ext cx="190500" cy="76200"/>
          </a:xfrm>
          <a:prstGeom prst="rect">
            <a:avLst/>
          </a:prstGeom>
          <a:solidFill>
            <a:srgbClr val="00F0FF"/>
          </a:solidFill>
          <a:ln w="0">
            <a:noFill/>
            <a:prstDash val="solid"/>
          </a:ln>
        </p:spPr>
        <p:txBody>
          <a:bodyPr/>
          <a:lstStyle/>
          <a:p>
            <a:endParaRPr lang="zh-CN" altLang="en-US"/>
          </a:p>
        </p:txBody>
      </p:sp>
      <p:sp>
        <p:nvSpPr>
          <p:cNvPr id="146" name="accent-bar-dot">
            <a:extLst>
              <a:ext uri="{FF2B5EF4-FFF2-40B4-BE49-F238E27FC236}">
                <a16:creationId xmlns:a16="http://schemas.microsoft.com/office/drawing/2014/main" id="{71558841-9CDE-4B57-BA21-DA10FC6E2948}"/>
              </a:ext>
            </a:extLst>
          </p:cNvPr>
          <p:cNvSpPr>
            <a:spLocks noGrp="1"/>
          </p:cNvSpPr>
          <p:nvPr/>
        </p:nvSpPr>
        <p:spPr>
          <a:xfrm>
            <a:off x="1981200" y="6286500"/>
            <a:ext cx="76200" cy="76200"/>
          </a:xfrm>
          <a:prstGeom prst="rect">
            <a:avLst/>
          </a:prstGeom>
          <a:solidFill>
            <a:srgbClr val="FF2A2A"/>
          </a:solidFill>
          <a:ln w="0">
            <a:noFill/>
            <a:prstDash val="solid"/>
          </a:ln>
        </p:spPr>
        <p:txBody>
          <a:bodyPr/>
          <a:lstStyle/>
          <a:p>
            <a:endParaRPr lang="zh-CN" altLang="en-US"/>
          </a:p>
        </p:txBody>
      </p:sp>
      <p:sp>
        <p:nvSpPr>
          <p:cNvPr id="164" name="clay-render">
            <a:extLst>
              <a:ext uri="{FF2B5EF4-FFF2-40B4-BE49-F238E27FC236}">
                <a16:creationId xmlns:a16="http://schemas.microsoft.com/office/drawing/2014/main" id="{DE1F1721-7FEA-66B6-50E3-DADA067828FA}"/>
              </a:ext>
            </a:extLst>
          </p:cNvPr>
          <p:cNvSpPr>
            <a:spLocks noGrp="1"/>
          </p:cNvSpPr>
          <p:nvPr/>
        </p:nvSpPr>
        <p:spPr>
          <a:xfrm>
            <a:off x="4343400" y="652701"/>
            <a:ext cx="4953001" cy="2876551"/>
          </a:xfrm>
          <a:prstGeom prst="rect">
            <a:avLst/>
          </a:prstGeom>
          <a:solidFill>
            <a:srgbClr val="FFFFFF">
              <a:alpha val="6000"/>
            </a:srgbClr>
          </a:solidFill>
          <a:ln w="13335">
            <a:solidFill>
              <a:srgbClr val="FFFFFF">
                <a:alpha val="35000"/>
              </a:srgbClr>
            </a:solidFill>
            <a:prstDash val="dash"/>
          </a:ln>
        </p:spPr>
        <p:txBody>
          <a:bodyPr/>
          <a:lstStyle/>
          <a:p>
            <a:endParaRPr lang="zh-CN" altLang="en-US"/>
          </a:p>
        </p:txBody>
      </p:sp>
      <p:sp>
        <p:nvSpPr>
          <p:cNvPr id="165" name="clay-render-inner">
            <a:extLst>
              <a:ext uri="{FF2B5EF4-FFF2-40B4-BE49-F238E27FC236}">
                <a16:creationId xmlns:a16="http://schemas.microsoft.com/office/drawing/2014/main" id="{EA619FCA-E8E2-E76C-05A6-48C5F42E7A82}"/>
              </a:ext>
            </a:extLst>
          </p:cNvPr>
          <p:cNvSpPr>
            <a:spLocks noGrp="1"/>
          </p:cNvSpPr>
          <p:nvPr/>
        </p:nvSpPr>
        <p:spPr>
          <a:xfrm>
            <a:off x="4448175" y="738426"/>
            <a:ext cx="4772026" cy="2705099"/>
          </a:xfrm>
          <a:prstGeom prst="rect">
            <a:avLst/>
          </a:prstGeom>
          <a:noFill/>
          <a:ln w="9525">
            <a:solidFill>
              <a:srgbClr val="FFFFFF">
                <a:alpha val="12000"/>
              </a:srgbClr>
            </a:solidFill>
            <a:prstDash val="solid"/>
          </a:ln>
        </p:spPr>
        <p:txBody>
          <a:bodyPr/>
          <a:lstStyle/>
          <a:p>
            <a:endParaRPr lang="zh-CN" altLang="en-US"/>
          </a:p>
        </p:txBody>
      </p:sp>
      <p:sp>
        <p:nvSpPr>
          <p:cNvPr id="166" name="clay-render-diag-1">
            <a:extLst>
              <a:ext uri="{FF2B5EF4-FFF2-40B4-BE49-F238E27FC236}">
                <a16:creationId xmlns:a16="http://schemas.microsoft.com/office/drawing/2014/main" id="{BFBE65A6-C3EC-B7D1-4A68-F64CE36A3D3D}"/>
              </a:ext>
            </a:extLst>
          </p:cNvPr>
          <p:cNvSpPr>
            <a:spLocks noGrp="1"/>
          </p:cNvSpPr>
          <p:nvPr/>
        </p:nvSpPr>
        <p:spPr>
          <a:xfrm>
            <a:off x="4457700" y="738425"/>
            <a:ext cx="4495800" cy="2552702"/>
          </a:xfrm>
          <a:prstGeom prst="line">
            <a:avLst/>
          </a:prstGeom>
          <a:noFill/>
          <a:ln w="9525">
            <a:solidFill>
              <a:srgbClr val="FFFFFF">
                <a:alpha val="18000"/>
              </a:srgbClr>
            </a:solidFill>
            <a:prstDash val="solid"/>
          </a:ln>
        </p:spPr>
        <p:txBody>
          <a:bodyPr/>
          <a:lstStyle/>
          <a:p>
            <a:endParaRPr lang="zh-CN" altLang="en-US"/>
          </a:p>
        </p:txBody>
      </p:sp>
      <p:sp>
        <p:nvSpPr>
          <p:cNvPr id="167" name="clay-render-diag-2">
            <a:extLst>
              <a:ext uri="{FF2B5EF4-FFF2-40B4-BE49-F238E27FC236}">
                <a16:creationId xmlns:a16="http://schemas.microsoft.com/office/drawing/2014/main" id="{589CC883-0CF8-863E-E55B-4326F71DDEE5}"/>
              </a:ext>
            </a:extLst>
          </p:cNvPr>
          <p:cNvSpPr>
            <a:spLocks noGrp="1"/>
          </p:cNvSpPr>
          <p:nvPr/>
        </p:nvSpPr>
        <p:spPr>
          <a:xfrm>
            <a:off x="9029700" y="1652826"/>
            <a:ext cx="0" cy="1676400"/>
          </a:xfrm>
          <a:prstGeom prst="line">
            <a:avLst/>
          </a:prstGeom>
          <a:noFill/>
          <a:ln w="9525">
            <a:solidFill>
              <a:srgbClr val="FFFFFF">
                <a:alpha val="18000"/>
              </a:srgbClr>
            </a:solidFill>
            <a:prstDash val="solid"/>
          </a:ln>
        </p:spPr>
        <p:txBody>
          <a:bodyPr/>
          <a:lstStyle/>
          <a:p>
            <a:endParaRPr lang="zh-CN" altLang="en-US"/>
          </a:p>
        </p:txBody>
      </p:sp>
      <p:sp>
        <p:nvSpPr>
          <p:cNvPr id="168" name="tick">
            <a:extLst>
              <a:ext uri="{FF2B5EF4-FFF2-40B4-BE49-F238E27FC236}">
                <a16:creationId xmlns:a16="http://schemas.microsoft.com/office/drawing/2014/main" id="{6351796B-FB37-1D2E-01BD-AACF2517DD4F}"/>
              </a:ext>
            </a:extLst>
          </p:cNvPr>
          <p:cNvSpPr>
            <a:spLocks noGrp="1"/>
          </p:cNvSpPr>
          <p:nvPr/>
        </p:nvSpPr>
        <p:spPr>
          <a:xfrm>
            <a:off x="4338640" y="652699"/>
            <a:ext cx="209550" cy="0"/>
          </a:xfrm>
          <a:prstGeom prst="line">
            <a:avLst/>
          </a:prstGeom>
          <a:noFill/>
          <a:ln w="19050">
            <a:solidFill>
              <a:srgbClr val="E8FF2A"/>
            </a:solidFill>
            <a:prstDash val="solid"/>
          </a:ln>
        </p:spPr>
        <p:txBody>
          <a:bodyPr/>
          <a:lstStyle/>
          <a:p>
            <a:endParaRPr lang="zh-CN" altLang="en-US"/>
          </a:p>
        </p:txBody>
      </p:sp>
      <p:sp>
        <p:nvSpPr>
          <p:cNvPr id="169" name="tick">
            <a:extLst>
              <a:ext uri="{FF2B5EF4-FFF2-40B4-BE49-F238E27FC236}">
                <a16:creationId xmlns:a16="http://schemas.microsoft.com/office/drawing/2014/main" id="{A61829E7-C861-B867-B7B8-D27507E15FC3}"/>
              </a:ext>
            </a:extLst>
          </p:cNvPr>
          <p:cNvSpPr>
            <a:spLocks noGrp="1"/>
          </p:cNvSpPr>
          <p:nvPr/>
        </p:nvSpPr>
        <p:spPr>
          <a:xfrm>
            <a:off x="4338640" y="652699"/>
            <a:ext cx="0" cy="209550"/>
          </a:xfrm>
          <a:prstGeom prst="line">
            <a:avLst/>
          </a:prstGeom>
          <a:noFill/>
          <a:ln w="19050">
            <a:solidFill>
              <a:srgbClr val="E8FF2A"/>
            </a:solidFill>
            <a:prstDash val="solid"/>
          </a:ln>
        </p:spPr>
        <p:txBody>
          <a:bodyPr/>
          <a:lstStyle/>
          <a:p>
            <a:endParaRPr lang="zh-CN" altLang="en-US"/>
          </a:p>
        </p:txBody>
      </p:sp>
      <p:sp>
        <p:nvSpPr>
          <p:cNvPr id="170" name="tick">
            <a:extLst>
              <a:ext uri="{FF2B5EF4-FFF2-40B4-BE49-F238E27FC236}">
                <a16:creationId xmlns:a16="http://schemas.microsoft.com/office/drawing/2014/main" id="{9E72788D-748D-9A9D-058E-845CCC3F7DAF}"/>
              </a:ext>
            </a:extLst>
          </p:cNvPr>
          <p:cNvSpPr>
            <a:spLocks noGrp="1"/>
          </p:cNvSpPr>
          <p:nvPr/>
        </p:nvSpPr>
        <p:spPr>
          <a:xfrm>
            <a:off x="9086850" y="650323"/>
            <a:ext cx="209550" cy="0"/>
          </a:xfrm>
          <a:prstGeom prst="line">
            <a:avLst/>
          </a:prstGeom>
          <a:noFill/>
          <a:ln w="19050">
            <a:solidFill>
              <a:srgbClr val="E8FF2A"/>
            </a:solidFill>
            <a:prstDash val="solid"/>
          </a:ln>
        </p:spPr>
        <p:txBody>
          <a:bodyPr/>
          <a:lstStyle/>
          <a:p>
            <a:endParaRPr lang="zh-CN" altLang="en-US"/>
          </a:p>
        </p:txBody>
      </p:sp>
      <p:sp>
        <p:nvSpPr>
          <p:cNvPr id="171" name="tick">
            <a:extLst>
              <a:ext uri="{FF2B5EF4-FFF2-40B4-BE49-F238E27FC236}">
                <a16:creationId xmlns:a16="http://schemas.microsoft.com/office/drawing/2014/main" id="{B4AEDBBE-218A-688C-1598-A484541C0419}"/>
              </a:ext>
            </a:extLst>
          </p:cNvPr>
          <p:cNvSpPr>
            <a:spLocks noGrp="1"/>
          </p:cNvSpPr>
          <p:nvPr/>
        </p:nvSpPr>
        <p:spPr>
          <a:xfrm>
            <a:off x="9296400" y="650323"/>
            <a:ext cx="0" cy="209550"/>
          </a:xfrm>
          <a:prstGeom prst="line">
            <a:avLst/>
          </a:prstGeom>
          <a:noFill/>
          <a:ln w="19050">
            <a:solidFill>
              <a:srgbClr val="E8FF2A"/>
            </a:solidFill>
            <a:prstDash val="solid"/>
          </a:ln>
        </p:spPr>
        <p:txBody>
          <a:bodyPr/>
          <a:lstStyle/>
          <a:p>
            <a:endParaRPr lang="zh-CN" altLang="en-US"/>
          </a:p>
        </p:txBody>
      </p:sp>
      <p:sp>
        <p:nvSpPr>
          <p:cNvPr id="172" name="tick">
            <a:extLst>
              <a:ext uri="{FF2B5EF4-FFF2-40B4-BE49-F238E27FC236}">
                <a16:creationId xmlns:a16="http://schemas.microsoft.com/office/drawing/2014/main" id="{4E7DF0B7-477B-B807-DB35-73C98A151DED}"/>
              </a:ext>
            </a:extLst>
          </p:cNvPr>
          <p:cNvSpPr>
            <a:spLocks noGrp="1"/>
          </p:cNvSpPr>
          <p:nvPr/>
        </p:nvSpPr>
        <p:spPr>
          <a:xfrm>
            <a:off x="4348159" y="3529250"/>
            <a:ext cx="209550" cy="0"/>
          </a:xfrm>
          <a:prstGeom prst="line">
            <a:avLst/>
          </a:prstGeom>
          <a:noFill/>
          <a:ln w="19050">
            <a:solidFill>
              <a:srgbClr val="E8FF2A"/>
            </a:solidFill>
            <a:prstDash val="solid"/>
          </a:ln>
        </p:spPr>
        <p:txBody>
          <a:bodyPr/>
          <a:lstStyle/>
          <a:p>
            <a:endParaRPr lang="zh-CN" altLang="en-US"/>
          </a:p>
        </p:txBody>
      </p:sp>
      <p:sp>
        <p:nvSpPr>
          <p:cNvPr id="173" name="tick">
            <a:extLst>
              <a:ext uri="{FF2B5EF4-FFF2-40B4-BE49-F238E27FC236}">
                <a16:creationId xmlns:a16="http://schemas.microsoft.com/office/drawing/2014/main" id="{F63F472B-ABD5-041A-E0E2-22593187BD80}"/>
              </a:ext>
            </a:extLst>
          </p:cNvPr>
          <p:cNvSpPr>
            <a:spLocks noGrp="1"/>
          </p:cNvSpPr>
          <p:nvPr/>
        </p:nvSpPr>
        <p:spPr>
          <a:xfrm>
            <a:off x="4348159" y="3319700"/>
            <a:ext cx="0" cy="209550"/>
          </a:xfrm>
          <a:prstGeom prst="line">
            <a:avLst/>
          </a:prstGeom>
          <a:noFill/>
          <a:ln w="19050">
            <a:solidFill>
              <a:srgbClr val="E8FF2A"/>
            </a:solidFill>
            <a:prstDash val="solid"/>
          </a:ln>
        </p:spPr>
        <p:txBody>
          <a:bodyPr/>
          <a:lstStyle/>
          <a:p>
            <a:endParaRPr lang="zh-CN" altLang="en-US"/>
          </a:p>
        </p:txBody>
      </p:sp>
      <p:sp>
        <p:nvSpPr>
          <p:cNvPr id="174" name="tick">
            <a:extLst>
              <a:ext uri="{FF2B5EF4-FFF2-40B4-BE49-F238E27FC236}">
                <a16:creationId xmlns:a16="http://schemas.microsoft.com/office/drawing/2014/main" id="{DA8C9348-A19D-2C6A-D0FA-FE4B3A82D756}"/>
              </a:ext>
            </a:extLst>
          </p:cNvPr>
          <p:cNvSpPr>
            <a:spLocks noGrp="1"/>
          </p:cNvSpPr>
          <p:nvPr/>
        </p:nvSpPr>
        <p:spPr>
          <a:xfrm>
            <a:off x="9086850" y="3534015"/>
            <a:ext cx="209550" cy="0"/>
          </a:xfrm>
          <a:prstGeom prst="line">
            <a:avLst/>
          </a:prstGeom>
          <a:noFill/>
          <a:ln w="19050">
            <a:solidFill>
              <a:srgbClr val="E8FF2A"/>
            </a:solidFill>
            <a:prstDash val="solid"/>
          </a:ln>
        </p:spPr>
        <p:txBody>
          <a:bodyPr/>
          <a:lstStyle/>
          <a:p>
            <a:endParaRPr lang="zh-CN" altLang="en-US"/>
          </a:p>
        </p:txBody>
      </p:sp>
      <p:sp>
        <p:nvSpPr>
          <p:cNvPr id="175" name="tick">
            <a:extLst>
              <a:ext uri="{FF2B5EF4-FFF2-40B4-BE49-F238E27FC236}">
                <a16:creationId xmlns:a16="http://schemas.microsoft.com/office/drawing/2014/main" id="{6332969D-D8D8-02CC-1AF3-21723F40EA6A}"/>
              </a:ext>
            </a:extLst>
          </p:cNvPr>
          <p:cNvSpPr>
            <a:spLocks noGrp="1"/>
          </p:cNvSpPr>
          <p:nvPr/>
        </p:nvSpPr>
        <p:spPr>
          <a:xfrm>
            <a:off x="9296400" y="3324465"/>
            <a:ext cx="0" cy="209550"/>
          </a:xfrm>
          <a:prstGeom prst="line">
            <a:avLst/>
          </a:prstGeom>
          <a:noFill/>
          <a:ln w="19050">
            <a:solidFill>
              <a:srgbClr val="E8FF2A"/>
            </a:solidFill>
            <a:prstDash val="solid"/>
          </a:ln>
        </p:spPr>
        <p:txBody>
          <a:bodyPr/>
          <a:lstStyle/>
          <a:p>
            <a:endParaRPr lang="zh-CN" altLang="en-US"/>
          </a:p>
        </p:txBody>
      </p:sp>
      <p:sp>
        <p:nvSpPr>
          <p:cNvPr id="176" name="clay-render-label">
            <a:extLst>
              <a:ext uri="{FF2B5EF4-FFF2-40B4-BE49-F238E27FC236}">
                <a16:creationId xmlns:a16="http://schemas.microsoft.com/office/drawing/2014/main" id="{9B7A4F4A-FDC0-22EA-A1C2-7DB7A0F9E2A7}"/>
              </a:ext>
            </a:extLst>
          </p:cNvPr>
          <p:cNvSpPr>
            <a:spLocks noGrp="1"/>
          </p:cNvSpPr>
          <p:nvPr/>
        </p:nvSpPr>
        <p:spPr>
          <a:xfrm>
            <a:off x="7100887" y="3614977"/>
            <a:ext cx="3181350" cy="266700"/>
          </a:xfrm>
          <a:prstGeom prst="rect">
            <a:avLst/>
          </a:prstGeom>
          <a:noFill/>
          <a:ln w="0">
            <a:noFill/>
            <a:prstDash val="solid"/>
          </a:ln>
        </p:spPr>
        <p:txBody>
          <a:bodyPr wrap="square" lIns="0" tIns="0" rIns="0" bIns="0" anchor="t">
            <a:normAutofit/>
          </a:bodyPr>
          <a:lstStyle/>
          <a:p>
            <a:pPr algn="ctr">
              <a:defRPr sz="1330" b="1" i="0">
                <a:solidFill>
                  <a:srgbClr val="FFFFFF"/>
                </a:solidFill>
                <a:latin typeface="Arial"/>
                <a:ea typeface="Arial"/>
                <a:cs typeface="Arial"/>
              </a:defRPr>
            </a:pPr>
            <a:r>
              <a:rPr sz="1330" b="1" i="0" dirty="0">
                <a:solidFill>
                  <a:srgbClr val="FFFFFF"/>
                </a:solidFill>
                <a:latin typeface="Arial"/>
                <a:ea typeface="Arial"/>
                <a:cs typeface="Arial"/>
              </a:rPr>
              <a:t>CLAY RENDER</a:t>
            </a:r>
          </a:p>
        </p:txBody>
      </p:sp>
      <p:sp>
        <p:nvSpPr>
          <p:cNvPr id="177" name="clay-render-note">
            <a:extLst>
              <a:ext uri="{FF2B5EF4-FFF2-40B4-BE49-F238E27FC236}">
                <a16:creationId xmlns:a16="http://schemas.microsoft.com/office/drawing/2014/main" id="{1C9A73FD-D702-82BA-9C4F-C6FA3472D9D8}"/>
              </a:ext>
            </a:extLst>
          </p:cNvPr>
          <p:cNvSpPr>
            <a:spLocks noGrp="1"/>
          </p:cNvSpPr>
          <p:nvPr/>
        </p:nvSpPr>
        <p:spPr>
          <a:xfrm>
            <a:off x="7100887" y="3919777"/>
            <a:ext cx="318135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a:solidFill>
                  <a:srgbClr val="FFFFFF">
                    <a:alpha val="55000"/>
                  </a:srgbClr>
                </a:solidFill>
                <a:latin typeface="Microsoft YaHei"/>
                <a:ea typeface="Microsoft YaHei"/>
                <a:cs typeface="Microsoft YaHei"/>
              </a:rPr>
              <a:t>替换图片 · 16:9 · crop cover</a:t>
            </a:r>
          </a:p>
        </p:txBody>
      </p:sp>
      <p:sp>
        <p:nvSpPr>
          <p:cNvPr id="178" name="clay-render-chip-bg">
            <a:extLst>
              <a:ext uri="{FF2B5EF4-FFF2-40B4-BE49-F238E27FC236}">
                <a16:creationId xmlns:a16="http://schemas.microsoft.com/office/drawing/2014/main" id="{227AFD96-76C9-7131-B738-9BE64FD4C36E}"/>
              </a:ext>
            </a:extLst>
          </p:cNvPr>
          <p:cNvSpPr>
            <a:spLocks noGrp="1"/>
          </p:cNvSpPr>
          <p:nvPr/>
        </p:nvSpPr>
        <p:spPr>
          <a:xfrm>
            <a:off x="4357687" y="3634026"/>
            <a:ext cx="609600" cy="209550"/>
          </a:xfrm>
          <a:prstGeom prst="rect">
            <a:avLst/>
          </a:prstGeom>
          <a:solidFill>
            <a:srgbClr val="E8FF2A"/>
          </a:solidFill>
          <a:ln w="0">
            <a:noFill/>
            <a:prstDash val="solid"/>
          </a:ln>
        </p:spPr>
        <p:txBody>
          <a:bodyPr/>
          <a:lstStyle/>
          <a:p>
            <a:endParaRPr lang="zh-CN" altLang="en-US"/>
          </a:p>
        </p:txBody>
      </p:sp>
      <p:sp>
        <p:nvSpPr>
          <p:cNvPr id="179" name="clay-render-chip">
            <a:extLst>
              <a:ext uri="{FF2B5EF4-FFF2-40B4-BE49-F238E27FC236}">
                <a16:creationId xmlns:a16="http://schemas.microsoft.com/office/drawing/2014/main" id="{4CB495E7-55E1-55CB-37B7-98905ABD9E2A}"/>
              </a:ext>
            </a:extLst>
          </p:cNvPr>
          <p:cNvSpPr>
            <a:spLocks noGrp="1"/>
          </p:cNvSpPr>
          <p:nvPr/>
        </p:nvSpPr>
        <p:spPr>
          <a:xfrm>
            <a:off x="4424362" y="3672126"/>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16:9</a:t>
            </a:r>
          </a:p>
        </p:txBody>
      </p:sp>
      <p:sp>
        <p:nvSpPr>
          <p:cNvPr id="180" name="clay-render-dot">
            <a:extLst>
              <a:ext uri="{FF2B5EF4-FFF2-40B4-BE49-F238E27FC236}">
                <a16:creationId xmlns:a16="http://schemas.microsoft.com/office/drawing/2014/main" id="{4E2DDB68-49C8-D7A1-93E4-631F02C516B4}"/>
              </a:ext>
            </a:extLst>
          </p:cNvPr>
          <p:cNvSpPr>
            <a:spLocks noGrp="1"/>
          </p:cNvSpPr>
          <p:nvPr/>
        </p:nvSpPr>
        <p:spPr>
          <a:xfrm>
            <a:off x="9039225" y="759855"/>
            <a:ext cx="133350" cy="133350"/>
          </a:xfrm>
          <a:prstGeom prst="ellipse">
            <a:avLst/>
          </a:prstGeom>
          <a:solidFill>
            <a:srgbClr val="E8FF2A"/>
          </a:solidFill>
          <a:ln w="0">
            <a:noFill/>
            <a:prstDash val="solid"/>
          </a:ln>
        </p:spPr>
        <p:txBody>
          <a:bodyPr/>
          <a:lstStyle/>
          <a:p>
            <a:endParaRPr lang="zh-CN" altLang="en-US"/>
          </a:p>
        </p:txBody>
      </p:sp>
      <p:pic>
        <p:nvPicPr>
          <p:cNvPr id="181" name="图片 180">
            <a:extLst>
              <a:ext uri="{FF2B5EF4-FFF2-40B4-BE49-F238E27FC236}">
                <a16:creationId xmlns:a16="http://schemas.microsoft.com/office/drawing/2014/main" id="{1A241572-753B-F192-2E4E-6821234B1EF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88179" y="786051"/>
            <a:ext cx="4655817" cy="2618897"/>
          </a:xfrm>
          <a:prstGeom prst="rect">
            <a:avLst/>
          </a:prstGeom>
        </p:spPr>
      </p:pic>
      <p:pic>
        <p:nvPicPr>
          <p:cNvPr id="182" name="图片 181">
            <a:extLst>
              <a:ext uri="{FF2B5EF4-FFF2-40B4-BE49-F238E27FC236}">
                <a16:creationId xmlns:a16="http://schemas.microsoft.com/office/drawing/2014/main" id="{F495D39F-66EF-8C51-7035-5DF8C8BBFFA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05576" y="4405386"/>
            <a:ext cx="2376224" cy="1336626"/>
          </a:xfrm>
          <a:prstGeom prst="rect">
            <a:avLst/>
          </a:prstGeom>
        </p:spPr>
      </p:pic>
      <p:pic>
        <p:nvPicPr>
          <p:cNvPr id="183" name="图片 182">
            <a:extLst>
              <a:ext uri="{FF2B5EF4-FFF2-40B4-BE49-F238E27FC236}">
                <a16:creationId xmlns:a16="http://schemas.microsoft.com/office/drawing/2014/main" id="{B9B4D76A-974A-9100-3C5B-B891B3AB949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315200" y="4395862"/>
            <a:ext cx="2376224" cy="1336626"/>
          </a:xfrm>
          <a:prstGeom prst="rect">
            <a:avLst/>
          </a:prstGeom>
        </p:spPr>
      </p:pic>
      <p:sp>
        <p:nvSpPr>
          <p:cNvPr id="90" name="product-cn">
            <a:extLst>
              <a:ext uri="{FF2B5EF4-FFF2-40B4-BE49-F238E27FC236}">
                <a16:creationId xmlns:a16="http://schemas.microsoft.com/office/drawing/2014/main" id="{04830BC8-83EA-5F61-49EE-89D409656D74}"/>
              </a:ext>
            </a:extLst>
          </p:cNvPr>
          <p:cNvSpPr>
            <a:spLocks noGrp="1"/>
          </p:cNvSpPr>
          <p:nvPr/>
        </p:nvSpPr>
        <p:spPr>
          <a:xfrm>
            <a:off x="647701" y="2004699"/>
            <a:ext cx="2133598" cy="1767202"/>
          </a:xfrm>
          <a:prstGeom prst="rect">
            <a:avLst/>
          </a:prstGeom>
          <a:noFill/>
          <a:ln w="0">
            <a:noFill/>
            <a:prstDash val="solid"/>
          </a:ln>
        </p:spPr>
        <p:txBody>
          <a:bodyPr wrap="square" lIns="0" tIns="0" rIns="0" bIns="0" anchor="t">
            <a:normAutofit/>
          </a:bodyPr>
          <a:lstStyle/>
          <a:p>
            <a:pPr algn="ctr">
              <a:spcAft>
                <a:spcPts val="600"/>
              </a:spcAft>
            </a:pPr>
            <a:r>
              <a:rPr lang="zh-CN" altLang="zh-CN" sz="1400" b="1" dirty="0">
                <a:solidFill>
                  <a:schemeClr val="bg1"/>
                </a:solidFill>
                <a:latin typeface="Microsoft YaHei"/>
                <a:ea typeface="Microsoft YaHei"/>
              </a:rPr>
              <a:t>全流程制作</a:t>
            </a:r>
            <a:endParaRPr lang="en-US" altLang="zh-CN" sz="1400" b="1" dirty="0">
              <a:solidFill>
                <a:schemeClr val="bg1"/>
              </a:solidFill>
              <a:latin typeface="Microsoft YaHei"/>
              <a:ea typeface="Microsoft YaHei"/>
            </a:endParaRPr>
          </a:p>
          <a:p>
            <a:pPr indent="457200"/>
            <a:r>
              <a:rPr lang="zh-CN" altLang="zh-CN" sz="1300" dirty="0">
                <a:solidFill>
                  <a:schemeClr val="bg2">
                    <a:lumMod val="90000"/>
                  </a:schemeClr>
                </a:solidFill>
                <a:latin typeface="Microsoft YaHei"/>
                <a:ea typeface="Microsoft YaHei"/>
              </a:rPr>
              <a:t>从分镜设计到后期剪辑独立完成。负责UE5场景搭建、摄像机运镜、材质与光照调优</a:t>
            </a:r>
            <a:endParaRPr lang="en-US" altLang="zh-CN" sz="1300" dirty="0">
              <a:solidFill>
                <a:schemeClr val="bg2">
                  <a:lumMod val="90000"/>
                </a:schemeClr>
              </a:solidFill>
              <a:latin typeface="Microsoft YaHei"/>
              <a:ea typeface="Microsoft YaHei"/>
            </a:endParaRPr>
          </a:p>
          <a:p>
            <a:endParaRPr lang="zh-CN" altLang="zh-CN" sz="1300" dirty="0">
              <a:solidFill>
                <a:schemeClr val="bg1"/>
              </a:solidFill>
              <a:latin typeface="Microsoft YaHei"/>
              <a:ea typeface="Microsoft YaHei"/>
            </a:endParaRPr>
          </a:p>
          <a:p>
            <a:pPr algn="l">
              <a:defRPr sz="1275" b="0" i="0">
                <a:solidFill>
                  <a:srgbClr val="666666"/>
                </a:solidFill>
                <a:latin typeface="Microsoft YaHei"/>
                <a:ea typeface="Microsoft YaHei"/>
                <a:cs typeface="Microsoft YaHei"/>
              </a:defRPr>
            </a:pPr>
            <a:endParaRPr sz="1275" b="0" i="0" dirty="0">
              <a:solidFill>
                <a:schemeClr val="bg1"/>
              </a:solidFill>
              <a:latin typeface="Microsoft YaHei"/>
              <a:ea typeface="Microsoft YaHei"/>
              <a:cs typeface="Microsoft YaHei"/>
            </a:endParaRPr>
          </a:p>
        </p:txBody>
      </p:sp>
      <p:sp>
        <p:nvSpPr>
          <p:cNvPr id="92" name="product-cn">
            <a:extLst>
              <a:ext uri="{FF2B5EF4-FFF2-40B4-BE49-F238E27FC236}">
                <a16:creationId xmlns:a16="http://schemas.microsoft.com/office/drawing/2014/main" id="{0259D213-E01F-5A66-6311-EFEE0D825541}"/>
              </a:ext>
            </a:extLst>
          </p:cNvPr>
          <p:cNvSpPr>
            <a:spLocks noGrp="1"/>
          </p:cNvSpPr>
          <p:nvPr/>
        </p:nvSpPr>
        <p:spPr>
          <a:xfrm>
            <a:off x="1866903" y="3121350"/>
            <a:ext cx="2133598" cy="1450650"/>
          </a:xfrm>
          <a:prstGeom prst="rect">
            <a:avLst/>
          </a:prstGeom>
          <a:noFill/>
          <a:ln w="0">
            <a:noFill/>
            <a:prstDash val="solid"/>
          </a:ln>
        </p:spPr>
        <p:txBody>
          <a:bodyPr wrap="square" lIns="0" tIns="0" rIns="0" bIns="0" anchor="t">
            <a:normAutofit/>
          </a:bodyPr>
          <a:lstStyle/>
          <a:p>
            <a:pPr algn="ctr">
              <a:spcAft>
                <a:spcPts val="600"/>
              </a:spcAft>
            </a:pPr>
            <a:r>
              <a:rPr lang="zh-CN" altLang="zh-CN" sz="1400" b="1" dirty="0">
                <a:solidFill>
                  <a:schemeClr val="bg1"/>
                </a:solidFill>
                <a:latin typeface="Microsoft YaHei"/>
                <a:ea typeface="Microsoft YaHei"/>
              </a:rPr>
              <a:t>技术</a:t>
            </a:r>
            <a:r>
              <a:rPr lang="zh-CN" altLang="en-US" sz="1400" b="1" dirty="0">
                <a:solidFill>
                  <a:schemeClr val="bg1"/>
                </a:solidFill>
                <a:latin typeface="Microsoft YaHei"/>
                <a:ea typeface="Microsoft YaHei"/>
              </a:rPr>
              <a:t>点</a:t>
            </a:r>
            <a:endParaRPr lang="en-US" altLang="zh-CN" sz="1400" b="1" dirty="0">
              <a:solidFill>
                <a:schemeClr val="bg1"/>
              </a:solidFill>
              <a:latin typeface="Microsoft YaHei"/>
              <a:ea typeface="Microsoft YaHei"/>
            </a:endParaRPr>
          </a:p>
          <a:p>
            <a:pPr indent="457200"/>
            <a:r>
              <a:rPr lang="zh-CN" altLang="zh-CN" sz="1300" dirty="0">
                <a:solidFill>
                  <a:schemeClr val="bg2">
                    <a:lumMod val="90000"/>
                  </a:schemeClr>
                </a:solidFill>
                <a:latin typeface="Microsoft YaHei"/>
                <a:ea typeface="Microsoft YaHei"/>
              </a:rPr>
              <a:t>独立</a:t>
            </a:r>
            <a:r>
              <a:rPr lang="zh-CN" altLang="en-US" sz="1300" dirty="0">
                <a:solidFill>
                  <a:schemeClr val="bg2">
                    <a:lumMod val="90000"/>
                  </a:schemeClr>
                </a:solidFill>
                <a:latin typeface="Microsoft YaHei"/>
                <a:ea typeface="Microsoft YaHei"/>
              </a:rPr>
              <a:t>完成</a:t>
            </a:r>
            <a:r>
              <a:rPr lang="zh-CN" altLang="zh-CN" sz="1300" dirty="0">
                <a:solidFill>
                  <a:schemeClr val="bg2">
                    <a:lumMod val="90000"/>
                  </a:schemeClr>
                </a:solidFill>
                <a:latin typeface="Microsoft YaHei"/>
                <a:ea typeface="Microsoft YaHei"/>
              </a:rPr>
              <a:t>Niagara特效绑定与动作编排，通过渲染设置优化最终输出画面；后期使用PR完成剪辑与音效配音</a:t>
            </a:r>
            <a:endParaRPr lang="en-US" altLang="zh-CN" sz="1300" dirty="0">
              <a:solidFill>
                <a:schemeClr val="bg2">
                  <a:lumMod val="90000"/>
                </a:schemeClr>
              </a:solidFill>
              <a:latin typeface="Microsoft YaHei"/>
              <a:ea typeface="Microsoft YaHei"/>
            </a:endParaRPr>
          </a:p>
          <a:p>
            <a:endParaRPr lang="zh-CN" altLang="zh-CN" sz="1300" dirty="0">
              <a:solidFill>
                <a:schemeClr val="bg1"/>
              </a:solidFill>
              <a:latin typeface="Microsoft YaHei"/>
              <a:ea typeface="Microsoft YaHei"/>
            </a:endParaRPr>
          </a:p>
          <a:p>
            <a:pPr algn="l">
              <a:defRPr sz="1275" b="0" i="0">
                <a:solidFill>
                  <a:srgbClr val="666666"/>
                </a:solidFill>
                <a:latin typeface="Microsoft YaHei"/>
                <a:ea typeface="Microsoft YaHei"/>
                <a:cs typeface="Microsoft YaHei"/>
              </a:defRPr>
            </a:pPr>
            <a:endParaRPr sz="1275" b="0" i="0" dirty="0">
              <a:solidFill>
                <a:schemeClr val="bg1"/>
              </a:solidFill>
              <a:latin typeface="Microsoft YaHei"/>
              <a:ea typeface="Microsoft YaHei"/>
              <a:cs typeface="Microsoft YaHei"/>
            </a:endParaRPr>
          </a:p>
        </p:txBody>
      </p:sp>
      <p:sp>
        <p:nvSpPr>
          <p:cNvPr id="94" name="product-cn">
            <a:extLst>
              <a:ext uri="{FF2B5EF4-FFF2-40B4-BE49-F238E27FC236}">
                <a16:creationId xmlns:a16="http://schemas.microsoft.com/office/drawing/2014/main" id="{60F7C305-9FBF-AA39-BF20-ED4AB4D85BC1}"/>
              </a:ext>
            </a:extLst>
          </p:cNvPr>
          <p:cNvSpPr>
            <a:spLocks noGrp="1"/>
          </p:cNvSpPr>
          <p:nvPr/>
        </p:nvSpPr>
        <p:spPr>
          <a:xfrm>
            <a:off x="419103" y="4779649"/>
            <a:ext cx="2686046" cy="1278251"/>
          </a:xfrm>
          <a:prstGeom prst="rect">
            <a:avLst/>
          </a:prstGeom>
          <a:noFill/>
          <a:ln w="0">
            <a:noFill/>
            <a:prstDash val="solid"/>
          </a:ln>
        </p:spPr>
        <p:txBody>
          <a:bodyPr wrap="square" lIns="0" tIns="0" rIns="0" bIns="0" anchor="t">
            <a:normAutofit/>
          </a:bodyPr>
          <a:lstStyle/>
          <a:p>
            <a:pPr algn="ctr">
              <a:spcAft>
                <a:spcPts val="600"/>
              </a:spcAft>
            </a:pPr>
            <a:r>
              <a:rPr lang="zh-CN" altLang="zh-CN" sz="1400" b="1" dirty="0">
                <a:solidFill>
                  <a:schemeClr val="bg1"/>
                </a:solidFill>
                <a:latin typeface="Microsoft YaHei"/>
                <a:ea typeface="Microsoft YaHei"/>
              </a:rPr>
              <a:t>叙事表达</a:t>
            </a:r>
            <a:endParaRPr lang="en-US" altLang="zh-CN" sz="1400" b="1" dirty="0">
              <a:solidFill>
                <a:schemeClr val="bg1"/>
              </a:solidFill>
              <a:latin typeface="Microsoft YaHei"/>
              <a:ea typeface="Microsoft YaHei"/>
            </a:endParaRPr>
          </a:p>
          <a:p>
            <a:pPr indent="457200"/>
            <a:r>
              <a:rPr lang="zh-CN" altLang="zh-CN" sz="1300" dirty="0">
                <a:solidFill>
                  <a:schemeClr val="bg2">
                    <a:lumMod val="90000"/>
                  </a:schemeClr>
                </a:solidFill>
                <a:latin typeface="Microsoft YaHei"/>
                <a:ea typeface="Microsoft YaHei"/>
              </a:rPr>
              <a:t>约2分钟篇幅。通过雪灾亡国、魔物入侵及骑士悲壮击败敌人的奇幻剧情，表达“战争永无止境、没有赢家”的反战内核。</a:t>
            </a:r>
            <a:endParaRPr lang="en-US" altLang="zh-CN" sz="1300" dirty="0">
              <a:solidFill>
                <a:schemeClr val="bg2">
                  <a:lumMod val="90000"/>
                </a:schemeClr>
              </a:solidFill>
              <a:latin typeface="Microsoft YaHei"/>
              <a:ea typeface="Microsoft YaHei"/>
            </a:endParaRPr>
          </a:p>
          <a:p>
            <a:endParaRPr lang="zh-CN" altLang="zh-CN" sz="1300" dirty="0">
              <a:solidFill>
                <a:schemeClr val="bg1"/>
              </a:solidFill>
              <a:latin typeface="Microsoft YaHei"/>
              <a:ea typeface="Microsoft YaHei"/>
            </a:endParaRPr>
          </a:p>
          <a:p>
            <a:pPr algn="l">
              <a:defRPr sz="1275" b="0" i="0">
                <a:solidFill>
                  <a:srgbClr val="666666"/>
                </a:solidFill>
                <a:latin typeface="Microsoft YaHei"/>
                <a:ea typeface="Microsoft YaHei"/>
                <a:cs typeface="Microsoft YaHei"/>
              </a:defRPr>
            </a:pPr>
            <a:endParaRPr sz="1275" b="0" i="0" dirty="0">
              <a:solidFill>
                <a:schemeClr val="bg1"/>
              </a:solidFill>
              <a:latin typeface="Microsoft YaHei"/>
              <a:ea typeface="Microsoft YaHei"/>
              <a:cs typeface="Microsoft YaHei"/>
            </a:endParaRPr>
          </a:p>
        </p:txBody>
      </p:sp>
    </p:spTree>
    <p:extLst>
      <p:ext uri="{BB962C8B-B14F-4D97-AF65-F5344CB8AC3E}">
        <p14:creationId xmlns:p14="http://schemas.microsoft.com/office/powerpoint/2010/main" val="301200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FF13D-414D-D860-79B5-36C27434A84B}"/>
            </a:ext>
          </a:extLst>
        </p:cNvPr>
        <p:cNvGrpSpPr/>
        <p:nvPr/>
      </p:nvGrpSpPr>
      <p:grpSpPr>
        <a:xfrm>
          <a:off x="0" y="0"/>
          <a:ext cx="0" cy="0"/>
          <a:chOff x="0" y="0"/>
          <a:chExt cx="0" cy="0"/>
        </a:xfrm>
      </p:grpSpPr>
      <p:sp>
        <p:nvSpPr>
          <p:cNvPr id="161" name="glass-wash">
            <a:extLst>
              <a:ext uri="{FF2B5EF4-FFF2-40B4-BE49-F238E27FC236}">
                <a16:creationId xmlns:a16="http://schemas.microsoft.com/office/drawing/2014/main" id="{EE6CB93E-97E8-56F4-201A-2AA38906B336}"/>
              </a:ext>
            </a:extLst>
          </p:cNvPr>
          <p:cNvSpPr>
            <a:spLocks noGrp="1"/>
          </p:cNvSpPr>
          <p:nvPr/>
        </p:nvSpPr>
        <p:spPr>
          <a:xfrm>
            <a:off x="0" y="0"/>
            <a:ext cx="12192000" cy="6858000"/>
          </a:xfrm>
          <a:prstGeom prst="rect">
            <a:avLst/>
          </a:prstGeom>
          <a:gradFill>
            <a:gsLst>
              <a:gs pos="0">
                <a:srgbClr val="FFFFFF">
                  <a:alpha val="72000"/>
                </a:srgbClr>
              </a:gs>
              <a:gs pos="48000">
                <a:srgbClr val="F5F7F6">
                  <a:alpha val="58000"/>
                </a:srgbClr>
              </a:gs>
              <a:gs pos="100000">
                <a:srgbClr val="ECEFEB">
                  <a:alpha val="66000"/>
                </a:srgbClr>
              </a:gs>
            </a:gsLst>
            <a:lin ang="6900000"/>
          </a:gradFill>
          <a:ln w="0">
            <a:noFill/>
            <a:prstDash val="solid"/>
          </a:ln>
        </p:spPr>
        <p:txBody>
          <a:bodyPr/>
          <a:lstStyle/>
          <a:p>
            <a:endParaRPr lang="zh-CN" altLang="en-US"/>
          </a:p>
        </p:txBody>
      </p:sp>
      <p:sp>
        <p:nvSpPr>
          <p:cNvPr id="2" name="glass-blob-left">
            <a:extLst>
              <a:ext uri="{FF2B5EF4-FFF2-40B4-BE49-F238E27FC236}">
                <a16:creationId xmlns:a16="http://schemas.microsoft.com/office/drawing/2014/main" id="{32578F64-EC1F-6207-1A9B-EA666B6ADDF3}"/>
              </a:ext>
            </a:extLst>
          </p:cNvPr>
          <p:cNvSpPr>
            <a:spLocks noGrp="1"/>
          </p:cNvSpPr>
          <p:nvPr/>
        </p:nvSpPr>
        <p:spPr>
          <a:xfrm>
            <a:off x="-857250" y="400050"/>
            <a:ext cx="4095750" cy="2952750"/>
          </a:xfrm>
          <a:prstGeom prst="ellipse">
            <a:avLst/>
          </a:prstGeom>
          <a:gradFill>
            <a:gsLst>
              <a:gs pos="0">
                <a:srgbClr val="FFFFFF">
                  <a:alpha val="60000"/>
                </a:srgbClr>
              </a:gs>
              <a:gs pos="58000">
                <a:srgbClr val="D0FFF4">
                  <a:alpha val="22000"/>
                </a:srgbClr>
              </a:gs>
              <a:gs pos="80000">
                <a:srgbClr val="D0FFF4">
                  <a:alpha val="0"/>
                </a:srgbClr>
              </a:gs>
            </a:gsLst>
            <a:path path="shape"/>
          </a:gradFill>
          <a:ln w="0">
            <a:noFill/>
            <a:prstDash val="solid"/>
          </a:ln>
        </p:spPr>
        <p:txBody>
          <a:bodyPr/>
          <a:lstStyle/>
          <a:p>
            <a:endParaRPr lang="zh-CN" altLang="en-US"/>
          </a:p>
        </p:txBody>
      </p:sp>
      <p:sp>
        <p:nvSpPr>
          <p:cNvPr id="3" name="glass-blob-right">
            <a:extLst>
              <a:ext uri="{FF2B5EF4-FFF2-40B4-BE49-F238E27FC236}">
                <a16:creationId xmlns:a16="http://schemas.microsoft.com/office/drawing/2014/main" id="{27C58A48-0A08-1DFB-5BAF-B55934F1CE54}"/>
              </a:ext>
            </a:extLst>
          </p:cNvPr>
          <p:cNvSpPr>
            <a:spLocks noGrp="1"/>
          </p:cNvSpPr>
          <p:nvPr/>
        </p:nvSpPr>
        <p:spPr>
          <a:xfrm>
            <a:off x="8763000" y="1143000"/>
            <a:ext cx="4000500" cy="3429000"/>
          </a:xfrm>
          <a:prstGeom prst="ellipse">
            <a:avLst/>
          </a:prstGeom>
          <a:gradFill>
            <a:gsLst>
              <a:gs pos="0">
                <a:srgbClr val="FFFFFF">
                  <a:alpha val="55000"/>
                </a:srgbClr>
              </a:gs>
              <a:gs pos="60000">
                <a:srgbClr val="E1E8FF">
                  <a:alpha val="22000"/>
                </a:srgbClr>
              </a:gs>
              <a:gs pos="82000">
                <a:srgbClr val="E1E8FF">
                  <a:alpha val="0"/>
                </a:srgbClr>
              </a:gs>
            </a:gsLst>
            <a:path path="shape"/>
          </a:gradFill>
          <a:ln w="0">
            <a:noFill/>
            <a:prstDash val="solid"/>
          </a:ln>
        </p:spPr>
        <p:txBody>
          <a:bodyPr/>
          <a:lstStyle/>
          <a:p>
            <a:endParaRPr lang="zh-CN" altLang="en-US"/>
          </a:p>
        </p:txBody>
      </p:sp>
      <p:sp>
        <p:nvSpPr>
          <p:cNvPr id="4" name="glass-blob-bottom">
            <a:extLst>
              <a:ext uri="{FF2B5EF4-FFF2-40B4-BE49-F238E27FC236}">
                <a16:creationId xmlns:a16="http://schemas.microsoft.com/office/drawing/2014/main" id="{4A2B3F4E-A903-0007-E1B0-0999AA0DAD47}"/>
              </a:ext>
            </a:extLst>
          </p:cNvPr>
          <p:cNvSpPr>
            <a:spLocks noGrp="1"/>
          </p:cNvSpPr>
          <p:nvPr/>
        </p:nvSpPr>
        <p:spPr>
          <a:xfrm>
            <a:off x="4000500" y="4953000"/>
            <a:ext cx="4381500" cy="2095500"/>
          </a:xfrm>
          <a:prstGeom prst="ellipse">
            <a:avLst/>
          </a:prstGeom>
          <a:gradFill>
            <a:gsLst>
              <a:gs pos="0">
                <a:srgbClr val="FFFFFF">
                  <a:alpha val="42000"/>
                </a:srgbClr>
              </a:gs>
              <a:gs pos="58000">
                <a:srgbClr val="F6FFD2">
                  <a:alpha val="25000"/>
                </a:srgbClr>
              </a:gs>
              <a:gs pos="82000">
                <a:srgbClr val="F6FFD2">
                  <a:alpha val="0"/>
                </a:srgbClr>
              </a:gs>
            </a:gsLst>
            <a:path path="shape"/>
          </a:gradFill>
          <a:ln w="0">
            <a:noFill/>
            <a:prstDash val="solid"/>
          </a:ln>
        </p:spPr>
        <p:txBody>
          <a:bodyPr/>
          <a:lstStyle/>
          <a:p>
            <a:endParaRPr lang="zh-CN" altLang="en-US"/>
          </a:p>
        </p:txBody>
      </p:sp>
      <p:sp>
        <p:nvSpPr>
          <p:cNvPr id="5" name="grid-v">
            <a:extLst>
              <a:ext uri="{FF2B5EF4-FFF2-40B4-BE49-F238E27FC236}">
                <a16:creationId xmlns:a16="http://schemas.microsoft.com/office/drawing/2014/main" id="{A7183A1F-FD72-1ED9-313E-3B88D120E71C}"/>
              </a:ext>
            </a:extLst>
          </p:cNvPr>
          <p:cNvSpPr>
            <a:spLocks noGrp="1"/>
          </p:cNvSpPr>
          <p:nvPr/>
        </p:nvSpPr>
        <p:spPr>
          <a:xfrm>
            <a:off x="609600" y="0"/>
            <a:ext cx="0" cy="6858000"/>
          </a:xfrm>
          <a:prstGeom prst="line">
            <a:avLst/>
          </a:prstGeom>
          <a:noFill/>
          <a:ln w="7620">
            <a:solidFill>
              <a:srgbClr val="000000">
                <a:alpha val="6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5BF7BD56-CDEE-958F-B577-3336E2570BC7}"/>
              </a:ext>
            </a:extLst>
          </p:cNvPr>
          <p:cNvSpPr>
            <a:spLocks noGrp="1"/>
          </p:cNvSpPr>
          <p:nvPr/>
        </p:nvSpPr>
        <p:spPr>
          <a:xfrm>
            <a:off x="1295400" y="0"/>
            <a:ext cx="0" cy="6858000"/>
          </a:xfrm>
          <a:prstGeom prst="line">
            <a:avLst/>
          </a:prstGeom>
          <a:noFill/>
          <a:ln w="7620">
            <a:solidFill>
              <a:srgbClr val="000000">
                <a:alpha val="6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FBF036A7-8146-3145-6324-0EEC723954BB}"/>
              </a:ext>
            </a:extLst>
          </p:cNvPr>
          <p:cNvSpPr>
            <a:spLocks noGrp="1"/>
          </p:cNvSpPr>
          <p:nvPr/>
        </p:nvSpPr>
        <p:spPr>
          <a:xfrm>
            <a:off x="1981200" y="0"/>
            <a:ext cx="0" cy="6858000"/>
          </a:xfrm>
          <a:prstGeom prst="line">
            <a:avLst/>
          </a:prstGeom>
          <a:noFill/>
          <a:ln w="7620">
            <a:solidFill>
              <a:srgbClr val="000000">
                <a:alpha val="6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996C61BA-D7D9-36A2-DF83-D3F316B08F2D}"/>
              </a:ext>
            </a:extLst>
          </p:cNvPr>
          <p:cNvSpPr>
            <a:spLocks noGrp="1"/>
          </p:cNvSpPr>
          <p:nvPr/>
        </p:nvSpPr>
        <p:spPr>
          <a:xfrm>
            <a:off x="2667000" y="0"/>
            <a:ext cx="0" cy="6858000"/>
          </a:xfrm>
          <a:prstGeom prst="line">
            <a:avLst/>
          </a:prstGeom>
          <a:noFill/>
          <a:ln w="7620">
            <a:solidFill>
              <a:srgbClr val="000000">
                <a:alpha val="6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64A206F1-80FF-5DBF-2B5D-A932914E4AE8}"/>
              </a:ext>
            </a:extLst>
          </p:cNvPr>
          <p:cNvSpPr>
            <a:spLocks noGrp="1"/>
          </p:cNvSpPr>
          <p:nvPr/>
        </p:nvSpPr>
        <p:spPr>
          <a:xfrm>
            <a:off x="3352800" y="0"/>
            <a:ext cx="0" cy="6858000"/>
          </a:xfrm>
          <a:prstGeom prst="line">
            <a:avLst/>
          </a:prstGeom>
          <a:noFill/>
          <a:ln w="7620">
            <a:solidFill>
              <a:srgbClr val="000000">
                <a:alpha val="6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B9EE3CB5-49C8-8016-1CA7-15AD418F5F59}"/>
              </a:ext>
            </a:extLst>
          </p:cNvPr>
          <p:cNvSpPr>
            <a:spLocks noGrp="1"/>
          </p:cNvSpPr>
          <p:nvPr/>
        </p:nvSpPr>
        <p:spPr>
          <a:xfrm>
            <a:off x="4038600" y="0"/>
            <a:ext cx="0" cy="6858000"/>
          </a:xfrm>
          <a:prstGeom prst="line">
            <a:avLst/>
          </a:prstGeom>
          <a:noFill/>
          <a:ln w="7620">
            <a:solidFill>
              <a:srgbClr val="000000">
                <a:alpha val="6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C780D388-4C02-4A3A-E6F7-609207A1F176}"/>
              </a:ext>
            </a:extLst>
          </p:cNvPr>
          <p:cNvSpPr>
            <a:spLocks noGrp="1"/>
          </p:cNvSpPr>
          <p:nvPr/>
        </p:nvSpPr>
        <p:spPr>
          <a:xfrm>
            <a:off x="4724400" y="0"/>
            <a:ext cx="0" cy="6858000"/>
          </a:xfrm>
          <a:prstGeom prst="line">
            <a:avLst/>
          </a:prstGeom>
          <a:noFill/>
          <a:ln w="7620">
            <a:solidFill>
              <a:srgbClr val="000000">
                <a:alpha val="6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A739ED0C-D5AD-740E-1A93-82E700558487}"/>
              </a:ext>
            </a:extLst>
          </p:cNvPr>
          <p:cNvSpPr>
            <a:spLocks noGrp="1"/>
          </p:cNvSpPr>
          <p:nvPr/>
        </p:nvSpPr>
        <p:spPr>
          <a:xfrm>
            <a:off x="5410200" y="0"/>
            <a:ext cx="0" cy="6858000"/>
          </a:xfrm>
          <a:prstGeom prst="line">
            <a:avLst/>
          </a:prstGeom>
          <a:noFill/>
          <a:ln w="7620">
            <a:solidFill>
              <a:srgbClr val="000000">
                <a:alpha val="6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6911BEDE-601D-6B75-AB94-0F3BAB5BEFA7}"/>
              </a:ext>
            </a:extLst>
          </p:cNvPr>
          <p:cNvSpPr>
            <a:spLocks noGrp="1"/>
          </p:cNvSpPr>
          <p:nvPr/>
        </p:nvSpPr>
        <p:spPr>
          <a:xfrm>
            <a:off x="6096000" y="0"/>
            <a:ext cx="0" cy="6858000"/>
          </a:xfrm>
          <a:prstGeom prst="line">
            <a:avLst/>
          </a:prstGeom>
          <a:noFill/>
          <a:ln w="7620">
            <a:solidFill>
              <a:srgbClr val="000000">
                <a:alpha val="6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E56738AD-5C98-2334-55EE-0C832B446BF0}"/>
              </a:ext>
            </a:extLst>
          </p:cNvPr>
          <p:cNvSpPr>
            <a:spLocks noGrp="1"/>
          </p:cNvSpPr>
          <p:nvPr/>
        </p:nvSpPr>
        <p:spPr>
          <a:xfrm>
            <a:off x="6781800" y="0"/>
            <a:ext cx="0" cy="6858000"/>
          </a:xfrm>
          <a:prstGeom prst="line">
            <a:avLst/>
          </a:prstGeom>
          <a:noFill/>
          <a:ln w="7620">
            <a:solidFill>
              <a:srgbClr val="000000">
                <a:alpha val="6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573A5514-3C29-240F-EDFF-FAEF9A225AA0}"/>
              </a:ext>
            </a:extLst>
          </p:cNvPr>
          <p:cNvSpPr>
            <a:spLocks noGrp="1"/>
          </p:cNvSpPr>
          <p:nvPr/>
        </p:nvSpPr>
        <p:spPr>
          <a:xfrm>
            <a:off x="7467600" y="0"/>
            <a:ext cx="0" cy="6858000"/>
          </a:xfrm>
          <a:prstGeom prst="line">
            <a:avLst/>
          </a:prstGeom>
          <a:noFill/>
          <a:ln w="7620">
            <a:solidFill>
              <a:srgbClr val="000000">
                <a:alpha val="6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55C412A7-DD4B-CB82-5ADE-D6EE9370E1FF}"/>
              </a:ext>
            </a:extLst>
          </p:cNvPr>
          <p:cNvSpPr>
            <a:spLocks noGrp="1"/>
          </p:cNvSpPr>
          <p:nvPr/>
        </p:nvSpPr>
        <p:spPr>
          <a:xfrm>
            <a:off x="8153400" y="0"/>
            <a:ext cx="0" cy="6858000"/>
          </a:xfrm>
          <a:prstGeom prst="line">
            <a:avLst/>
          </a:prstGeom>
          <a:noFill/>
          <a:ln w="7620">
            <a:solidFill>
              <a:srgbClr val="000000">
                <a:alpha val="6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691F25E8-E323-6A4B-4C86-DE8D30374A22}"/>
              </a:ext>
            </a:extLst>
          </p:cNvPr>
          <p:cNvSpPr>
            <a:spLocks noGrp="1"/>
          </p:cNvSpPr>
          <p:nvPr/>
        </p:nvSpPr>
        <p:spPr>
          <a:xfrm>
            <a:off x="8839200" y="0"/>
            <a:ext cx="0" cy="6858000"/>
          </a:xfrm>
          <a:prstGeom prst="line">
            <a:avLst/>
          </a:prstGeom>
          <a:noFill/>
          <a:ln w="7620">
            <a:solidFill>
              <a:srgbClr val="000000">
                <a:alpha val="6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E265C485-00E5-D02E-3F49-D11F7C720654}"/>
              </a:ext>
            </a:extLst>
          </p:cNvPr>
          <p:cNvSpPr>
            <a:spLocks noGrp="1"/>
          </p:cNvSpPr>
          <p:nvPr/>
        </p:nvSpPr>
        <p:spPr>
          <a:xfrm>
            <a:off x="9525000" y="0"/>
            <a:ext cx="0" cy="6858000"/>
          </a:xfrm>
          <a:prstGeom prst="line">
            <a:avLst/>
          </a:prstGeom>
          <a:noFill/>
          <a:ln w="7620">
            <a:solidFill>
              <a:srgbClr val="000000">
                <a:alpha val="6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338FC88E-095F-BACF-D72E-1725BB87E430}"/>
              </a:ext>
            </a:extLst>
          </p:cNvPr>
          <p:cNvSpPr>
            <a:spLocks noGrp="1"/>
          </p:cNvSpPr>
          <p:nvPr/>
        </p:nvSpPr>
        <p:spPr>
          <a:xfrm>
            <a:off x="10210800" y="0"/>
            <a:ext cx="0" cy="6858000"/>
          </a:xfrm>
          <a:prstGeom prst="line">
            <a:avLst/>
          </a:prstGeom>
          <a:noFill/>
          <a:ln w="7620">
            <a:solidFill>
              <a:srgbClr val="000000">
                <a:alpha val="6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8B640FE0-5876-81BE-2086-8218E5AC611B}"/>
              </a:ext>
            </a:extLst>
          </p:cNvPr>
          <p:cNvSpPr>
            <a:spLocks noGrp="1"/>
          </p:cNvSpPr>
          <p:nvPr/>
        </p:nvSpPr>
        <p:spPr>
          <a:xfrm>
            <a:off x="10896600" y="0"/>
            <a:ext cx="0" cy="6858000"/>
          </a:xfrm>
          <a:prstGeom prst="line">
            <a:avLst/>
          </a:prstGeom>
          <a:noFill/>
          <a:ln w="7620">
            <a:solidFill>
              <a:srgbClr val="000000">
                <a:alpha val="6000"/>
              </a:srgbClr>
            </a:solidFill>
            <a:prstDash val="solid"/>
          </a:ln>
        </p:spPr>
        <p:txBody>
          <a:bodyPr/>
          <a:lstStyle/>
          <a:p>
            <a:endParaRPr lang="zh-CN" altLang="en-US"/>
          </a:p>
        </p:txBody>
      </p:sp>
      <p:sp>
        <p:nvSpPr>
          <p:cNvPr id="21" name="grid-v">
            <a:extLst>
              <a:ext uri="{FF2B5EF4-FFF2-40B4-BE49-F238E27FC236}">
                <a16:creationId xmlns:a16="http://schemas.microsoft.com/office/drawing/2014/main" id="{153926DE-21C0-E4E1-7808-EA201C7E1499}"/>
              </a:ext>
            </a:extLst>
          </p:cNvPr>
          <p:cNvSpPr>
            <a:spLocks noGrp="1"/>
          </p:cNvSpPr>
          <p:nvPr/>
        </p:nvSpPr>
        <p:spPr>
          <a:xfrm>
            <a:off x="11582400" y="0"/>
            <a:ext cx="0" cy="6858000"/>
          </a:xfrm>
          <a:prstGeom prst="line">
            <a:avLst/>
          </a:prstGeom>
          <a:noFill/>
          <a:ln w="7620">
            <a:solidFill>
              <a:srgbClr val="000000">
                <a:alpha val="6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3A318C00-CC6D-71D4-2D62-F4B01A3A6E9B}"/>
              </a:ext>
            </a:extLst>
          </p:cNvPr>
          <p:cNvSpPr>
            <a:spLocks noGrp="1"/>
          </p:cNvSpPr>
          <p:nvPr/>
        </p:nvSpPr>
        <p:spPr>
          <a:xfrm>
            <a:off x="0" y="457200"/>
            <a:ext cx="12192000" cy="0"/>
          </a:xfrm>
          <a:prstGeom prst="line">
            <a:avLst/>
          </a:prstGeom>
          <a:noFill/>
          <a:ln w="7620">
            <a:solidFill>
              <a:srgbClr val="000000">
                <a:alpha val="6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7D63EFAF-C106-F730-6185-40D7AD2797BD}"/>
              </a:ext>
            </a:extLst>
          </p:cNvPr>
          <p:cNvSpPr>
            <a:spLocks noGrp="1"/>
          </p:cNvSpPr>
          <p:nvPr/>
        </p:nvSpPr>
        <p:spPr>
          <a:xfrm>
            <a:off x="0" y="1143000"/>
            <a:ext cx="12192000" cy="0"/>
          </a:xfrm>
          <a:prstGeom prst="line">
            <a:avLst/>
          </a:prstGeom>
          <a:noFill/>
          <a:ln w="7620">
            <a:solidFill>
              <a:srgbClr val="000000">
                <a:alpha val="6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3336CF38-A6C2-3782-5FDB-958C700910D1}"/>
              </a:ext>
            </a:extLst>
          </p:cNvPr>
          <p:cNvSpPr>
            <a:spLocks noGrp="1"/>
          </p:cNvSpPr>
          <p:nvPr/>
        </p:nvSpPr>
        <p:spPr>
          <a:xfrm>
            <a:off x="0" y="1828800"/>
            <a:ext cx="12192000" cy="0"/>
          </a:xfrm>
          <a:prstGeom prst="line">
            <a:avLst/>
          </a:prstGeom>
          <a:noFill/>
          <a:ln w="7620">
            <a:solidFill>
              <a:srgbClr val="000000">
                <a:alpha val="6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EF334024-2DA2-9D69-917F-FB09B044E1D5}"/>
              </a:ext>
            </a:extLst>
          </p:cNvPr>
          <p:cNvSpPr>
            <a:spLocks noGrp="1"/>
          </p:cNvSpPr>
          <p:nvPr/>
        </p:nvSpPr>
        <p:spPr>
          <a:xfrm>
            <a:off x="0" y="2514600"/>
            <a:ext cx="12192000" cy="0"/>
          </a:xfrm>
          <a:prstGeom prst="line">
            <a:avLst/>
          </a:prstGeom>
          <a:noFill/>
          <a:ln w="7620">
            <a:solidFill>
              <a:srgbClr val="000000">
                <a:alpha val="6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A97942D5-1C46-CA62-4B78-C143AD6AE64F}"/>
              </a:ext>
            </a:extLst>
          </p:cNvPr>
          <p:cNvSpPr>
            <a:spLocks noGrp="1"/>
          </p:cNvSpPr>
          <p:nvPr/>
        </p:nvSpPr>
        <p:spPr>
          <a:xfrm>
            <a:off x="0" y="3200400"/>
            <a:ext cx="12192000" cy="0"/>
          </a:xfrm>
          <a:prstGeom prst="line">
            <a:avLst/>
          </a:prstGeom>
          <a:noFill/>
          <a:ln w="7620">
            <a:solidFill>
              <a:srgbClr val="000000">
                <a:alpha val="6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20A74886-B436-82F1-A704-329DC5C24E69}"/>
              </a:ext>
            </a:extLst>
          </p:cNvPr>
          <p:cNvSpPr>
            <a:spLocks noGrp="1"/>
          </p:cNvSpPr>
          <p:nvPr/>
        </p:nvSpPr>
        <p:spPr>
          <a:xfrm>
            <a:off x="0" y="3886200"/>
            <a:ext cx="12192000" cy="0"/>
          </a:xfrm>
          <a:prstGeom prst="line">
            <a:avLst/>
          </a:prstGeom>
          <a:noFill/>
          <a:ln w="7620">
            <a:solidFill>
              <a:srgbClr val="000000">
                <a:alpha val="6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2ABBEB6E-DCA5-5E15-5AC1-04C0E7FCCDDA}"/>
              </a:ext>
            </a:extLst>
          </p:cNvPr>
          <p:cNvSpPr>
            <a:spLocks noGrp="1"/>
          </p:cNvSpPr>
          <p:nvPr/>
        </p:nvSpPr>
        <p:spPr>
          <a:xfrm>
            <a:off x="0" y="4572000"/>
            <a:ext cx="12192000" cy="0"/>
          </a:xfrm>
          <a:prstGeom prst="line">
            <a:avLst/>
          </a:prstGeom>
          <a:noFill/>
          <a:ln w="7620">
            <a:solidFill>
              <a:srgbClr val="000000">
                <a:alpha val="6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8B8AAA03-BB61-F475-9AB5-0913812ED30A}"/>
              </a:ext>
            </a:extLst>
          </p:cNvPr>
          <p:cNvSpPr>
            <a:spLocks noGrp="1"/>
          </p:cNvSpPr>
          <p:nvPr/>
        </p:nvSpPr>
        <p:spPr>
          <a:xfrm>
            <a:off x="0" y="5257800"/>
            <a:ext cx="12192000" cy="0"/>
          </a:xfrm>
          <a:prstGeom prst="line">
            <a:avLst/>
          </a:prstGeom>
          <a:noFill/>
          <a:ln w="7620">
            <a:solidFill>
              <a:srgbClr val="000000">
                <a:alpha val="6000"/>
              </a:srgbClr>
            </a:solidFill>
            <a:prstDash val="solid"/>
          </a:ln>
        </p:spPr>
        <p:txBody>
          <a:bodyPr/>
          <a:lstStyle/>
          <a:p>
            <a:endParaRPr lang="zh-CN" altLang="en-US"/>
          </a:p>
        </p:txBody>
      </p:sp>
      <p:sp>
        <p:nvSpPr>
          <p:cNvPr id="30" name="grid-h">
            <a:extLst>
              <a:ext uri="{FF2B5EF4-FFF2-40B4-BE49-F238E27FC236}">
                <a16:creationId xmlns:a16="http://schemas.microsoft.com/office/drawing/2014/main" id="{6DCC10F2-59B3-93CD-544A-404639675834}"/>
              </a:ext>
            </a:extLst>
          </p:cNvPr>
          <p:cNvSpPr>
            <a:spLocks noGrp="1"/>
          </p:cNvSpPr>
          <p:nvPr/>
        </p:nvSpPr>
        <p:spPr>
          <a:xfrm>
            <a:off x="0" y="5943600"/>
            <a:ext cx="12192000" cy="0"/>
          </a:xfrm>
          <a:prstGeom prst="line">
            <a:avLst/>
          </a:prstGeom>
          <a:noFill/>
          <a:ln w="7620">
            <a:solidFill>
              <a:srgbClr val="000000">
                <a:alpha val="6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3945EB82-4A63-3E28-14CB-0BC288F8C174}"/>
              </a:ext>
            </a:extLst>
          </p:cNvPr>
          <p:cNvSpPr>
            <a:spLocks noGrp="1"/>
          </p:cNvSpPr>
          <p:nvPr/>
        </p:nvSpPr>
        <p:spPr>
          <a:xfrm>
            <a:off x="304800" y="0"/>
            <a:ext cx="0" cy="6858000"/>
          </a:xfrm>
          <a:prstGeom prst="line">
            <a:avLst/>
          </a:prstGeom>
          <a:noFill/>
          <a:ln w="3334">
            <a:solidFill>
              <a:srgbClr val="00F0FF">
                <a:alpha val="9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D2B303BB-40F5-5824-4028-9B67EEFC647A}"/>
              </a:ext>
            </a:extLst>
          </p:cNvPr>
          <p:cNvSpPr>
            <a:spLocks noGrp="1"/>
          </p:cNvSpPr>
          <p:nvPr/>
        </p:nvSpPr>
        <p:spPr>
          <a:xfrm>
            <a:off x="533400" y="0"/>
            <a:ext cx="0" cy="6858000"/>
          </a:xfrm>
          <a:prstGeom prst="line">
            <a:avLst/>
          </a:prstGeom>
          <a:noFill/>
          <a:ln w="3334">
            <a:solidFill>
              <a:srgbClr val="00F0FF">
                <a:alpha val="9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641292E2-0449-63BF-8F49-287296369BED}"/>
              </a:ext>
            </a:extLst>
          </p:cNvPr>
          <p:cNvSpPr>
            <a:spLocks noGrp="1"/>
          </p:cNvSpPr>
          <p:nvPr/>
        </p:nvSpPr>
        <p:spPr>
          <a:xfrm>
            <a:off x="762000" y="0"/>
            <a:ext cx="0" cy="6858000"/>
          </a:xfrm>
          <a:prstGeom prst="line">
            <a:avLst/>
          </a:prstGeom>
          <a:noFill/>
          <a:ln w="3334">
            <a:solidFill>
              <a:srgbClr val="00F0FF">
                <a:alpha val="9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D1DC8608-2539-FC3C-7221-4F7A3F97CCCE}"/>
              </a:ext>
            </a:extLst>
          </p:cNvPr>
          <p:cNvSpPr>
            <a:spLocks noGrp="1"/>
          </p:cNvSpPr>
          <p:nvPr/>
        </p:nvSpPr>
        <p:spPr>
          <a:xfrm>
            <a:off x="990600" y="0"/>
            <a:ext cx="0" cy="6858000"/>
          </a:xfrm>
          <a:prstGeom prst="line">
            <a:avLst/>
          </a:prstGeom>
          <a:noFill/>
          <a:ln w="3334">
            <a:solidFill>
              <a:srgbClr val="00F0FF">
                <a:alpha val="9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CDABE5E8-18F9-AE7E-AD3C-9DE1E6883F5A}"/>
              </a:ext>
            </a:extLst>
          </p:cNvPr>
          <p:cNvSpPr>
            <a:spLocks noGrp="1"/>
          </p:cNvSpPr>
          <p:nvPr/>
        </p:nvSpPr>
        <p:spPr>
          <a:xfrm>
            <a:off x="1219200" y="0"/>
            <a:ext cx="0" cy="6858000"/>
          </a:xfrm>
          <a:prstGeom prst="line">
            <a:avLst/>
          </a:prstGeom>
          <a:noFill/>
          <a:ln w="3334">
            <a:solidFill>
              <a:srgbClr val="00F0FF">
                <a:alpha val="9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870FA382-D95F-5785-13BB-D8DFCCD25984}"/>
              </a:ext>
            </a:extLst>
          </p:cNvPr>
          <p:cNvSpPr>
            <a:spLocks noGrp="1"/>
          </p:cNvSpPr>
          <p:nvPr/>
        </p:nvSpPr>
        <p:spPr>
          <a:xfrm>
            <a:off x="1447800" y="0"/>
            <a:ext cx="0" cy="6858000"/>
          </a:xfrm>
          <a:prstGeom prst="line">
            <a:avLst/>
          </a:prstGeom>
          <a:noFill/>
          <a:ln w="3334">
            <a:solidFill>
              <a:srgbClr val="00F0FF">
                <a:alpha val="9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6FE1D559-69E2-C399-7BCB-8E6A1510ACA6}"/>
              </a:ext>
            </a:extLst>
          </p:cNvPr>
          <p:cNvSpPr>
            <a:spLocks noGrp="1"/>
          </p:cNvSpPr>
          <p:nvPr/>
        </p:nvSpPr>
        <p:spPr>
          <a:xfrm>
            <a:off x="1676400" y="0"/>
            <a:ext cx="0" cy="6858000"/>
          </a:xfrm>
          <a:prstGeom prst="line">
            <a:avLst/>
          </a:prstGeom>
          <a:noFill/>
          <a:ln w="3334">
            <a:solidFill>
              <a:srgbClr val="00F0FF">
                <a:alpha val="9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FE0802FB-F7E3-3778-9AD4-EF6831D35105}"/>
              </a:ext>
            </a:extLst>
          </p:cNvPr>
          <p:cNvSpPr>
            <a:spLocks noGrp="1"/>
          </p:cNvSpPr>
          <p:nvPr/>
        </p:nvSpPr>
        <p:spPr>
          <a:xfrm>
            <a:off x="1905000" y="0"/>
            <a:ext cx="0" cy="6858000"/>
          </a:xfrm>
          <a:prstGeom prst="line">
            <a:avLst/>
          </a:prstGeom>
          <a:noFill/>
          <a:ln w="3334">
            <a:solidFill>
              <a:srgbClr val="00F0FF">
                <a:alpha val="9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A7771C8F-E06F-CFAC-DC1A-EBBD0B6ED428}"/>
              </a:ext>
            </a:extLst>
          </p:cNvPr>
          <p:cNvSpPr>
            <a:spLocks noGrp="1"/>
          </p:cNvSpPr>
          <p:nvPr/>
        </p:nvSpPr>
        <p:spPr>
          <a:xfrm>
            <a:off x="2133600" y="0"/>
            <a:ext cx="0" cy="6858000"/>
          </a:xfrm>
          <a:prstGeom prst="line">
            <a:avLst/>
          </a:prstGeom>
          <a:noFill/>
          <a:ln w="3334">
            <a:solidFill>
              <a:srgbClr val="00F0FF">
                <a:alpha val="9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3CF35D84-43F7-873F-69EB-3BA689ED37CE}"/>
              </a:ext>
            </a:extLst>
          </p:cNvPr>
          <p:cNvSpPr>
            <a:spLocks noGrp="1"/>
          </p:cNvSpPr>
          <p:nvPr/>
        </p:nvSpPr>
        <p:spPr>
          <a:xfrm>
            <a:off x="2362200" y="0"/>
            <a:ext cx="0" cy="6858000"/>
          </a:xfrm>
          <a:prstGeom prst="line">
            <a:avLst/>
          </a:prstGeom>
          <a:noFill/>
          <a:ln w="3334">
            <a:solidFill>
              <a:srgbClr val="00F0FF">
                <a:alpha val="9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8C97A27E-A100-966A-34AF-74AD4A0499F9}"/>
              </a:ext>
            </a:extLst>
          </p:cNvPr>
          <p:cNvSpPr>
            <a:spLocks noGrp="1"/>
          </p:cNvSpPr>
          <p:nvPr/>
        </p:nvSpPr>
        <p:spPr>
          <a:xfrm>
            <a:off x="2590800" y="0"/>
            <a:ext cx="0" cy="6858000"/>
          </a:xfrm>
          <a:prstGeom prst="line">
            <a:avLst/>
          </a:prstGeom>
          <a:noFill/>
          <a:ln w="3334">
            <a:solidFill>
              <a:srgbClr val="00F0FF">
                <a:alpha val="9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045D2B6A-0FF6-5CA5-3DDE-60B925E8E8A6}"/>
              </a:ext>
            </a:extLst>
          </p:cNvPr>
          <p:cNvSpPr>
            <a:spLocks noGrp="1"/>
          </p:cNvSpPr>
          <p:nvPr/>
        </p:nvSpPr>
        <p:spPr>
          <a:xfrm>
            <a:off x="2819400" y="0"/>
            <a:ext cx="0" cy="6858000"/>
          </a:xfrm>
          <a:prstGeom prst="line">
            <a:avLst/>
          </a:prstGeom>
          <a:noFill/>
          <a:ln w="3334">
            <a:solidFill>
              <a:srgbClr val="00F0FF">
                <a:alpha val="9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25891415-E760-0637-B454-BA8907DC8797}"/>
              </a:ext>
            </a:extLst>
          </p:cNvPr>
          <p:cNvSpPr>
            <a:spLocks noGrp="1"/>
          </p:cNvSpPr>
          <p:nvPr/>
        </p:nvSpPr>
        <p:spPr>
          <a:xfrm>
            <a:off x="3048000" y="0"/>
            <a:ext cx="0" cy="6858000"/>
          </a:xfrm>
          <a:prstGeom prst="line">
            <a:avLst/>
          </a:prstGeom>
          <a:noFill/>
          <a:ln w="3334">
            <a:solidFill>
              <a:srgbClr val="00F0FF">
                <a:alpha val="9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A7C7CEC4-D980-C168-4947-10EFC3744C54}"/>
              </a:ext>
            </a:extLst>
          </p:cNvPr>
          <p:cNvSpPr>
            <a:spLocks noGrp="1"/>
          </p:cNvSpPr>
          <p:nvPr/>
        </p:nvSpPr>
        <p:spPr>
          <a:xfrm>
            <a:off x="3276600" y="0"/>
            <a:ext cx="0" cy="6858000"/>
          </a:xfrm>
          <a:prstGeom prst="line">
            <a:avLst/>
          </a:prstGeom>
          <a:noFill/>
          <a:ln w="3334">
            <a:solidFill>
              <a:srgbClr val="00F0FF">
                <a:alpha val="9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52837E34-13F6-35BE-9989-4E355191F26F}"/>
              </a:ext>
            </a:extLst>
          </p:cNvPr>
          <p:cNvSpPr>
            <a:spLocks noGrp="1"/>
          </p:cNvSpPr>
          <p:nvPr/>
        </p:nvSpPr>
        <p:spPr>
          <a:xfrm>
            <a:off x="3505200" y="0"/>
            <a:ext cx="0" cy="6858000"/>
          </a:xfrm>
          <a:prstGeom prst="line">
            <a:avLst/>
          </a:prstGeom>
          <a:noFill/>
          <a:ln w="3334">
            <a:solidFill>
              <a:srgbClr val="00F0FF">
                <a:alpha val="9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EDACA0C0-50A2-E919-91E2-CE9F80B9087C}"/>
              </a:ext>
            </a:extLst>
          </p:cNvPr>
          <p:cNvSpPr>
            <a:spLocks noGrp="1"/>
          </p:cNvSpPr>
          <p:nvPr/>
        </p:nvSpPr>
        <p:spPr>
          <a:xfrm>
            <a:off x="3733800" y="0"/>
            <a:ext cx="0" cy="6858000"/>
          </a:xfrm>
          <a:prstGeom prst="line">
            <a:avLst/>
          </a:prstGeom>
          <a:noFill/>
          <a:ln w="3334">
            <a:solidFill>
              <a:srgbClr val="00F0FF">
                <a:alpha val="9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314AEEF0-7B9F-C810-2CEF-76C5EF2BB586}"/>
              </a:ext>
            </a:extLst>
          </p:cNvPr>
          <p:cNvSpPr>
            <a:spLocks noGrp="1"/>
          </p:cNvSpPr>
          <p:nvPr/>
        </p:nvSpPr>
        <p:spPr>
          <a:xfrm>
            <a:off x="3962400" y="0"/>
            <a:ext cx="0" cy="6858000"/>
          </a:xfrm>
          <a:prstGeom prst="line">
            <a:avLst/>
          </a:prstGeom>
          <a:noFill/>
          <a:ln w="3334">
            <a:solidFill>
              <a:srgbClr val="00F0FF">
                <a:alpha val="9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3A14452C-5C15-E8F4-93E0-D4D3DAFF966F}"/>
              </a:ext>
            </a:extLst>
          </p:cNvPr>
          <p:cNvSpPr>
            <a:spLocks noGrp="1"/>
          </p:cNvSpPr>
          <p:nvPr/>
        </p:nvSpPr>
        <p:spPr>
          <a:xfrm>
            <a:off x="4191000" y="0"/>
            <a:ext cx="0" cy="6858000"/>
          </a:xfrm>
          <a:prstGeom prst="line">
            <a:avLst/>
          </a:prstGeom>
          <a:noFill/>
          <a:ln w="3334">
            <a:solidFill>
              <a:srgbClr val="00F0FF">
                <a:alpha val="9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D2A7CC15-CCF4-D0AB-D0E4-E43D3A9678BE}"/>
              </a:ext>
            </a:extLst>
          </p:cNvPr>
          <p:cNvSpPr>
            <a:spLocks noGrp="1"/>
          </p:cNvSpPr>
          <p:nvPr/>
        </p:nvSpPr>
        <p:spPr>
          <a:xfrm>
            <a:off x="4419600" y="0"/>
            <a:ext cx="0" cy="6858000"/>
          </a:xfrm>
          <a:prstGeom prst="line">
            <a:avLst/>
          </a:prstGeom>
          <a:noFill/>
          <a:ln w="3334">
            <a:solidFill>
              <a:srgbClr val="00F0FF">
                <a:alpha val="9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622E4BCB-EB6C-F14D-35BE-2BC8EA75E513}"/>
              </a:ext>
            </a:extLst>
          </p:cNvPr>
          <p:cNvSpPr>
            <a:spLocks noGrp="1"/>
          </p:cNvSpPr>
          <p:nvPr/>
        </p:nvSpPr>
        <p:spPr>
          <a:xfrm>
            <a:off x="4648200" y="0"/>
            <a:ext cx="0" cy="6858000"/>
          </a:xfrm>
          <a:prstGeom prst="line">
            <a:avLst/>
          </a:prstGeom>
          <a:noFill/>
          <a:ln w="3334">
            <a:solidFill>
              <a:srgbClr val="00F0FF">
                <a:alpha val="9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C32791B6-A2BF-629E-08E3-F782479076D7}"/>
              </a:ext>
            </a:extLst>
          </p:cNvPr>
          <p:cNvSpPr>
            <a:spLocks noGrp="1"/>
          </p:cNvSpPr>
          <p:nvPr/>
        </p:nvSpPr>
        <p:spPr>
          <a:xfrm>
            <a:off x="4876800" y="0"/>
            <a:ext cx="0" cy="6858000"/>
          </a:xfrm>
          <a:prstGeom prst="line">
            <a:avLst/>
          </a:prstGeom>
          <a:noFill/>
          <a:ln w="3334">
            <a:solidFill>
              <a:srgbClr val="00F0FF">
                <a:alpha val="9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78F51F47-A076-8E99-F4B8-4DA36BE75D1C}"/>
              </a:ext>
            </a:extLst>
          </p:cNvPr>
          <p:cNvSpPr>
            <a:spLocks noGrp="1"/>
          </p:cNvSpPr>
          <p:nvPr/>
        </p:nvSpPr>
        <p:spPr>
          <a:xfrm>
            <a:off x="5105400" y="0"/>
            <a:ext cx="0" cy="6858000"/>
          </a:xfrm>
          <a:prstGeom prst="line">
            <a:avLst/>
          </a:prstGeom>
          <a:noFill/>
          <a:ln w="3334">
            <a:solidFill>
              <a:srgbClr val="00F0FF">
                <a:alpha val="9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C715B668-4BB1-B485-92BB-4FF42B97CC29}"/>
              </a:ext>
            </a:extLst>
          </p:cNvPr>
          <p:cNvSpPr>
            <a:spLocks noGrp="1"/>
          </p:cNvSpPr>
          <p:nvPr/>
        </p:nvSpPr>
        <p:spPr>
          <a:xfrm>
            <a:off x="5334000" y="0"/>
            <a:ext cx="0" cy="6858000"/>
          </a:xfrm>
          <a:prstGeom prst="line">
            <a:avLst/>
          </a:prstGeom>
          <a:noFill/>
          <a:ln w="3334">
            <a:solidFill>
              <a:srgbClr val="00F0FF">
                <a:alpha val="9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17891AA5-8FBB-04F1-4D79-CBFBC9C3ACB8}"/>
              </a:ext>
            </a:extLst>
          </p:cNvPr>
          <p:cNvSpPr>
            <a:spLocks noGrp="1"/>
          </p:cNvSpPr>
          <p:nvPr/>
        </p:nvSpPr>
        <p:spPr>
          <a:xfrm>
            <a:off x="5562600" y="0"/>
            <a:ext cx="0" cy="6858000"/>
          </a:xfrm>
          <a:prstGeom prst="line">
            <a:avLst/>
          </a:prstGeom>
          <a:noFill/>
          <a:ln w="3334">
            <a:solidFill>
              <a:srgbClr val="00F0FF">
                <a:alpha val="9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A0FAC39B-3C08-506B-4091-DD8453077DD8}"/>
              </a:ext>
            </a:extLst>
          </p:cNvPr>
          <p:cNvSpPr>
            <a:spLocks noGrp="1"/>
          </p:cNvSpPr>
          <p:nvPr/>
        </p:nvSpPr>
        <p:spPr>
          <a:xfrm>
            <a:off x="5791200" y="0"/>
            <a:ext cx="0" cy="6858000"/>
          </a:xfrm>
          <a:prstGeom prst="line">
            <a:avLst/>
          </a:prstGeom>
          <a:noFill/>
          <a:ln w="3334">
            <a:solidFill>
              <a:srgbClr val="00F0FF">
                <a:alpha val="9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7B824D32-3896-9BA9-0682-5BC1DC340890}"/>
              </a:ext>
            </a:extLst>
          </p:cNvPr>
          <p:cNvSpPr>
            <a:spLocks noGrp="1"/>
          </p:cNvSpPr>
          <p:nvPr/>
        </p:nvSpPr>
        <p:spPr>
          <a:xfrm>
            <a:off x="6019800" y="0"/>
            <a:ext cx="0" cy="6858000"/>
          </a:xfrm>
          <a:prstGeom prst="line">
            <a:avLst/>
          </a:prstGeom>
          <a:noFill/>
          <a:ln w="3334">
            <a:solidFill>
              <a:srgbClr val="00F0FF">
                <a:alpha val="9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AF8F1EC6-9CEB-FBF6-7185-92E6F0D7F2DF}"/>
              </a:ext>
            </a:extLst>
          </p:cNvPr>
          <p:cNvSpPr>
            <a:spLocks noGrp="1"/>
          </p:cNvSpPr>
          <p:nvPr/>
        </p:nvSpPr>
        <p:spPr>
          <a:xfrm>
            <a:off x="6248400" y="0"/>
            <a:ext cx="0" cy="6858000"/>
          </a:xfrm>
          <a:prstGeom prst="line">
            <a:avLst/>
          </a:prstGeom>
          <a:noFill/>
          <a:ln w="3334">
            <a:solidFill>
              <a:srgbClr val="00F0FF">
                <a:alpha val="9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38C4362E-2ED7-CDE7-8700-96394FDA112D}"/>
              </a:ext>
            </a:extLst>
          </p:cNvPr>
          <p:cNvSpPr>
            <a:spLocks noGrp="1"/>
          </p:cNvSpPr>
          <p:nvPr/>
        </p:nvSpPr>
        <p:spPr>
          <a:xfrm>
            <a:off x="6477000" y="0"/>
            <a:ext cx="0" cy="6858000"/>
          </a:xfrm>
          <a:prstGeom prst="line">
            <a:avLst/>
          </a:prstGeom>
          <a:noFill/>
          <a:ln w="3334">
            <a:solidFill>
              <a:srgbClr val="00F0FF">
                <a:alpha val="9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C424A4F4-626A-C034-FA9F-ED24444F7545}"/>
              </a:ext>
            </a:extLst>
          </p:cNvPr>
          <p:cNvSpPr>
            <a:spLocks noGrp="1"/>
          </p:cNvSpPr>
          <p:nvPr/>
        </p:nvSpPr>
        <p:spPr>
          <a:xfrm>
            <a:off x="6705600" y="0"/>
            <a:ext cx="0" cy="6858000"/>
          </a:xfrm>
          <a:prstGeom prst="line">
            <a:avLst/>
          </a:prstGeom>
          <a:noFill/>
          <a:ln w="3334">
            <a:solidFill>
              <a:srgbClr val="00F0FF">
                <a:alpha val="9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A07AE56B-D099-0486-F30D-A232E9302AFC}"/>
              </a:ext>
            </a:extLst>
          </p:cNvPr>
          <p:cNvSpPr>
            <a:spLocks noGrp="1"/>
          </p:cNvSpPr>
          <p:nvPr/>
        </p:nvSpPr>
        <p:spPr>
          <a:xfrm>
            <a:off x="6934200" y="0"/>
            <a:ext cx="0" cy="6858000"/>
          </a:xfrm>
          <a:prstGeom prst="line">
            <a:avLst/>
          </a:prstGeom>
          <a:noFill/>
          <a:ln w="3334">
            <a:solidFill>
              <a:srgbClr val="00F0FF">
                <a:alpha val="9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429F495D-497E-F67F-5B06-A4F2CB8FE965}"/>
              </a:ext>
            </a:extLst>
          </p:cNvPr>
          <p:cNvSpPr>
            <a:spLocks noGrp="1"/>
          </p:cNvSpPr>
          <p:nvPr/>
        </p:nvSpPr>
        <p:spPr>
          <a:xfrm>
            <a:off x="7162800" y="0"/>
            <a:ext cx="0" cy="6858000"/>
          </a:xfrm>
          <a:prstGeom prst="line">
            <a:avLst/>
          </a:prstGeom>
          <a:noFill/>
          <a:ln w="3334">
            <a:solidFill>
              <a:srgbClr val="00F0FF">
                <a:alpha val="9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8807C0AF-EDAD-A253-2347-9861265F2332}"/>
              </a:ext>
            </a:extLst>
          </p:cNvPr>
          <p:cNvSpPr>
            <a:spLocks noGrp="1"/>
          </p:cNvSpPr>
          <p:nvPr/>
        </p:nvSpPr>
        <p:spPr>
          <a:xfrm>
            <a:off x="7391400" y="0"/>
            <a:ext cx="0" cy="6858000"/>
          </a:xfrm>
          <a:prstGeom prst="line">
            <a:avLst/>
          </a:prstGeom>
          <a:noFill/>
          <a:ln w="3334">
            <a:solidFill>
              <a:srgbClr val="00F0FF">
                <a:alpha val="9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1FC8E62E-1BFA-ADA9-D7EF-0DFB48E6EB78}"/>
              </a:ext>
            </a:extLst>
          </p:cNvPr>
          <p:cNvSpPr>
            <a:spLocks noGrp="1"/>
          </p:cNvSpPr>
          <p:nvPr/>
        </p:nvSpPr>
        <p:spPr>
          <a:xfrm>
            <a:off x="7620000" y="0"/>
            <a:ext cx="0" cy="6858000"/>
          </a:xfrm>
          <a:prstGeom prst="line">
            <a:avLst/>
          </a:prstGeom>
          <a:noFill/>
          <a:ln w="3334">
            <a:solidFill>
              <a:srgbClr val="00F0FF">
                <a:alpha val="9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DC669391-68C9-6A6C-33D1-CCB5D462752A}"/>
              </a:ext>
            </a:extLst>
          </p:cNvPr>
          <p:cNvSpPr>
            <a:spLocks noGrp="1"/>
          </p:cNvSpPr>
          <p:nvPr/>
        </p:nvSpPr>
        <p:spPr>
          <a:xfrm>
            <a:off x="7848600" y="0"/>
            <a:ext cx="0" cy="6858000"/>
          </a:xfrm>
          <a:prstGeom prst="line">
            <a:avLst/>
          </a:prstGeom>
          <a:noFill/>
          <a:ln w="3334">
            <a:solidFill>
              <a:srgbClr val="00F0FF">
                <a:alpha val="9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2638CDB9-7046-F645-F64E-D7BF884D8EA9}"/>
              </a:ext>
            </a:extLst>
          </p:cNvPr>
          <p:cNvSpPr>
            <a:spLocks noGrp="1"/>
          </p:cNvSpPr>
          <p:nvPr/>
        </p:nvSpPr>
        <p:spPr>
          <a:xfrm>
            <a:off x="8077200" y="0"/>
            <a:ext cx="0" cy="6858000"/>
          </a:xfrm>
          <a:prstGeom prst="line">
            <a:avLst/>
          </a:prstGeom>
          <a:noFill/>
          <a:ln w="3334">
            <a:solidFill>
              <a:srgbClr val="00F0FF">
                <a:alpha val="9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5BC15F94-7000-4C7A-0345-060BC0EB0B74}"/>
              </a:ext>
            </a:extLst>
          </p:cNvPr>
          <p:cNvSpPr>
            <a:spLocks noGrp="1"/>
          </p:cNvSpPr>
          <p:nvPr/>
        </p:nvSpPr>
        <p:spPr>
          <a:xfrm>
            <a:off x="8305800" y="0"/>
            <a:ext cx="0" cy="6858000"/>
          </a:xfrm>
          <a:prstGeom prst="line">
            <a:avLst/>
          </a:prstGeom>
          <a:noFill/>
          <a:ln w="3334">
            <a:solidFill>
              <a:srgbClr val="00F0FF">
                <a:alpha val="9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B7F2920E-8CA7-F047-6ABE-7D5B34F888FC}"/>
              </a:ext>
            </a:extLst>
          </p:cNvPr>
          <p:cNvSpPr>
            <a:spLocks noGrp="1"/>
          </p:cNvSpPr>
          <p:nvPr/>
        </p:nvSpPr>
        <p:spPr>
          <a:xfrm>
            <a:off x="8534400" y="0"/>
            <a:ext cx="0" cy="6858000"/>
          </a:xfrm>
          <a:prstGeom prst="line">
            <a:avLst/>
          </a:prstGeom>
          <a:noFill/>
          <a:ln w="3334">
            <a:solidFill>
              <a:srgbClr val="00F0FF">
                <a:alpha val="9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BFC16354-003E-12B1-04D2-9BD8D9A4E688}"/>
              </a:ext>
            </a:extLst>
          </p:cNvPr>
          <p:cNvSpPr>
            <a:spLocks noGrp="1"/>
          </p:cNvSpPr>
          <p:nvPr/>
        </p:nvSpPr>
        <p:spPr>
          <a:xfrm>
            <a:off x="8763000" y="0"/>
            <a:ext cx="0" cy="6858000"/>
          </a:xfrm>
          <a:prstGeom prst="line">
            <a:avLst/>
          </a:prstGeom>
          <a:noFill/>
          <a:ln w="3334">
            <a:solidFill>
              <a:srgbClr val="00F0FF">
                <a:alpha val="9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AF599494-03CB-09DC-B706-337D6CB8151A}"/>
              </a:ext>
            </a:extLst>
          </p:cNvPr>
          <p:cNvSpPr>
            <a:spLocks noGrp="1"/>
          </p:cNvSpPr>
          <p:nvPr/>
        </p:nvSpPr>
        <p:spPr>
          <a:xfrm>
            <a:off x="8991600" y="0"/>
            <a:ext cx="0" cy="6858000"/>
          </a:xfrm>
          <a:prstGeom prst="line">
            <a:avLst/>
          </a:prstGeom>
          <a:noFill/>
          <a:ln w="3334">
            <a:solidFill>
              <a:srgbClr val="00F0FF">
                <a:alpha val="9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673D7E86-6F75-7785-A13D-8E48B4065BDC}"/>
              </a:ext>
            </a:extLst>
          </p:cNvPr>
          <p:cNvSpPr>
            <a:spLocks noGrp="1"/>
          </p:cNvSpPr>
          <p:nvPr/>
        </p:nvSpPr>
        <p:spPr>
          <a:xfrm>
            <a:off x="9220200" y="0"/>
            <a:ext cx="0" cy="6858000"/>
          </a:xfrm>
          <a:prstGeom prst="line">
            <a:avLst/>
          </a:prstGeom>
          <a:noFill/>
          <a:ln w="3334">
            <a:solidFill>
              <a:srgbClr val="00F0FF">
                <a:alpha val="9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FBAEC997-C5EC-F11B-38E8-992C0ADE536E}"/>
              </a:ext>
            </a:extLst>
          </p:cNvPr>
          <p:cNvSpPr>
            <a:spLocks noGrp="1"/>
          </p:cNvSpPr>
          <p:nvPr/>
        </p:nvSpPr>
        <p:spPr>
          <a:xfrm>
            <a:off x="9448800" y="0"/>
            <a:ext cx="0" cy="6858000"/>
          </a:xfrm>
          <a:prstGeom prst="line">
            <a:avLst/>
          </a:prstGeom>
          <a:noFill/>
          <a:ln w="3334">
            <a:solidFill>
              <a:srgbClr val="00F0FF">
                <a:alpha val="9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87BEC0BB-167A-0AB7-9438-DB78A1B025A2}"/>
              </a:ext>
            </a:extLst>
          </p:cNvPr>
          <p:cNvSpPr>
            <a:spLocks noGrp="1"/>
          </p:cNvSpPr>
          <p:nvPr/>
        </p:nvSpPr>
        <p:spPr>
          <a:xfrm>
            <a:off x="9677400" y="0"/>
            <a:ext cx="0" cy="6858000"/>
          </a:xfrm>
          <a:prstGeom prst="line">
            <a:avLst/>
          </a:prstGeom>
          <a:noFill/>
          <a:ln w="3334">
            <a:solidFill>
              <a:srgbClr val="00F0FF">
                <a:alpha val="9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FC60305D-057A-29D1-4AAF-2C547D1B55E8}"/>
              </a:ext>
            </a:extLst>
          </p:cNvPr>
          <p:cNvSpPr>
            <a:spLocks noGrp="1"/>
          </p:cNvSpPr>
          <p:nvPr/>
        </p:nvSpPr>
        <p:spPr>
          <a:xfrm>
            <a:off x="9906000" y="0"/>
            <a:ext cx="0" cy="6858000"/>
          </a:xfrm>
          <a:prstGeom prst="line">
            <a:avLst/>
          </a:prstGeom>
          <a:noFill/>
          <a:ln w="3334">
            <a:solidFill>
              <a:srgbClr val="00F0FF">
                <a:alpha val="9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7F593DB0-BAF6-8EB7-3DF3-6337FDEFC902}"/>
              </a:ext>
            </a:extLst>
          </p:cNvPr>
          <p:cNvSpPr>
            <a:spLocks noGrp="1"/>
          </p:cNvSpPr>
          <p:nvPr/>
        </p:nvSpPr>
        <p:spPr>
          <a:xfrm>
            <a:off x="10134600" y="0"/>
            <a:ext cx="0" cy="6858000"/>
          </a:xfrm>
          <a:prstGeom prst="line">
            <a:avLst/>
          </a:prstGeom>
          <a:noFill/>
          <a:ln w="3334">
            <a:solidFill>
              <a:srgbClr val="00F0FF">
                <a:alpha val="9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E442CA11-93BE-72BB-F232-77FCC931467F}"/>
              </a:ext>
            </a:extLst>
          </p:cNvPr>
          <p:cNvSpPr>
            <a:spLocks noGrp="1"/>
          </p:cNvSpPr>
          <p:nvPr/>
        </p:nvSpPr>
        <p:spPr>
          <a:xfrm>
            <a:off x="10363200" y="0"/>
            <a:ext cx="0" cy="6858000"/>
          </a:xfrm>
          <a:prstGeom prst="line">
            <a:avLst/>
          </a:prstGeom>
          <a:noFill/>
          <a:ln w="3334">
            <a:solidFill>
              <a:srgbClr val="00F0FF">
                <a:alpha val="9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D668ACF9-FFB8-7392-3C52-DE1762B15AF9}"/>
              </a:ext>
            </a:extLst>
          </p:cNvPr>
          <p:cNvSpPr>
            <a:spLocks noGrp="1"/>
          </p:cNvSpPr>
          <p:nvPr/>
        </p:nvSpPr>
        <p:spPr>
          <a:xfrm>
            <a:off x="10591800" y="0"/>
            <a:ext cx="0" cy="6858000"/>
          </a:xfrm>
          <a:prstGeom prst="line">
            <a:avLst/>
          </a:prstGeom>
          <a:noFill/>
          <a:ln w="3334">
            <a:solidFill>
              <a:srgbClr val="00F0FF">
                <a:alpha val="9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2C8B64FC-7FB6-DD7E-C930-DE584D9DEFCF}"/>
              </a:ext>
            </a:extLst>
          </p:cNvPr>
          <p:cNvSpPr>
            <a:spLocks noGrp="1"/>
          </p:cNvSpPr>
          <p:nvPr/>
        </p:nvSpPr>
        <p:spPr>
          <a:xfrm>
            <a:off x="10820400" y="0"/>
            <a:ext cx="0" cy="6858000"/>
          </a:xfrm>
          <a:prstGeom prst="line">
            <a:avLst/>
          </a:prstGeom>
          <a:noFill/>
          <a:ln w="3334">
            <a:solidFill>
              <a:srgbClr val="00F0FF">
                <a:alpha val="9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F9EF871F-328D-8975-4E58-09152CDE93EF}"/>
              </a:ext>
            </a:extLst>
          </p:cNvPr>
          <p:cNvSpPr>
            <a:spLocks noGrp="1"/>
          </p:cNvSpPr>
          <p:nvPr/>
        </p:nvSpPr>
        <p:spPr>
          <a:xfrm>
            <a:off x="11049000" y="0"/>
            <a:ext cx="0" cy="6858000"/>
          </a:xfrm>
          <a:prstGeom prst="line">
            <a:avLst/>
          </a:prstGeom>
          <a:noFill/>
          <a:ln w="3334">
            <a:solidFill>
              <a:srgbClr val="00F0FF">
                <a:alpha val="9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7F45DB8E-1F50-3E00-9196-596E5D6A74B1}"/>
              </a:ext>
            </a:extLst>
          </p:cNvPr>
          <p:cNvSpPr>
            <a:spLocks noGrp="1"/>
          </p:cNvSpPr>
          <p:nvPr/>
        </p:nvSpPr>
        <p:spPr>
          <a:xfrm>
            <a:off x="11277600" y="0"/>
            <a:ext cx="0" cy="6858000"/>
          </a:xfrm>
          <a:prstGeom prst="line">
            <a:avLst/>
          </a:prstGeom>
          <a:noFill/>
          <a:ln w="3334">
            <a:solidFill>
              <a:srgbClr val="00F0FF">
                <a:alpha val="9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FC92B375-EFB5-0E30-FBC6-DB156DB94EF1}"/>
              </a:ext>
            </a:extLst>
          </p:cNvPr>
          <p:cNvSpPr>
            <a:spLocks noGrp="1"/>
          </p:cNvSpPr>
          <p:nvPr/>
        </p:nvSpPr>
        <p:spPr>
          <a:xfrm>
            <a:off x="11506200" y="0"/>
            <a:ext cx="0" cy="6858000"/>
          </a:xfrm>
          <a:prstGeom prst="line">
            <a:avLst/>
          </a:prstGeom>
          <a:noFill/>
          <a:ln w="3334">
            <a:solidFill>
              <a:srgbClr val="00F0FF">
                <a:alpha val="9000"/>
              </a:srgbClr>
            </a:solidFill>
            <a:prstDash val="solid"/>
          </a:ln>
        </p:spPr>
        <p:txBody>
          <a:bodyPr/>
          <a:lstStyle/>
          <a:p>
            <a:endParaRPr lang="zh-CN" altLang="en-US"/>
          </a:p>
        </p:txBody>
      </p:sp>
      <p:sp>
        <p:nvSpPr>
          <p:cNvPr id="81" name="grid-minor-v">
            <a:extLst>
              <a:ext uri="{FF2B5EF4-FFF2-40B4-BE49-F238E27FC236}">
                <a16:creationId xmlns:a16="http://schemas.microsoft.com/office/drawing/2014/main" id="{A8EEDBD1-444A-2BA0-360E-9CFE67E65280}"/>
              </a:ext>
            </a:extLst>
          </p:cNvPr>
          <p:cNvSpPr>
            <a:spLocks noGrp="1"/>
          </p:cNvSpPr>
          <p:nvPr/>
        </p:nvSpPr>
        <p:spPr>
          <a:xfrm>
            <a:off x="11734800" y="0"/>
            <a:ext cx="0" cy="6858000"/>
          </a:xfrm>
          <a:prstGeom prst="line">
            <a:avLst/>
          </a:prstGeom>
          <a:noFill/>
          <a:ln w="3334">
            <a:solidFill>
              <a:srgbClr val="00F0FF">
                <a:alpha val="9000"/>
              </a:srgbClr>
            </a:solidFill>
            <a:prstDash val="solid"/>
          </a:ln>
        </p:spPr>
        <p:txBody>
          <a:bodyPr/>
          <a:lstStyle/>
          <a:p>
            <a:endParaRPr lang="zh-CN" altLang="en-US"/>
          </a:p>
        </p:txBody>
      </p:sp>
      <p:sp>
        <p:nvSpPr>
          <p:cNvPr id="82" name="top-rule">
            <a:extLst>
              <a:ext uri="{FF2B5EF4-FFF2-40B4-BE49-F238E27FC236}">
                <a16:creationId xmlns:a16="http://schemas.microsoft.com/office/drawing/2014/main" id="{25379BB9-9B9F-0649-A028-43E1A236E077}"/>
              </a:ext>
            </a:extLst>
          </p:cNvPr>
          <p:cNvSpPr>
            <a:spLocks noGrp="1"/>
          </p:cNvSpPr>
          <p:nvPr/>
        </p:nvSpPr>
        <p:spPr>
          <a:xfrm>
            <a:off x="533400" y="400050"/>
            <a:ext cx="11125200" cy="0"/>
          </a:xfrm>
          <a:prstGeom prst="line">
            <a:avLst/>
          </a:prstGeom>
          <a:noFill/>
          <a:ln w="9525">
            <a:solidFill>
              <a:srgbClr val="D8D8D2"/>
            </a:solidFill>
            <a:prstDash val="solid"/>
          </a:ln>
        </p:spPr>
        <p:txBody>
          <a:bodyPr/>
          <a:lstStyle/>
          <a:p>
            <a:endParaRPr lang="zh-CN" altLang="en-US"/>
          </a:p>
        </p:txBody>
      </p:sp>
      <p:sp>
        <p:nvSpPr>
          <p:cNvPr id="83" name="bottom-rule">
            <a:extLst>
              <a:ext uri="{FF2B5EF4-FFF2-40B4-BE49-F238E27FC236}">
                <a16:creationId xmlns:a16="http://schemas.microsoft.com/office/drawing/2014/main" id="{F67DB853-DD08-31C6-33C9-CC3E81C12354}"/>
              </a:ext>
            </a:extLst>
          </p:cNvPr>
          <p:cNvSpPr>
            <a:spLocks noGrp="1"/>
          </p:cNvSpPr>
          <p:nvPr/>
        </p:nvSpPr>
        <p:spPr>
          <a:xfrm>
            <a:off x="533400" y="6457950"/>
            <a:ext cx="11125200" cy="0"/>
          </a:xfrm>
          <a:prstGeom prst="line">
            <a:avLst/>
          </a:prstGeom>
          <a:noFill/>
          <a:ln w="9525">
            <a:solidFill>
              <a:srgbClr val="D8D8D2"/>
            </a:solidFill>
            <a:prstDash val="solid"/>
          </a:ln>
        </p:spPr>
        <p:txBody>
          <a:bodyPr/>
          <a:lstStyle/>
          <a:p>
            <a:endParaRPr lang="zh-CN" altLang="en-US"/>
          </a:p>
        </p:txBody>
      </p:sp>
      <p:sp>
        <p:nvSpPr>
          <p:cNvPr id="84" name="nav-dot">
            <a:extLst>
              <a:ext uri="{FF2B5EF4-FFF2-40B4-BE49-F238E27FC236}">
                <a16:creationId xmlns:a16="http://schemas.microsoft.com/office/drawing/2014/main" id="{2245CFDC-6ECD-CBA1-244D-49B272E9FF52}"/>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5" name="brand">
            <a:extLst>
              <a:ext uri="{FF2B5EF4-FFF2-40B4-BE49-F238E27FC236}">
                <a16:creationId xmlns:a16="http://schemas.microsoft.com/office/drawing/2014/main" id="{44D10618-45BD-9DE1-ADCE-D5181C28BF8F}"/>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111111"/>
                </a:solidFill>
                <a:latin typeface="Arial"/>
                <a:ea typeface="Arial"/>
                <a:cs typeface="Arial"/>
              </a:defRPr>
            </a:pPr>
            <a:r>
              <a:rPr sz="975" b="1" i="0">
                <a:solidFill>
                  <a:srgbClr val="111111"/>
                </a:solidFill>
                <a:latin typeface="Arial"/>
                <a:ea typeface="Arial"/>
                <a:cs typeface="Arial"/>
              </a:rPr>
              <a:t>ZONG ZHI</a:t>
            </a:r>
          </a:p>
        </p:txBody>
      </p:sp>
      <p:sp>
        <p:nvSpPr>
          <p:cNvPr id="86" name="slide-kicker">
            <a:extLst>
              <a:ext uri="{FF2B5EF4-FFF2-40B4-BE49-F238E27FC236}">
                <a16:creationId xmlns:a16="http://schemas.microsoft.com/office/drawing/2014/main" id="{112ECEE1-1289-973C-1981-5B4184F9C0AC}"/>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3D / SCENE STRIP</a:t>
            </a:r>
          </a:p>
        </p:txBody>
      </p:sp>
      <p:sp>
        <p:nvSpPr>
          <p:cNvPr id="87" name="page-num">
            <a:extLst>
              <a:ext uri="{FF2B5EF4-FFF2-40B4-BE49-F238E27FC236}">
                <a16:creationId xmlns:a16="http://schemas.microsoft.com/office/drawing/2014/main" id="{C9F15A41-1A67-B90D-CFAD-88A8798510DE}"/>
              </a:ext>
            </a:extLst>
          </p:cNvPr>
          <p:cNvSpPr>
            <a:spLocks noGrp="1"/>
          </p:cNvSpPr>
          <p:nvPr/>
        </p:nvSpPr>
        <p:spPr>
          <a:xfrm>
            <a:off x="10725150" y="6543675"/>
            <a:ext cx="933450" cy="171450"/>
          </a:xfrm>
          <a:prstGeom prst="rect">
            <a:avLst/>
          </a:prstGeom>
          <a:noFill/>
          <a:ln w="0">
            <a:noFill/>
            <a:prstDash val="solid"/>
          </a:ln>
        </p:spPr>
        <p:txBody>
          <a:bodyPr wrap="square" lIns="0" tIns="0" rIns="0" bIns="0" anchor="t">
            <a:normAutofit/>
          </a:bodyPr>
          <a:lstStyle/>
          <a:p>
            <a:pPr algn="r">
              <a:defRPr sz="900" b="0" i="0">
                <a:solidFill>
                  <a:srgbClr val="666666"/>
                </a:solidFill>
                <a:latin typeface="Arial"/>
                <a:ea typeface="Arial"/>
                <a:cs typeface="Arial"/>
              </a:defRPr>
            </a:pPr>
            <a:r>
              <a:rPr lang="en-US" sz="900" dirty="0">
                <a:solidFill>
                  <a:srgbClr val="666666"/>
                </a:solidFill>
                <a:latin typeface="Arial"/>
                <a:ea typeface="Arial"/>
                <a:cs typeface="Arial"/>
              </a:rPr>
              <a:t>09</a:t>
            </a:r>
            <a:r>
              <a:rPr sz="900" b="0" i="0" dirty="0">
                <a:solidFill>
                  <a:srgbClr val="666666"/>
                </a:solidFill>
                <a:latin typeface="Arial"/>
                <a:ea typeface="Arial"/>
                <a:cs typeface="Arial"/>
              </a:rPr>
              <a:t> / 20</a:t>
            </a:r>
          </a:p>
        </p:txBody>
      </p:sp>
      <p:sp>
        <p:nvSpPr>
          <p:cNvPr id="88" name="scene-title">
            <a:extLst>
              <a:ext uri="{FF2B5EF4-FFF2-40B4-BE49-F238E27FC236}">
                <a16:creationId xmlns:a16="http://schemas.microsoft.com/office/drawing/2014/main" id="{880737B6-887B-2038-0009-3793EAFCF9FC}"/>
              </a:ext>
            </a:extLst>
          </p:cNvPr>
          <p:cNvSpPr>
            <a:spLocks noGrp="1"/>
          </p:cNvSpPr>
          <p:nvPr/>
        </p:nvSpPr>
        <p:spPr>
          <a:xfrm>
            <a:off x="876299" y="4038599"/>
            <a:ext cx="6515099" cy="990600"/>
          </a:xfrm>
          <a:prstGeom prst="rect">
            <a:avLst/>
          </a:prstGeom>
          <a:noFill/>
          <a:ln w="0">
            <a:noFill/>
            <a:prstDash val="solid"/>
          </a:ln>
        </p:spPr>
        <p:txBody>
          <a:bodyPr wrap="square" lIns="0" tIns="0" rIns="0" bIns="0" anchor="t">
            <a:normAutofit fontScale="92500"/>
          </a:bodyPr>
          <a:lstStyle/>
          <a:p>
            <a:pPr>
              <a:lnSpc>
                <a:spcPct val="86000"/>
              </a:lnSpc>
              <a:defRPr sz="3300" b="1" i="0">
                <a:solidFill>
                  <a:srgbClr val="111111"/>
                </a:solidFill>
                <a:latin typeface="Arial"/>
                <a:ea typeface="Arial"/>
                <a:cs typeface="Arial"/>
              </a:defRPr>
            </a:pPr>
            <a:r>
              <a:rPr lang="zh-CN" altLang="zh-CN" sz="3300" b="1" dirty="0"/>
              <a:t>《桌面家具》—— 3D产品建模展示</a:t>
            </a:r>
            <a:endParaRPr lang="en-US" altLang="zh-CN" sz="3300" b="1" dirty="0"/>
          </a:p>
          <a:p>
            <a:pPr>
              <a:lnSpc>
                <a:spcPct val="86000"/>
              </a:lnSpc>
              <a:defRPr sz="3300" b="1" i="0">
                <a:solidFill>
                  <a:srgbClr val="111111"/>
                </a:solidFill>
                <a:latin typeface="Arial"/>
                <a:ea typeface="Arial"/>
                <a:cs typeface="Arial"/>
              </a:defRPr>
            </a:pPr>
            <a:r>
              <a:rPr sz="3300" b="1" i="0" dirty="0">
                <a:solidFill>
                  <a:srgbClr val="111111"/>
                </a:solidFill>
                <a:latin typeface="Arial"/>
                <a:ea typeface="Arial"/>
                <a:cs typeface="Arial"/>
              </a:rPr>
              <a:t>SCENE</a:t>
            </a:r>
            <a:r>
              <a:rPr lang="en-US" sz="3300" b="1" i="0" dirty="0">
                <a:solidFill>
                  <a:srgbClr val="111111"/>
                </a:solidFill>
                <a:latin typeface="Arial"/>
                <a:ea typeface="Arial"/>
                <a:cs typeface="Arial"/>
              </a:rPr>
              <a:t> </a:t>
            </a:r>
            <a:r>
              <a:rPr sz="3300" b="1" i="0" dirty="0">
                <a:solidFill>
                  <a:srgbClr val="111111"/>
                </a:solidFill>
                <a:latin typeface="Arial"/>
                <a:ea typeface="Arial"/>
                <a:cs typeface="Arial"/>
              </a:rPr>
              <a:t>RENDER STRIP</a:t>
            </a:r>
          </a:p>
        </p:txBody>
      </p:sp>
      <p:sp>
        <p:nvSpPr>
          <p:cNvPr id="90" name="scene-strip">
            <a:extLst>
              <a:ext uri="{FF2B5EF4-FFF2-40B4-BE49-F238E27FC236}">
                <a16:creationId xmlns:a16="http://schemas.microsoft.com/office/drawing/2014/main" id="{D4C6BD5E-3040-8D54-75A5-1222E5C4D417}"/>
              </a:ext>
            </a:extLst>
          </p:cNvPr>
          <p:cNvSpPr>
            <a:spLocks noGrp="1"/>
          </p:cNvSpPr>
          <p:nvPr/>
        </p:nvSpPr>
        <p:spPr>
          <a:xfrm>
            <a:off x="1066798" y="723904"/>
            <a:ext cx="9875947" cy="2628896"/>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91" name="scene-strip-inner">
            <a:extLst>
              <a:ext uri="{FF2B5EF4-FFF2-40B4-BE49-F238E27FC236}">
                <a16:creationId xmlns:a16="http://schemas.microsoft.com/office/drawing/2014/main" id="{12EB4659-960D-EB42-0029-A7BAF0C00870}"/>
              </a:ext>
            </a:extLst>
          </p:cNvPr>
          <p:cNvSpPr>
            <a:spLocks noGrp="1"/>
          </p:cNvSpPr>
          <p:nvPr/>
        </p:nvSpPr>
        <p:spPr>
          <a:xfrm>
            <a:off x="1162050" y="819153"/>
            <a:ext cx="9690100" cy="2438395"/>
          </a:xfrm>
          <a:prstGeom prst="rect">
            <a:avLst/>
          </a:prstGeom>
          <a:noFill/>
          <a:ln w="9525">
            <a:solidFill>
              <a:srgbClr val="111111">
                <a:alpha val="10000"/>
              </a:srgbClr>
            </a:solidFill>
            <a:prstDash val="solid"/>
          </a:ln>
        </p:spPr>
        <p:txBody>
          <a:bodyPr/>
          <a:lstStyle/>
          <a:p>
            <a:endParaRPr lang="zh-CN" altLang="en-US"/>
          </a:p>
        </p:txBody>
      </p:sp>
      <p:sp>
        <p:nvSpPr>
          <p:cNvPr id="92" name="scene-strip-diag-1">
            <a:extLst>
              <a:ext uri="{FF2B5EF4-FFF2-40B4-BE49-F238E27FC236}">
                <a16:creationId xmlns:a16="http://schemas.microsoft.com/office/drawing/2014/main" id="{8F8C1B69-341A-D0EE-58C5-BDF3B7F7C714}"/>
              </a:ext>
            </a:extLst>
          </p:cNvPr>
          <p:cNvSpPr>
            <a:spLocks noGrp="1"/>
          </p:cNvSpPr>
          <p:nvPr/>
        </p:nvSpPr>
        <p:spPr>
          <a:xfrm>
            <a:off x="1276349" y="933453"/>
            <a:ext cx="9461487" cy="2184395"/>
          </a:xfrm>
          <a:prstGeom prst="line">
            <a:avLst/>
          </a:prstGeom>
          <a:noFill/>
          <a:ln w="9525">
            <a:solidFill>
              <a:srgbClr val="111111">
                <a:alpha val="14000"/>
              </a:srgbClr>
            </a:solidFill>
            <a:prstDash val="solid"/>
          </a:ln>
        </p:spPr>
        <p:txBody>
          <a:bodyPr/>
          <a:lstStyle/>
          <a:p>
            <a:endParaRPr lang="zh-CN" altLang="en-US"/>
          </a:p>
        </p:txBody>
      </p:sp>
      <p:sp>
        <p:nvSpPr>
          <p:cNvPr id="93" name="scene-strip-diag-2">
            <a:extLst>
              <a:ext uri="{FF2B5EF4-FFF2-40B4-BE49-F238E27FC236}">
                <a16:creationId xmlns:a16="http://schemas.microsoft.com/office/drawing/2014/main" id="{5E9E6AA8-4D4F-A083-EDB0-30808AD1FC5F}"/>
              </a:ext>
            </a:extLst>
          </p:cNvPr>
          <p:cNvSpPr>
            <a:spLocks noGrp="1"/>
          </p:cNvSpPr>
          <p:nvPr/>
        </p:nvSpPr>
        <p:spPr>
          <a:xfrm>
            <a:off x="10706095" y="927105"/>
            <a:ext cx="1" cy="2197070"/>
          </a:xfrm>
          <a:prstGeom prst="line">
            <a:avLst/>
          </a:prstGeom>
          <a:noFill/>
          <a:ln w="9525">
            <a:solidFill>
              <a:srgbClr val="111111">
                <a:alpha val="14000"/>
              </a:srgbClr>
            </a:solidFill>
            <a:prstDash val="solid"/>
          </a:ln>
        </p:spPr>
        <p:txBody>
          <a:bodyPr/>
          <a:lstStyle/>
          <a:p>
            <a:endParaRPr lang="zh-CN" altLang="en-US"/>
          </a:p>
        </p:txBody>
      </p:sp>
      <p:sp>
        <p:nvSpPr>
          <p:cNvPr id="94" name="tick">
            <a:extLst>
              <a:ext uri="{FF2B5EF4-FFF2-40B4-BE49-F238E27FC236}">
                <a16:creationId xmlns:a16="http://schemas.microsoft.com/office/drawing/2014/main" id="{2C4AC071-F675-950C-ECBD-4F8B5FE2C0D5}"/>
              </a:ext>
            </a:extLst>
          </p:cNvPr>
          <p:cNvSpPr>
            <a:spLocks noGrp="1"/>
          </p:cNvSpPr>
          <p:nvPr/>
        </p:nvSpPr>
        <p:spPr>
          <a:xfrm>
            <a:off x="1066800" y="723904"/>
            <a:ext cx="209550" cy="0"/>
          </a:xfrm>
          <a:prstGeom prst="line">
            <a:avLst/>
          </a:prstGeom>
          <a:noFill/>
          <a:ln w="19050">
            <a:solidFill>
              <a:srgbClr val="111111"/>
            </a:solidFill>
            <a:prstDash val="solid"/>
          </a:ln>
        </p:spPr>
        <p:txBody>
          <a:bodyPr/>
          <a:lstStyle/>
          <a:p>
            <a:endParaRPr lang="zh-CN" altLang="en-US"/>
          </a:p>
        </p:txBody>
      </p:sp>
      <p:sp>
        <p:nvSpPr>
          <p:cNvPr id="95" name="tick">
            <a:extLst>
              <a:ext uri="{FF2B5EF4-FFF2-40B4-BE49-F238E27FC236}">
                <a16:creationId xmlns:a16="http://schemas.microsoft.com/office/drawing/2014/main" id="{134490AE-BE15-10E6-7A0F-F25E8EBB018B}"/>
              </a:ext>
            </a:extLst>
          </p:cNvPr>
          <p:cNvSpPr>
            <a:spLocks noGrp="1"/>
          </p:cNvSpPr>
          <p:nvPr/>
        </p:nvSpPr>
        <p:spPr>
          <a:xfrm>
            <a:off x="1066800" y="723904"/>
            <a:ext cx="0" cy="209550"/>
          </a:xfrm>
          <a:prstGeom prst="line">
            <a:avLst/>
          </a:prstGeom>
          <a:noFill/>
          <a:ln w="19050">
            <a:solidFill>
              <a:srgbClr val="111111"/>
            </a:solidFill>
            <a:prstDash val="solid"/>
          </a:ln>
        </p:spPr>
        <p:txBody>
          <a:bodyPr/>
          <a:lstStyle/>
          <a:p>
            <a:endParaRPr lang="zh-CN" altLang="en-US"/>
          </a:p>
        </p:txBody>
      </p:sp>
      <p:sp>
        <p:nvSpPr>
          <p:cNvPr id="96" name="tick">
            <a:extLst>
              <a:ext uri="{FF2B5EF4-FFF2-40B4-BE49-F238E27FC236}">
                <a16:creationId xmlns:a16="http://schemas.microsoft.com/office/drawing/2014/main" id="{BBE40C8A-F6CB-ABEF-0D26-6F51277B44F4}"/>
              </a:ext>
            </a:extLst>
          </p:cNvPr>
          <p:cNvSpPr>
            <a:spLocks noGrp="1"/>
          </p:cNvSpPr>
          <p:nvPr/>
        </p:nvSpPr>
        <p:spPr>
          <a:xfrm>
            <a:off x="10725150" y="730254"/>
            <a:ext cx="209550" cy="0"/>
          </a:xfrm>
          <a:prstGeom prst="line">
            <a:avLst/>
          </a:prstGeom>
          <a:noFill/>
          <a:ln w="19050">
            <a:solidFill>
              <a:srgbClr val="111111"/>
            </a:solidFill>
            <a:prstDash val="solid"/>
          </a:ln>
        </p:spPr>
        <p:txBody>
          <a:bodyPr/>
          <a:lstStyle/>
          <a:p>
            <a:endParaRPr lang="zh-CN" altLang="en-US"/>
          </a:p>
        </p:txBody>
      </p:sp>
      <p:sp>
        <p:nvSpPr>
          <p:cNvPr id="97" name="tick">
            <a:extLst>
              <a:ext uri="{FF2B5EF4-FFF2-40B4-BE49-F238E27FC236}">
                <a16:creationId xmlns:a16="http://schemas.microsoft.com/office/drawing/2014/main" id="{C1A986F4-C945-719D-841A-13504176A2D7}"/>
              </a:ext>
            </a:extLst>
          </p:cNvPr>
          <p:cNvSpPr>
            <a:spLocks noGrp="1"/>
          </p:cNvSpPr>
          <p:nvPr/>
        </p:nvSpPr>
        <p:spPr>
          <a:xfrm>
            <a:off x="10934700" y="730254"/>
            <a:ext cx="0" cy="209550"/>
          </a:xfrm>
          <a:prstGeom prst="line">
            <a:avLst/>
          </a:prstGeom>
          <a:noFill/>
          <a:ln w="19050">
            <a:solidFill>
              <a:srgbClr val="111111"/>
            </a:solidFill>
            <a:prstDash val="solid"/>
          </a:ln>
        </p:spPr>
        <p:txBody>
          <a:bodyPr/>
          <a:lstStyle/>
          <a:p>
            <a:endParaRPr lang="zh-CN" altLang="en-US"/>
          </a:p>
        </p:txBody>
      </p:sp>
      <p:sp>
        <p:nvSpPr>
          <p:cNvPr id="98" name="tick">
            <a:extLst>
              <a:ext uri="{FF2B5EF4-FFF2-40B4-BE49-F238E27FC236}">
                <a16:creationId xmlns:a16="http://schemas.microsoft.com/office/drawing/2014/main" id="{59336085-265C-0A2C-8E8A-6005B3D33A33}"/>
              </a:ext>
            </a:extLst>
          </p:cNvPr>
          <p:cNvSpPr>
            <a:spLocks noGrp="1"/>
          </p:cNvSpPr>
          <p:nvPr/>
        </p:nvSpPr>
        <p:spPr>
          <a:xfrm>
            <a:off x="1066800" y="3352804"/>
            <a:ext cx="209550" cy="0"/>
          </a:xfrm>
          <a:prstGeom prst="line">
            <a:avLst/>
          </a:prstGeom>
          <a:noFill/>
          <a:ln w="19050">
            <a:solidFill>
              <a:srgbClr val="111111"/>
            </a:solidFill>
            <a:prstDash val="solid"/>
          </a:ln>
        </p:spPr>
        <p:txBody>
          <a:bodyPr/>
          <a:lstStyle/>
          <a:p>
            <a:endParaRPr lang="zh-CN" altLang="en-US"/>
          </a:p>
        </p:txBody>
      </p:sp>
      <p:sp>
        <p:nvSpPr>
          <p:cNvPr id="99" name="tick">
            <a:extLst>
              <a:ext uri="{FF2B5EF4-FFF2-40B4-BE49-F238E27FC236}">
                <a16:creationId xmlns:a16="http://schemas.microsoft.com/office/drawing/2014/main" id="{8319EC6F-E7BD-DAB2-11E2-B0E3D437CCD0}"/>
              </a:ext>
            </a:extLst>
          </p:cNvPr>
          <p:cNvSpPr>
            <a:spLocks noGrp="1"/>
          </p:cNvSpPr>
          <p:nvPr/>
        </p:nvSpPr>
        <p:spPr>
          <a:xfrm>
            <a:off x="1066800" y="3143254"/>
            <a:ext cx="0" cy="209550"/>
          </a:xfrm>
          <a:prstGeom prst="line">
            <a:avLst/>
          </a:prstGeom>
          <a:noFill/>
          <a:ln w="19050">
            <a:solidFill>
              <a:srgbClr val="111111"/>
            </a:solidFill>
            <a:prstDash val="solid"/>
          </a:ln>
        </p:spPr>
        <p:txBody>
          <a:bodyPr/>
          <a:lstStyle/>
          <a:p>
            <a:endParaRPr lang="zh-CN" altLang="en-US"/>
          </a:p>
        </p:txBody>
      </p:sp>
      <p:sp>
        <p:nvSpPr>
          <p:cNvPr id="100" name="tick">
            <a:extLst>
              <a:ext uri="{FF2B5EF4-FFF2-40B4-BE49-F238E27FC236}">
                <a16:creationId xmlns:a16="http://schemas.microsoft.com/office/drawing/2014/main" id="{EDF3964B-3305-8A54-8F72-0ED7D2E87B72}"/>
              </a:ext>
            </a:extLst>
          </p:cNvPr>
          <p:cNvSpPr>
            <a:spLocks noGrp="1"/>
          </p:cNvSpPr>
          <p:nvPr/>
        </p:nvSpPr>
        <p:spPr>
          <a:xfrm>
            <a:off x="10725150" y="3352804"/>
            <a:ext cx="209550" cy="0"/>
          </a:xfrm>
          <a:prstGeom prst="line">
            <a:avLst/>
          </a:prstGeom>
          <a:noFill/>
          <a:ln w="19050">
            <a:solidFill>
              <a:srgbClr val="111111"/>
            </a:solidFill>
            <a:prstDash val="solid"/>
          </a:ln>
        </p:spPr>
        <p:txBody>
          <a:bodyPr/>
          <a:lstStyle/>
          <a:p>
            <a:endParaRPr lang="zh-CN" altLang="en-US"/>
          </a:p>
        </p:txBody>
      </p:sp>
      <p:sp>
        <p:nvSpPr>
          <p:cNvPr id="101" name="tick">
            <a:extLst>
              <a:ext uri="{FF2B5EF4-FFF2-40B4-BE49-F238E27FC236}">
                <a16:creationId xmlns:a16="http://schemas.microsoft.com/office/drawing/2014/main" id="{9721EDDB-EAD3-698F-9317-D23548602752}"/>
              </a:ext>
            </a:extLst>
          </p:cNvPr>
          <p:cNvSpPr>
            <a:spLocks noGrp="1"/>
          </p:cNvSpPr>
          <p:nvPr/>
        </p:nvSpPr>
        <p:spPr>
          <a:xfrm>
            <a:off x="10934700" y="3143254"/>
            <a:ext cx="0" cy="209550"/>
          </a:xfrm>
          <a:prstGeom prst="line">
            <a:avLst/>
          </a:prstGeom>
          <a:noFill/>
          <a:ln w="19050">
            <a:solidFill>
              <a:srgbClr val="111111"/>
            </a:solidFill>
            <a:prstDash val="solid"/>
          </a:ln>
        </p:spPr>
        <p:txBody>
          <a:bodyPr/>
          <a:lstStyle/>
          <a:p>
            <a:endParaRPr lang="zh-CN" altLang="en-US"/>
          </a:p>
        </p:txBody>
      </p:sp>
      <p:sp>
        <p:nvSpPr>
          <p:cNvPr id="102" name="scene-strip-label">
            <a:extLst>
              <a:ext uri="{FF2B5EF4-FFF2-40B4-BE49-F238E27FC236}">
                <a16:creationId xmlns:a16="http://schemas.microsoft.com/office/drawing/2014/main" id="{30C34A53-4F0F-5E94-82F0-397A500E3F3D}"/>
              </a:ext>
            </a:extLst>
          </p:cNvPr>
          <p:cNvSpPr>
            <a:spLocks noGrp="1"/>
          </p:cNvSpPr>
          <p:nvPr/>
        </p:nvSpPr>
        <p:spPr>
          <a:xfrm>
            <a:off x="6838950" y="3638554"/>
            <a:ext cx="5657850" cy="266700"/>
          </a:xfrm>
          <a:prstGeom prst="rect">
            <a:avLst/>
          </a:prstGeom>
          <a:noFill/>
          <a:ln w="0">
            <a:noFill/>
            <a:prstDash val="solid"/>
          </a:ln>
        </p:spPr>
        <p:txBody>
          <a:bodyPr wrap="square" lIns="0" tIns="0" rIns="0" bIns="0" anchor="t">
            <a:normAutofit fontScale="97222"/>
          </a:bodyPr>
          <a:lstStyle/>
          <a:p>
            <a:pPr algn="ctr">
              <a:defRPr sz="1800" b="1" i="0">
                <a:solidFill>
                  <a:srgbClr val="111111"/>
                </a:solidFill>
                <a:latin typeface="Arial"/>
                <a:ea typeface="Arial"/>
                <a:cs typeface="Arial"/>
              </a:defRPr>
            </a:pPr>
            <a:r>
              <a:rPr sz="1800" b="1" i="0" dirty="0">
                <a:solidFill>
                  <a:srgbClr val="111111"/>
                </a:solidFill>
                <a:latin typeface="Arial"/>
                <a:ea typeface="Arial"/>
                <a:cs typeface="Arial"/>
              </a:rPr>
              <a:t>SCENE RENDER STRIP</a:t>
            </a:r>
          </a:p>
        </p:txBody>
      </p:sp>
      <p:sp>
        <p:nvSpPr>
          <p:cNvPr id="103" name="scene-strip-note">
            <a:extLst>
              <a:ext uri="{FF2B5EF4-FFF2-40B4-BE49-F238E27FC236}">
                <a16:creationId xmlns:a16="http://schemas.microsoft.com/office/drawing/2014/main" id="{F8E4F07A-1234-958E-9F9F-E9CA316884EC}"/>
              </a:ext>
            </a:extLst>
          </p:cNvPr>
          <p:cNvSpPr>
            <a:spLocks noGrp="1"/>
          </p:cNvSpPr>
          <p:nvPr/>
        </p:nvSpPr>
        <p:spPr>
          <a:xfrm>
            <a:off x="6838950" y="3943354"/>
            <a:ext cx="5657850" cy="209550"/>
          </a:xfrm>
          <a:prstGeom prst="rect">
            <a:avLst/>
          </a:prstGeom>
          <a:noFill/>
          <a:ln w="0">
            <a:noFill/>
            <a:prstDash val="solid"/>
          </a:ln>
        </p:spPr>
        <p:txBody>
          <a:bodyPr wrap="square" lIns="0" tIns="0" rIns="0" bIns="0" anchor="t">
            <a:normAutofit/>
          </a:bodyPr>
          <a:lstStyle/>
          <a:p>
            <a:pPr algn="ctr">
              <a:defRPr sz="1050" b="0" i="0">
                <a:solidFill>
                  <a:srgbClr val="666666"/>
                </a:solidFill>
                <a:latin typeface="Microsoft YaHei"/>
                <a:ea typeface="Microsoft YaHei"/>
                <a:cs typeface="Microsoft YaHei"/>
              </a:defRPr>
            </a:pPr>
            <a:r>
              <a:rPr sz="1050" b="0" i="0" dirty="0" err="1">
                <a:solidFill>
                  <a:srgbClr val="666666"/>
                </a:solidFill>
                <a:latin typeface="Microsoft YaHei"/>
                <a:ea typeface="Microsoft YaHei"/>
                <a:cs typeface="Microsoft YaHei"/>
              </a:rPr>
              <a:t>替换图片</a:t>
            </a:r>
            <a:r>
              <a:rPr sz="1050" b="0" i="0" dirty="0">
                <a:solidFill>
                  <a:srgbClr val="666666"/>
                </a:solidFill>
                <a:latin typeface="Microsoft YaHei"/>
                <a:ea typeface="Microsoft YaHei"/>
                <a:cs typeface="Microsoft YaHei"/>
              </a:rPr>
              <a:t> · 21:9 · crop cover</a:t>
            </a:r>
          </a:p>
        </p:txBody>
      </p:sp>
      <p:sp>
        <p:nvSpPr>
          <p:cNvPr id="104" name="scene-strip-chip-bg">
            <a:extLst>
              <a:ext uri="{FF2B5EF4-FFF2-40B4-BE49-F238E27FC236}">
                <a16:creationId xmlns:a16="http://schemas.microsoft.com/office/drawing/2014/main" id="{6F8345A4-B4C8-9FFC-06AE-B3AA96D81FDD}"/>
              </a:ext>
            </a:extLst>
          </p:cNvPr>
          <p:cNvSpPr>
            <a:spLocks noGrp="1"/>
          </p:cNvSpPr>
          <p:nvPr/>
        </p:nvSpPr>
        <p:spPr>
          <a:xfrm>
            <a:off x="1219200" y="876304"/>
            <a:ext cx="609600" cy="209550"/>
          </a:xfrm>
          <a:prstGeom prst="rect">
            <a:avLst/>
          </a:prstGeom>
          <a:solidFill>
            <a:srgbClr val="111111"/>
          </a:solidFill>
          <a:ln w="0">
            <a:noFill/>
            <a:prstDash val="solid"/>
          </a:ln>
        </p:spPr>
        <p:txBody>
          <a:bodyPr/>
          <a:lstStyle/>
          <a:p>
            <a:endParaRPr lang="zh-CN" altLang="en-US"/>
          </a:p>
        </p:txBody>
      </p:sp>
      <p:sp>
        <p:nvSpPr>
          <p:cNvPr id="105" name="scene-strip-chip">
            <a:extLst>
              <a:ext uri="{FF2B5EF4-FFF2-40B4-BE49-F238E27FC236}">
                <a16:creationId xmlns:a16="http://schemas.microsoft.com/office/drawing/2014/main" id="{EBC62FC8-DA9B-E4C7-DBE6-952F70C8D2B7}"/>
              </a:ext>
            </a:extLst>
          </p:cNvPr>
          <p:cNvSpPr>
            <a:spLocks noGrp="1"/>
          </p:cNvSpPr>
          <p:nvPr/>
        </p:nvSpPr>
        <p:spPr>
          <a:xfrm>
            <a:off x="1285875" y="914404"/>
            <a:ext cx="476250" cy="114300"/>
          </a:xfrm>
          <a:prstGeom prst="rect">
            <a:avLst/>
          </a:prstGeom>
          <a:noFill/>
          <a:ln w="0">
            <a:noFill/>
            <a:prstDash val="solid"/>
          </a:ln>
        </p:spPr>
        <p:txBody>
          <a:bodyPr wrap="square" lIns="0" tIns="0" rIns="0" bIns="0" anchor="t">
            <a:normAutofit/>
          </a:bodyPr>
          <a:lstStyle/>
          <a:p>
            <a:pPr algn="ctr">
              <a:defRPr sz="750" b="1" i="0">
                <a:solidFill>
                  <a:srgbClr val="F5F5F3"/>
                </a:solidFill>
                <a:latin typeface="Arial"/>
                <a:ea typeface="Arial"/>
                <a:cs typeface="Arial"/>
              </a:defRPr>
            </a:pPr>
            <a:r>
              <a:rPr sz="750" b="1" i="0">
                <a:solidFill>
                  <a:srgbClr val="F5F5F3"/>
                </a:solidFill>
                <a:latin typeface="Arial"/>
                <a:ea typeface="Arial"/>
                <a:cs typeface="Arial"/>
              </a:rPr>
              <a:t>21:9</a:t>
            </a:r>
          </a:p>
        </p:txBody>
      </p:sp>
      <p:sp>
        <p:nvSpPr>
          <p:cNvPr id="106" name="scene-strip-dot">
            <a:extLst>
              <a:ext uri="{FF2B5EF4-FFF2-40B4-BE49-F238E27FC236}">
                <a16:creationId xmlns:a16="http://schemas.microsoft.com/office/drawing/2014/main" id="{0E8A53E1-10D4-33A1-9105-C1D7268BD54A}"/>
              </a:ext>
            </a:extLst>
          </p:cNvPr>
          <p:cNvSpPr>
            <a:spLocks noGrp="1"/>
          </p:cNvSpPr>
          <p:nvPr/>
        </p:nvSpPr>
        <p:spPr>
          <a:xfrm>
            <a:off x="10515600" y="831854"/>
            <a:ext cx="133350" cy="133350"/>
          </a:xfrm>
          <a:prstGeom prst="ellipse">
            <a:avLst/>
          </a:prstGeom>
          <a:solidFill>
            <a:srgbClr val="111111"/>
          </a:solidFill>
          <a:ln w="0">
            <a:noFill/>
            <a:prstDash val="solid"/>
          </a:ln>
        </p:spPr>
        <p:txBody>
          <a:bodyPr/>
          <a:lstStyle/>
          <a:p>
            <a:endParaRPr lang="zh-CN" altLang="en-US"/>
          </a:p>
        </p:txBody>
      </p:sp>
      <p:sp>
        <p:nvSpPr>
          <p:cNvPr id="158" name="accent-bar">
            <a:extLst>
              <a:ext uri="{FF2B5EF4-FFF2-40B4-BE49-F238E27FC236}">
                <a16:creationId xmlns:a16="http://schemas.microsoft.com/office/drawing/2014/main" id="{5E6BDF9E-55AF-8BDE-E8A6-2487059B9D3F}"/>
              </a:ext>
            </a:extLst>
          </p:cNvPr>
          <p:cNvSpPr>
            <a:spLocks noGrp="1"/>
          </p:cNvSpPr>
          <p:nvPr/>
        </p:nvSpPr>
        <p:spPr>
          <a:xfrm>
            <a:off x="914400" y="6172199"/>
            <a:ext cx="952500" cy="76200"/>
          </a:xfrm>
          <a:prstGeom prst="rect">
            <a:avLst/>
          </a:prstGeom>
          <a:solidFill>
            <a:srgbClr val="E8FF2A"/>
          </a:solidFill>
          <a:ln w="0">
            <a:noFill/>
            <a:prstDash val="solid"/>
          </a:ln>
        </p:spPr>
        <p:txBody>
          <a:bodyPr/>
          <a:lstStyle/>
          <a:p>
            <a:endParaRPr lang="zh-CN" altLang="en-US"/>
          </a:p>
        </p:txBody>
      </p:sp>
      <p:sp>
        <p:nvSpPr>
          <p:cNvPr id="159" name="accent-bar-tail">
            <a:extLst>
              <a:ext uri="{FF2B5EF4-FFF2-40B4-BE49-F238E27FC236}">
                <a16:creationId xmlns:a16="http://schemas.microsoft.com/office/drawing/2014/main" id="{44872232-4DBD-0D15-B779-D8B6E27FAFD8}"/>
              </a:ext>
            </a:extLst>
          </p:cNvPr>
          <p:cNvSpPr>
            <a:spLocks noGrp="1"/>
          </p:cNvSpPr>
          <p:nvPr/>
        </p:nvSpPr>
        <p:spPr>
          <a:xfrm>
            <a:off x="1924050" y="6172199"/>
            <a:ext cx="190500" cy="76200"/>
          </a:xfrm>
          <a:prstGeom prst="rect">
            <a:avLst/>
          </a:prstGeom>
          <a:solidFill>
            <a:srgbClr val="111111"/>
          </a:solidFill>
          <a:ln w="0">
            <a:noFill/>
            <a:prstDash val="solid"/>
          </a:ln>
        </p:spPr>
        <p:txBody>
          <a:bodyPr/>
          <a:lstStyle/>
          <a:p>
            <a:endParaRPr lang="zh-CN" altLang="en-US"/>
          </a:p>
        </p:txBody>
      </p:sp>
      <p:sp>
        <p:nvSpPr>
          <p:cNvPr id="160" name="accent-bar-dot">
            <a:extLst>
              <a:ext uri="{FF2B5EF4-FFF2-40B4-BE49-F238E27FC236}">
                <a16:creationId xmlns:a16="http://schemas.microsoft.com/office/drawing/2014/main" id="{C3AABE55-2596-EA95-8046-94050F71ED98}"/>
              </a:ext>
            </a:extLst>
          </p:cNvPr>
          <p:cNvSpPr>
            <a:spLocks noGrp="1"/>
          </p:cNvSpPr>
          <p:nvPr/>
        </p:nvSpPr>
        <p:spPr>
          <a:xfrm>
            <a:off x="2171700" y="6172199"/>
            <a:ext cx="76200" cy="76200"/>
          </a:xfrm>
          <a:prstGeom prst="rect">
            <a:avLst/>
          </a:prstGeom>
          <a:solidFill>
            <a:srgbClr val="FF2A2A"/>
          </a:solidFill>
          <a:ln w="0">
            <a:noFill/>
            <a:prstDash val="solid"/>
          </a:ln>
        </p:spPr>
        <p:txBody>
          <a:bodyPr/>
          <a:lstStyle/>
          <a:p>
            <a:endParaRPr lang="zh-CN" altLang="en-US"/>
          </a:p>
        </p:txBody>
      </p:sp>
      <p:pic>
        <p:nvPicPr>
          <p:cNvPr id="210" name="图片 209">
            <a:extLst>
              <a:ext uri="{FF2B5EF4-FFF2-40B4-BE49-F238E27FC236}">
                <a16:creationId xmlns:a16="http://schemas.microsoft.com/office/drawing/2014/main" id="{18583113-385D-1545-A829-21DD3583D3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7925" y="800101"/>
            <a:ext cx="9675340" cy="2488241"/>
          </a:xfrm>
          <a:prstGeom prst="rect">
            <a:avLst/>
          </a:prstGeom>
          <a:effectLst>
            <a:outerShdw blurRad="50800" dist="38100" dir="2700000" algn="tl" rotWithShape="0">
              <a:prstClr val="black">
                <a:alpha val="40000"/>
              </a:prstClr>
            </a:outerShdw>
          </a:effectLst>
        </p:spPr>
      </p:pic>
      <p:sp>
        <p:nvSpPr>
          <p:cNvPr id="163" name="product-cn">
            <a:extLst>
              <a:ext uri="{FF2B5EF4-FFF2-40B4-BE49-F238E27FC236}">
                <a16:creationId xmlns:a16="http://schemas.microsoft.com/office/drawing/2014/main" id="{07BCDCDB-FB81-6E44-1C17-90CEEF248B80}"/>
              </a:ext>
            </a:extLst>
          </p:cNvPr>
          <p:cNvSpPr>
            <a:spLocks noGrp="1"/>
          </p:cNvSpPr>
          <p:nvPr/>
        </p:nvSpPr>
        <p:spPr>
          <a:xfrm>
            <a:off x="927372" y="5178763"/>
            <a:ext cx="4812757" cy="1072474"/>
          </a:xfrm>
          <a:prstGeom prst="rect">
            <a:avLst/>
          </a:prstGeom>
          <a:noFill/>
          <a:ln w="0">
            <a:noFill/>
            <a:prstDash val="solid"/>
          </a:ln>
        </p:spPr>
        <p:txBody>
          <a:bodyPr wrap="square" lIns="0" tIns="0" rIns="0" bIns="0" anchor="t">
            <a:normAutofit/>
          </a:bodyPr>
          <a:lstStyle/>
          <a:p>
            <a:pPr>
              <a:spcAft>
                <a:spcPts val="600"/>
              </a:spcAft>
            </a:pPr>
            <a:r>
              <a:rPr lang="zh-CN" altLang="zh-CN" sz="1400" b="1" dirty="0">
                <a:solidFill>
                  <a:srgbClr val="666666"/>
                </a:solidFill>
                <a:latin typeface="Microsoft YaHei"/>
                <a:ea typeface="Microsoft YaHei"/>
              </a:rPr>
              <a:t>流程制作</a:t>
            </a:r>
            <a:endParaRPr lang="en-US" altLang="zh-CN" sz="1400" b="1" dirty="0">
              <a:solidFill>
                <a:srgbClr val="666666"/>
              </a:solidFill>
              <a:latin typeface="Microsoft YaHei"/>
              <a:ea typeface="Microsoft YaHei"/>
            </a:endParaRPr>
          </a:p>
          <a:p>
            <a:pPr indent="457200"/>
            <a:r>
              <a:rPr lang="zh-CN" altLang="zh-CN" sz="1300" dirty="0">
                <a:solidFill>
                  <a:srgbClr val="666666"/>
                </a:solidFill>
                <a:latin typeface="Microsoft YaHei"/>
                <a:ea typeface="Microsoft YaHei"/>
              </a:rPr>
              <a:t>独立完成家具高精度模型搭建、材质纹理编辑、场景灯光布局及摄像机构图。</a:t>
            </a:r>
            <a:endParaRPr lang="en-US" altLang="zh-CN" sz="1300" dirty="0">
              <a:solidFill>
                <a:srgbClr val="666666"/>
              </a:solidFill>
              <a:latin typeface="Microsoft YaHei"/>
              <a:ea typeface="Microsoft YaHei"/>
            </a:endParaRPr>
          </a:p>
          <a:p>
            <a:endParaRPr lang="zh-CN" altLang="zh-CN" sz="1300" dirty="0">
              <a:solidFill>
                <a:srgbClr val="666666"/>
              </a:solidFill>
              <a:latin typeface="Microsoft YaHei"/>
              <a:ea typeface="Microsoft YaHei"/>
            </a:endParaRPr>
          </a:p>
          <a:p>
            <a:pPr algn="l">
              <a:defRPr sz="1275" b="0" i="0">
                <a:solidFill>
                  <a:srgbClr val="666666"/>
                </a:solidFill>
                <a:latin typeface="Microsoft YaHei"/>
                <a:ea typeface="Microsoft YaHei"/>
                <a:cs typeface="Microsoft YaHei"/>
              </a:defRPr>
            </a:pPr>
            <a:endParaRPr sz="1275" b="0" i="0" dirty="0">
              <a:solidFill>
                <a:srgbClr val="666666"/>
              </a:solidFill>
              <a:latin typeface="Microsoft YaHei"/>
              <a:ea typeface="Microsoft YaHei"/>
              <a:cs typeface="Microsoft YaHei"/>
            </a:endParaRPr>
          </a:p>
        </p:txBody>
      </p:sp>
      <p:sp>
        <p:nvSpPr>
          <p:cNvPr id="165" name="product-cn">
            <a:extLst>
              <a:ext uri="{FF2B5EF4-FFF2-40B4-BE49-F238E27FC236}">
                <a16:creationId xmlns:a16="http://schemas.microsoft.com/office/drawing/2014/main" id="{21099D04-F992-5E0A-DA08-068895447AF2}"/>
              </a:ext>
            </a:extLst>
          </p:cNvPr>
          <p:cNvSpPr>
            <a:spLocks noGrp="1"/>
          </p:cNvSpPr>
          <p:nvPr/>
        </p:nvSpPr>
        <p:spPr>
          <a:xfrm>
            <a:off x="6477000" y="5178763"/>
            <a:ext cx="4812757" cy="1072474"/>
          </a:xfrm>
          <a:prstGeom prst="rect">
            <a:avLst/>
          </a:prstGeom>
          <a:noFill/>
          <a:ln w="0">
            <a:noFill/>
            <a:prstDash val="solid"/>
          </a:ln>
        </p:spPr>
        <p:txBody>
          <a:bodyPr wrap="square" lIns="0" tIns="0" rIns="0" bIns="0" anchor="t">
            <a:normAutofit/>
          </a:bodyPr>
          <a:lstStyle/>
          <a:p>
            <a:pPr>
              <a:spcAft>
                <a:spcPts val="600"/>
              </a:spcAft>
            </a:pPr>
            <a:r>
              <a:rPr lang="zh-CN" altLang="zh-CN" sz="1500" b="1" dirty="0">
                <a:solidFill>
                  <a:srgbClr val="666666"/>
                </a:solidFill>
                <a:latin typeface="Microsoft YaHei"/>
                <a:ea typeface="Microsoft YaHei"/>
              </a:rPr>
              <a:t>技术表达</a:t>
            </a:r>
            <a:endParaRPr lang="en-US" altLang="zh-CN" sz="1500" b="1" dirty="0">
              <a:solidFill>
                <a:srgbClr val="666666"/>
              </a:solidFill>
              <a:latin typeface="Microsoft YaHei"/>
              <a:ea typeface="Microsoft YaHei"/>
            </a:endParaRPr>
          </a:p>
          <a:p>
            <a:pPr indent="457200"/>
            <a:r>
              <a:rPr lang="zh-CN" altLang="zh-CN" sz="1300" dirty="0">
                <a:solidFill>
                  <a:srgbClr val="666666"/>
                </a:solidFill>
                <a:latin typeface="Microsoft YaHei"/>
                <a:ea typeface="Microsoft YaHei"/>
              </a:rPr>
              <a:t>提供白模结构与成品渲染的直观对比，清晰体现严谨的模型布线、比例把控及真实物理光照渲染能力。</a:t>
            </a:r>
            <a:endParaRPr lang="en-US" altLang="zh-CN" sz="1300" dirty="0">
              <a:solidFill>
                <a:srgbClr val="666666"/>
              </a:solidFill>
              <a:latin typeface="Microsoft YaHei"/>
              <a:ea typeface="Microsoft YaHei"/>
            </a:endParaRPr>
          </a:p>
          <a:p>
            <a:endParaRPr lang="zh-CN" altLang="zh-CN" sz="1300" dirty="0">
              <a:solidFill>
                <a:srgbClr val="666666"/>
              </a:solidFill>
              <a:latin typeface="Microsoft YaHei"/>
              <a:ea typeface="Microsoft YaHei"/>
            </a:endParaRPr>
          </a:p>
          <a:p>
            <a:pPr algn="l">
              <a:defRPr sz="1275" b="0" i="0">
                <a:solidFill>
                  <a:srgbClr val="666666"/>
                </a:solidFill>
                <a:latin typeface="Microsoft YaHei"/>
                <a:ea typeface="Microsoft YaHei"/>
                <a:cs typeface="Microsoft YaHei"/>
              </a:defRPr>
            </a:pPr>
            <a:endParaRPr sz="1275" b="0" i="0" dirty="0">
              <a:solidFill>
                <a:srgbClr val="666666"/>
              </a:solidFill>
              <a:latin typeface="Microsoft YaHei"/>
              <a:ea typeface="Microsoft YaHei"/>
              <a:cs typeface="Microsoft YaHei"/>
            </a:endParaRPr>
          </a:p>
        </p:txBody>
      </p:sp>
    </p:spTree>
    <p:extLst>
      <p:ext uri="{BB962C8B-B14F-4D97-AF65-F5344CB8AC3E}">
        <p14:creationId xmlns:p14="http://schemas.microsoft.com/office/powerpoint/2010/main" val="3699257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p:cNvGrpSpPr/>
        <p:nvPr/>
      </p:nvGrpSpPr>
      <p:grpSpPr>
        <a:xfrm>
          <a:off x="0" y="0"/>
          <a:ext cx="0" cy="0"/>
          <a:chOff x="0" y="0"/>
          <a:chExt cx="0" cy="0"/>
        </a:xfrm>
      </p:grpSpPr>
      <p:sp>
        <p:nvSpPr>
          <p:cNvPr id="128" name="dark-wash">
            <a:extLst>
              <a:ext uri="{FF2B5EF4-FFF2-40B4-BE49-F238E27FC236}">
                <a16:creationId xmlns:a16="http://schemas.microsoft.com/office/drawing/2014/main" id="{7C17075D-A3AC-4E9F-8FD9-2108A3410706}"/>
              </a:ext>
            </a:extLst>
          </p:cNvPr>
          <p:cNvSpPr>
            <a:spLocks noGrp="1"/>
          </p:cNvSpPr>
          <p:nvPr/>
        </p:nvSpPr>
        <p:spPr>
          <a:xfrm>
            <a:off x="0" y="0"/>
            <a:ext cx="12192000" cy="6858000"/>
          </a:xfrm>
          <a:prstGeom prst="rect">
            <a:avLst/>
          </a:prstGeom>
          <a:gradFill>
            <a:gsLst>
              <a:gs pos="0">
                <a:srgbClr val="111111"/>
              </a:gs>
              <a:gs pos="58000">
                <a:srgbClr val="202020"/>
              </a:gs>
              <a:gs pos="100000">
                <a:srgbClr val="0A0A0A"/>
              </a:gs>
            </a:gsLst>
            <a:lin ang="8100000"/>
          </a:gradFill>
          <a:ln w="0">
            <a:noFill/>
            <a:prstDash val="solid"/>
          </a:ln>
        </p:spPr>
        <p:txBody>
          <a:bodyPr/>
          <a:lstStyle/>
          <a:p>
            <a:endParaRPr lang="zh-CN" altLang="en-US"/>
          </a:p>
        </p:txBody>
      </p:sp>
      <p:sp>
        <p:nvSpPr>
          <p:cNvPr id="2" name="cyan-haze">
            <a:extLst>
              <a:ext uri="{FF2B5EF4-FFF2-40B4-BE49-F238E27FC236}">
                <a16:creationId xmlns:a16="http://schemas.microsoft.com/office/drawing/2014/main" id="{0B89D2BB-5390-47EC-B048-0D21294F22ED}"/>
              </a:ext>
            </a:extLst>
          </p:cNvPr>
          <p:cNvSpPr>
            <a:spLocks noGrp="1"/>
          </p:cNvSpPr>
          <p:nvPr/>
        </p:nvSpPr>
        <p:spPr>
          <a:xfrm>
            <a:off x="8191500" y="-1143000"/>
            <a:ext cx="4000500" cy="2667000"/>
          </a:xfrm>
          <a:prstGeom prst="ellipse">
            <a:avLst/>
          </a:prstGeom>
          <a:gradFill>
            <a:gsLst>
              <a:gs pos="0">
                <a:srgbClr val="00F0FF">
                  <a:alpha val="18000"/>
                </a:srgbClr>
              </a:gs>
              <a:gs pos="76000">
                <a:srgbClr val="00F0FF">
                  <a:alpha val="0"/>
                </a:srgbClr>
              </a:gs>
            </a:gsLst>
            <a:path path="shape"/>
          </a:gradFill>
          <a:ln w="0">
            <a:noFill/>
            <a:prstDash val="solid"/>
          </a:ln>
        </p:spPr>
        <p:txBody>
          <a:bodyPr/>
          <a:lstStyle/>
          <a:p>
            <a:endParaRPr lang="zh-CN" altLang="en-US"/>
          </a:p>
        </p:txBody>
      </p:sp>
      <p:sp>
        <p:nvSpPr>
          <p:cNvPr id="3" name="accent-haze">
            <a:extLst>
              <a:ext uri="{FF2B5EF4-FFF2-40B4-BE49-F238E27FC236}">
                <a16:creationId xmlns:a16="http://schemas.microsoft.com/office/drawing/2014/main" id="{062E35B7-E880-4CD2-A4A6-91D6A1C26314}"/>
              </a:ext>
            </a:extLst>
          </p:cNvPr>
          <p:cNvSpPr>
            <a:spLocks noGrp="1"/>
          </p:cNvSpPr>
          <p:nvPr/>
        </p:nvSpPr>
        <p:spPr>
          <a:xfrm>
            <a:off x="-1143000" y="4000500"/>
            <a:ext cx="4095750" cy="2476500"/>
          </a:xfrm>
          <a:prstGeom prst="ellipse">
            <a:avLst/>
          </a:prstGeom>
          <a:gradFill>
            <a:gsLst>
              <a:gs pos="0">
                <a:srgbClr val="E8FF2A">
                  <a:alpha val="16000"/>
                </a:srgbClr>
              </a:gs>
              <a:gs pos="72000">
                <a:srgbClr val="E8FF2A">
                  <a:alpha val="0"/>
                </a:srgbClr>
              </a:gs>
            </a:gsLst>
            <a:path path="shape"/>
          </a:gradFill>
          <a:ln w="0">
            <a:noFill/>
            <a:prstDash val="solid"/>
          </a:ln>
        </p:spPr>
        <p:txBody>
          <a:bodyPr/>
          <a:lstStyle/>
          <a:p>
            <a:endParaRPr lang="zh-CN" altLang="en-US"/>
          </a:p>
        </p:txBody>
      </p:sp>
      <p:sp>
        <p:nvSpPr>
          <p:cNvPr id="4" name="grid-v">
            <a:extLst>
              <a:ext uri="{FF2B5EF4-FFF2-40B4-BE49-F238E27FC236}">
                <a16:creationId xmlns:a16="http://schemas.microsoft.com/office/drawing/2014/main" id="{AD5A9B09-C39A-43BE-86CB-71D02702EA3A}"/>
              </a:ext>
            </a:extLst>
          </p:cNvPr>
          <p:cNvSpPr>
            <a:spLocks noGrp="1"/>
          </p:cNvSpPr>
          <p:nvPr/>
        </p:nvSpPr>
        <p:spPr>
          <a:xfrm>
            <a:off x="609600" y="0"/>
            <a:ext cx="0" cy="6858000"/>
          </a:xfrm>
          <a:prstGeom prst="line">
            <a:avLst/>
          </a:prstGeom>
          <a:noFill/>
          <a:ln w="7620">
            <a:solidFill>
              <a:srgbClr val="FFFFFF">
                <a:alpha val="10000"/>
              </a:srgbClr>
            </a:solidFill>
            <a:prstDash val="solid"/>
          </a:ln>
        </p:spPr>
        <p:txBody>
          <a:bodyPr/>
          <a:lstStyle/>
          <a:p>
            <a:endParaRPr lang="zh-CN" altLang="en-US"/>
          </a:p>
        </p:txBody>
      </p:sp>
      <p:sp>
        <p:nvSpPr>
          <p:cNvPr id="5" name="grid-v">
            <a:extLst>
              <a:ext uri="{FF2B5EF4-FFF2-40B4-BE49-F238E27FC236}">
                <a16:creationId xmlns:a16="http://schemas.microsoft.com/office/drawing/2014/main" id="{01B2F0BC-37EA-4DE8-A426-95A2844E5F38}"/>
              </a:ext>
            </a:extLst>
          </p:cNvPr>
          <p:cNvSpPr>
            <a:spLocks noGrp="1"/>
          </p:cNvSpPr>
          <p:nvPr/>
        </p:nvSpPr>
        <p:spPr>
          <a:xfrm>
            <a:off x="1295400" y="0"/>
            <a:ext cx="0" cy="6858000"/>
          </a:xfrm>
          <a:prstGeom prst="line">
            <a:avLst/>
          </a:prstGeom>
          <a:noFill/>
          <a:ln w="7620">
            <a:solidFill>
              <a:srgbClr val="FFFFFF">
                <a:alpha val="10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54E24999-D829-4B82-A168-D8A7FECE6774}"/>
              </a:ext>
            </a:extLst>
          </p:cNvPr>
          <p:cNvSpPr>
            <a:spLocks noGrp="1"/>
          </p:cNvSpPr>
          <p:nvPr/>
        </p:nvSpPr>
        <p:spPr>
          <a:xfrm>
            <a:off x="1981200" y="0"/>
            <a:ext cx="0" cy="6858000"/>
          </a:xfrm>
          <a:prstGeom prst="line">
            <a:avLst/>
          </a:prstGeom>
          <a:noFill/>
          <a:ln w="7620">
            <a:solidFill>
              <a:srgbClr val="FFFFFF">
                <a:alpha val="10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B5D9C047-49B3-403A-8D01-F097A304CC5E}"/>
              </a:ext>
            </a:extLst>
          </p:cNvPr>
          <p:cNvSpPr>
            <a:spLocks noGrp="1"/>
          </p:cNvSpPr>
          <p:nvPr/>
        </p:nvSpPr>
        <p:spPr>
          <a:xfrm>
            <a:off x="2667000" y="0"/>
            <a:ext cx="0" cy="6858000"/>
          </a:xfrm>
          <a:prstGeom prst="line">
            <a:avLst/>
          </a:prstGeom>
          <a:noFill/>
          <a:ln w="7620">
            <a:solidFill>
              <a:srgbClr val="FFFFFF">
                <a:alpha val="10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264E1426-7EED-43E7-9CFB-66CE5C35E4EB}"/>
              </a:ext>
            </a:extLst>
          </p:cNvPr>
          <p:cNvSpPr>
            <a:spLocks noGrp="1"/>
          </p:cNvSpPr>
          <p:nvPr/>
        </p:nvSpPr>
        <p:spPr>
          <a:xfrm>
            <a:off x="3352800" y="0"/>
            <a:ext cx="0" cy="6858000"/>
          </a:xfrm>
          <a:prstGeom prst="line">
            <a:avLst/>
          </a:prstGeom>
          <a:noFill/>
          <a:ln w="7620">
            <a:solidFill>
              <a:srgbClr val="FFFFFF">
                <a:alpha val="10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E91CF677-9DBF-4CA2-9E0B-AB9D95005F3B}"/>
              </a:ext>
            </a:extLst>
          </p:cNvPr>
          <p:cNvSpPr>
            <a:spLocks noGrp="1"/>
          </p:cNvSpPr>
          <p:nvPr/>
        </p:nvSpPr>
        <p:spPr>
          <a:xfrm>
            <a:off x="4038600" y="0"/>
            <a:ext cx="0" cy="6858000"/>
          </a:xfrm>
          <a:prstGeom prst="line">
            <a:avLst/>
          </a:prstGeom>
          <a:noFill/>
          <a:ln w="7620">
            <a:solidFill>
              <a:srgbClr val="FFFFFF">
                <a:alpha val="10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5EEEED67-CEB0-4F8C-9DF0-A6F9492F98E9}"/>
              </a:ext>
            </a:extLst>
          </p:cNvPr>
          <p:cNvSpPr>
            <a:spLocks noGrp="1"/>
          </p:cNvSpPr>
          <p:nvPr/>
        </p:nvSpPr>
        <p:spPr>
          <a:xfrm>
            <a:off x="4724400" y="0"/>
            <a:ext cx="0" cy="6858000"/>
          </a:xfrm>
          <a:prstGeom prst="line">
            <a:avLst/>
          </a:prstGeom>
          <a:noFill/>
          <a:ln w="7620">
            <a:solidFill>
              <a:srgbClr val="FFFFFF">
                <a:alpha val="10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3B22454E-B21E-4E7F-9B60-45F223B8A8B1}"/>
              </a:ext>
            </a:extLst>
          </p:cNvPr>
          <p:cNvSpPr>
            <a:spLocks noGrp="1"/>
          </p:cNvSpPr>
          <p:nvPr/>
        </p:nvSpPr>
        <p:spPr>
          <a:xfrm>
            <a:off x="5410200" y="0"/>
            <a:ext cx="0" cy="6858000"/>
          </a:xfrm>
          <a:prstGeom prst="line">
            <a:avLst/>
          </a:prstGeom>
          <a:noFill/>
          <a:ln w="7620">
            <a:solidFill>
              <a:srgbClr val="FFFFFF">
                <a:alpha val="10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3DE7D478-5A6F-4A00-82B9-2A62156A17F1}"/>
              </a:ext>
            </a:extLst>
          </p:cNvPr>
          <p:cNvSpPr>
            <a:spLocks noGrp="1"/>
          </p:cNvSpPr>
          <p:nvPr/>
        </p:nvSpPr>
        <p:spPr>
          <a:xfrm>
            <a:off x="6096000" y="0"/>
            <a:ext cx="0" cy="6858000"/>
          </a:xfrm>
          <a:prstGeom prst="line">
            <a:avLst/>
          </a:prstGeom>
          <a:noFill/>
          <a:ln w="7620">
            <a:solidFill>
              <a:srgbClr val="FFFFFF">
                <a:alpha val="10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245A0AA1-59D9-4520-9B50-DBD514C0456A}"/>
              </a:ext>
            </a:extLst>
          </p:cNvPr>
          <p:cNvSpPr>
            <a:spLocks noGrp="1"/>
          </p:cNvSpPr>
          <p:nvPr/>
        </p:nvSpPr>
        <p:spPr>
          <a:xfrm>
            <a:off x="6781800" y="0"/>
            <a:ext cx="0" cy="6858000"/>
          </a:xfrm>
          <a:prstGeom prst="line">
            <a:avLst/>
          </a:prstGeom>
          <a:noFill/>
          <a:ln w="7620">
            <a:solidFill>
              <a:srgbClr val="FFFFFF">
                <a:alpha val="10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95E2DC2A-B1B9-425C-8D56-5EE48EE7E313}"/>
              </a:ext>
            </a:extLst>
          </p:cNvPr>
          <p:cNvSpPr>
            <a:spLocks noGrp="1"/>
          </p:cNvSpPr>
          <p:nvPr/>
        </p:nvSpPr>
        <p:spPr>
          <a:xfrm>
            <a:off x="7467600" y="0"/>
            <a:ext cx="0" cy="6858000"/>
          </a:xfrm>
          <a:prstGeom prst="line">
            <a:avLst/>
          </a:prstGeom>
          <a:noFill/>
          <a:ln w="7620">
            <a:solidFill>
              <a:srgbClr val="FFFFFF">
                <a:alpha val="10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0759652C-4751-4870-BA90-C617CD5BC9EA}"/>
              </a:ext>
            </a:extLst>
          </p:cNvPr>
          <p:cNvSpPr>
            <a:spLocks noGrp="1"/>
          </p:cNvSpPr>
          <p:nvPr/>
        </p:nvSpPr>
        <p:spPr>
          <a:xfrm>
            <a:off x="8153400" y="0"/>
            <a:ext cx="0" cy="6858000"/>
          </a:xfrm>
          <a:prstGeom prst="line">
            <a:avLst/>
          </a:prstGeom>
          <a:noFill/>
          <a:ln w="7620">
            <a:solidFill>
              <a:srgbClr val="FFFFFF">
                <a:alpha val="10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8E878080-4D6E-4387-94C4-2C5FA5A05720}"/>
              </a:ext>
            </a:extLst>
          </p:cNvPr>
          <p:cNvSpPr>
            <a:spLocks noGrp="1"/>
          </p:cNvSpPr>
          <p:nvPr/>
        </p:nvSpPr>
        <p:spPr>
          <a:xfrm>
            <a:off x="8839200" y="0"/>
            <a:ext cx="0" cy="6858000"/>
          </a:xfrm>
          <a:prstGeom prst="line">
            <a:avLst/>
          </a:prstGeom>
          <a:noFill/>
          <a:ln w="7620">
            <a:solidFill>
              <a:srgbClr val="FFFFFF">
                <a:alpha val="10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A156079D-1C42-4A40-934E-5B522277654F}"/>
              </a:ext>
            </a:extLst>
          </p:cNvPr>
          <p:cNvSpPr>
            <a:spLocks noGrp="1"/>
          </p:cNvSpPr>
          <p:nvPr/>
        </p:nvSpPr>
        <p:spPr>
          <a:xfrm>
            <a:off x="9525000" y="0"/>
            <a:ext cx="0" cy="6858000"/>
          </a:xfrm>
          <a:prstGeom prst="line">
            <a:avLst/>
          </a:prstGeom>
          <a:noFill/>
          <a:ln w="7620">
            <a:solidFill>
              <a:srgbClr val="FFFFFF">
                <a:alpha val="10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A36BA1AB-B5E8-4527-9420-8674B36D89FB}"/>
              </a:ext>
            </a:extLst>
          </p:cNvPr>
          <p:cNvSpPr>
            <a:spLocks noGrp="1"/>
          </p:cNvSpPr>
          <p:nvPr/>
        </p:nvSpPr>
        <p:spPr>
          <a:xfrm>
            <a:off x="10210800" y="0"/>
            <a:ext cx="0" cy="6858000"/>
          </a:xfrm>
          <a:prstGeom prst="line">
            <a:avLst/>
          </a:prstGeom>
          <a:noFill/>
          <a:ln w="7620">
            <a:solidFill>
              <a:srgbClr val="FFFFFF">
                <a:alpha val="10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3D6B744E-CB65-404A-B4B9-B8606CA0A573}"/>
              </a:ext>
            </a:extLst>
          </p:cNvPr>
          <p:cNvSpPr>
            <a:spLocks noGrp="1"/>
          </p:cNvSpPr>
          <p:nvPr/>
        </p:nvSpPr>
        <p:spPr>
          <a:xfrm>
            <a:off x="10896600" y="0"/>
            <a:ext cx="0" cy="6858000"/>
          </a:xfrm>
          <a:prstGeom prst="line">
            <a:avLst/>
          </a:prstGeom>
          <a:noFill/>
          <a:ln w="7620">
            <a:solidFill>
              <a:srgbClr val="FFFFFF">
                <a:alpha val="10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074F15CF-DAB6-4CEF-A793-7338F541DBD7}"/>
              </a:ext>
            </a:extLst>
          </p:cNvPr>
          <p:cNvSpPr>
            <a:spLocks noGrp="1"/>
          </p:cNvSpPr>
          <p:nvPr/>
        </p:nvSpPr>
        <p:spPr>
          <a:xfrm>
            <a:off x="11582400" y="0"/>
            <a:ext cx="0" cy="6858000"/>
          </a:xfrm>
          <a:prstGeom prst="line">
            <a:avLst/>
          </a:prstGeom>
          <a:noFill/>
          <a:ln w="7620">
            <a:solidFill>
              <a:srgbClr val="FFFFFF">
                <a:alpha val="10000"/>
              </a:srgbClr>
            </a:solidFill>
            <a:prstDash val="solid"/>
          </a:ln>
        </p:spPr>
        <p:txBody>
          <a:bodyPr/>
          <a:lstStyle/>
          <a:p>
            <a:endParaRPr lang="zh-CN" altLang="en-US"/>
          </a:p>
        </p:txBody>
      </p:sp>
      <p:sp>
        <p:nvSpPr>
          <p:cNvPr id="21" name="grid-h">
            <a:extLst>
              <a:ext uri="{FF2B5EF4-FFF2-40B4-BE49-F238E27FC236}">
                <a16:creationId xmlns:a16="http://schemas.microsoft.com/office/drawing/2014/main" id="{9FA06FF0-867C-4355-B45E-50561A54B120}"/>
              </a:ext>
            </a:extLst>
          </p:cNvPr>
          <p:cNvSpPr>
            <a:spLocks noGrp="1"/>
          </p:cNvSpPr>
          <p:nvPr/>
        </p:nvSpPr>
        <p:spPr>
          <a:xfrm>
            <a:off x="0" y="457200"/>
            <a:ext cx="12192000" cy="0"/>
          </a:xfrm>
          <a:prstGeom prst="line">
            <a:avLst/>
          </a:prstGeom>
          <a:noFill/>
          <a:ln w="7620">
            <a:solidFill>
              <a:srgbClr val="FFFFFF">
                <a:alpha val="10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0E1CE890-6764-4A67-9E7E-9A6E3FFAEA61}"/>
              </a:ext>
            </a:extLst>
          </p:cNvPr>
          <p:cNvSpPr>
            <a:spLocks noGrp="1"/>
          </p:cNvSpPr>
          <p:nvPr/>
        </p:nvSpPr>
        <p:spPr>
          <a:xfrm>
            <a:off x="0" y="1143000"/>
            <a:ext cx="12192000" cy="0"/>
          </a:xfrm>
          <a:prstGeom prst="line">
            <a:avLst/>
          </a:prstGeom>
          <a:noFill/>
          <a:ln w="7620">
            <a:solidFill>
              <a:srgbClr val="FFFFFF">
                <a:alpha val="10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BED27817-1708-41D0-9E1F-E6AB9DF8BF13}"/>
              </a:ext>
            </a:extLst>
          </p:cNvPr>
          <p:cNvSpPr>
            <a:spLocks noGrp="1"/>
          </p:cNvSpPr>
          <p:nvPr/>
        </p:nvSpPr>
        <p:spPr>
          <a:xfrm>
            <a:off x="0" y="1828800"/>
            <a:ext cx="12192000" cy="0"/>
          </a:xfrm>
          <a:prstGeom prst="line">
            <a:avLst/>
          </a:prstGeom>
          <a:noFill/>
          <a:ln w="7620">
            <a:solidFill>
              <a:srgbClr val="FFFFFF">
                <a:alpha val="10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70827314-6AA1-40DE-9F74-B681DE7FB0A3}"/>
              </a:ext>
            </a:extLst>
          </p:cNvPr>
          <p:cNvSpPr>
            <a:spLocks noGrp="1"/>
          </p:cNvSpPr>
          <p:nvPr/>
        </p:nvSpPr>
        <p:spPr>
          <a:xfrm>
            <a:off x="0" y="2514600"/>
            <a:ext cx="12192000" cy="0"/>
          </a:xfrm>
          <a:prstGeom prst="line">
            <a:avLst/>
          </a:prstGeom>
          <a:noFill/>
          <a:ln w="7620">
            <a:solidFill>
              <a:srgbClr val="FFFFFF">
                <a:alpha val="10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863094D6-C71D-4ACA-BE17-4E46C3929686}"/>
              </a:ext>
            </a:extLst>
          </p:cNvPr>
          <p:cNvSpPr>
            <a:spLocks noGrp="1"/>
          </p:cNvSpPr>
          <p:nvPr/>
        </p:nvSpPr>
        <p:spPr>
          <a:xfrm>
            <a:off x="0" y="3200400"/>
            <a:ext cx="12192000" cy="0"/>
          </a:xfrm>
          <a:prstGeom prst="line">
            <a:avLst/>
          </a:prstGeom>
          <a:noFill/>
          <a:ln w="7620">
            <a:solidFill>
              <a:srgbClr val="FFFFFF">
                <a:alpha val="10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EB780057-6163-4681-A945-F4B1A89C6FC5}"/>
              </a:ext>
            </a:extLst>
          </p:cNvPr>
          <p:cNvSpPr>
            <a:spLocks noGrp="1"/>
          </p:cNvSpPr>
          <p:nvPr/>
        </p:nvSpPr>
        <p:spPr>
          <a:xfrm>
            <a:off x="0" y="3886200"/>
            <a:ext cx="12192000" cy="0"/>
          </a:xfrm>
          <a:prstGeom prst="line">
            <a:avLst/>
          </a:prstGeom>
          <a:noFill/>
          <a:ln w="7620">
            <a:solidFill>
              <a:srgbClr val="FFFFFF">
                <a:alpha val="10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E6FB2307-ED8A-47F2-8679-3B5BDAAADAD8}"/>
              </a:ext>
            </a:extLst>
          </p:cNvPr>
          <p:cNvSpPr>
            <a:spLocks noGrp="1"/>
          </p:cNvSpPr>
          <p:nvPr/>
        </p:nvSpPr>
        <p:spPr>
          <a:xfrm>
            <a:off x="0" y="4572000"/>
            <a:ext cx="12192000" cy="0"/>
          </a:xfrm>
          <a:prstGeom prst="line">
            <a:avLst/>
          </a:prstGeom>
          <a:noFill/>
          <a:ln w="7620">
            <a:solidFill>
              <a:srgbClr val="FFFFFF">
                <a:alpha val="10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3D18F223-F8A9-411B-A9D4-7EFEF6DF0D71}"/>
              </a:ext>
            </a:extLst>
          </p:cNvPr>
          <p:cNvSpPr>
            <a:spLocks noGrp="1"/>
          </p:cNvSpPr>
          <p:nvPr/>
        </p:nvSpPr>
        <p:spPr>
          <a:xfrm>
            <a:off x="0" y="5257800"/>
            <a:ext cx="12192000" cy="0"/>
          </a:xfrm>
          <a:prstGeom prst="line">
            <a:avLst/>
          </a:prstGeom>
          <a:noFill/>
          <a:ln w="7620">
            <a:solidFill>
              <a:srgbClr val="FFFFFF">
                <a:alpha val="10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8CAB7198-CF6B-47F2-9C3D-28D2E051E98C}"/>
              </a:ext>
            </a:extLst>
          </p:cNvPr>
          <p:cNvSpPr>
            <a:spLocks noGrp="1"/>
          </p:cNvSpPr>
          <p:nvPr/>
        </p:nvSpPr>
        <p:spPr>
          <a:xfrm>
            <a:off x="0" y="5943600"/>
            <a:ext cx="12192000" cy="0"/>
          </a:xfrm>
          <a:prstGeom prst="line">
            <a:avLst/>
          </a:prstGeom>
          <a:noFill/>
          <a:ln w="7620">
            <a:solidFill>
              <a:srgbClr val="FFFFFF">
                <a:alpha val="10000"/>
              </a:srgbClr>
            </a:solidFill>
            <a:prstDash val="solid"/>
          </a:ln>
        </p:spPr>
        <p:txBody>
          <a:bodyPr/>
          <a:lstStyle/>
          <a:p>
            <a:endParaRPr lang="zh-CN" altLang="en-US"/>
          </a:p>
        </p:txBody>
      </p:sp>
      <p:sp>
        <p:nvSpPr>
          <p:cNvPr id="30" name="grid-minor-v">
            <a:extLst>
              <a:ext uri="{FF2B5EF4-FFF2-40B4-BE49-F238E27FC236}">
                <a16:creationId xmlns:a16="http://schemas.microsoft.com/office/drawing/2014/main" id="{DE2248AF-0786-4003-9A95-75766EF1A49D}"/>
              </a:ext>
            </a:extLst>
          </p:cNvPr>
          <p:cNvSpPr>
            <a:spLocks noGrp="1"/>
          </p:cNvSpPr>
          <p:nvPr/>
        </p:nvSpPr>
        <p:spPr>
          <a:xfrm>
            <a:off x="304800" y="0"/>
            <a:ext cx="0" cy="6858000"/>
          </a:xfrm>
          <a:prstGeom prst="line">
            <a:avLst/>
          </a:prstGeom>
          <a:noFill/>
          <a:ln w="3334">
            <a:solidFill>
              <a:srgbClr val="00F0FF">
                <a:alpha val="10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97597C74-57B9-422E-AF18-04BADD481A5D}"/>
              </a:ext>
            </a:extLst>
          </p:cNvPr>
          <p:cNvSpPr>
            <a:spLocks noGrp="1"/>
          </p:cNvSpPr>
          <p:nvPr/>
        </p:nvSpPr>
        <p:spPr>
          <a:xfrm>
            <a:off x="533400" y="0"/>
            <a:ext cx="0" cy="6858000"/>
          </a:xfrm>
          <a:prstGeom prst="line">
            <a:avLst/>
          </a:prstGeom>
          <a:noFill/>
          <a:ln w="3334">
            <a:solidFill>
              <a:srgbClr val="00F0FF">
                <a:alpha val="10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BD8893F5-237E-4B9A-ADD3-EC34DD48A4BE}"/>
              </a:ext>
            </a:extLst>
          </p:cNvPr>
          <p:cNvSpPr>
            <a:spLocks noGrp="1"/>
          </p:cNvSpPr>
          <p:nvPr/>
        </p:nvSpPr>
        <p:spPr>
          <a:xfrm>
            <a:off x="762000" y="0"/>
            <a:ext cx="0" cy="6858000"/>
          </a:xfrm>
          <a:prstGeom prst="line">
            <a:avLst/>
          </a:prstGeom>
          <a:noFill/>
          <a:ln w="3334">
            <a:solidFill>
              <a:srgbClr val="00F0FF">
                <a:alpha val="10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39F959C2-B0AE-4E8E-B529-DD2D7C57110B}"/>
              </a:ext>
            </a:extLst>
          </p:cNvPr>
          <p:cNvSpPr>
            <a:spLocks noGrp="1"/>
          </p:cNvSpPr>
          <p:nvPr/>
        </p:nvSpPr>
        <p:spPr>
          <a:xfrm>
            <a:off x="990600" y="0"/>
            <a:ext cx="0" cy="6858000"/>
          </a:xfrm>
          <a:prstGeom prst="line">
            <a:avLst/>
          </a:prstGeom>
          <a:noFill/>
          <a:ln w="3334">
            <a:solidFill>
              <a:srgbClr val="00F0FF">
                <a:alpha val="10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21E2D81E-B387-450E-B294-45ACDA930EF8}"/>
              </a:ext>
            </a:extLst>
          </p:cNvPr>
          <p:cNvSpPr>
            <a:spLocks noGrp="1"/>
          </p:cNvSpPr>
          <p:nvPr/>
        </p:nvSpPr>
        <p:spPr>
          <a:xfrm>
            <a:off x="1219200" y="0"/>
            <a:ext cx="0" cy="6858000"/>
          </a:xfrm>
          <a:prstGeom prst="line">
            <a:avLst/>
          </a:prstGeom>
          <a:noFill/>
          <a:ln w="3334">
            <a:solidFill>
              <a:srgbClr val="00F0FF">
                <a:alpha val="10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B08119F3-A813-4448-81C7-BEF23C43DBF1}"/>
              </a:ext>
            </a:extLst>
          </p:cNvPr>
          <p:cNvSpPr>
            <a:spLocks noGrp="1"/>
          </p:cNvSpPr>
          <p:nvPr/>
        </p:nvSpPr>
        <p:spPr>
          <a:xfrm>
            <a:off x="1447800" y="0"/>
            <a:ext cx="0" cy="6858000"/>
          </a:xfrm>
          <a:prstGeom prst="line">
            <a:avLst/>
          </a:prstGeom>
          <a:noFill/>
          <a:ln w="3334">
            <a:solidFill>
              <a:srgbClr val="00F0FF">
                <a:alpha val="10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F0735727-78C1-4213-A925-706E2669866E}"/>
              </a:ext>
            </a:extLst>
          </p:cNvPr>
          <p:cNvSpPr>
            <a:spLocks noGrp="1"/>
          </p:cNvSpPr>
          <p:nvPr/>
        </p:nvSpPr>
        <p:spPr>
          <a:xfrm>
            <a:off x="1676400" y="0"/>
            <a:ext cx="0" cy="6858000"/>
          </a:xfrm>
          <a:prstGeom prst="line">
            <a:avLst/>
          </a:prstGeom>
          <a:noFill/>
          <a:ln w="3334">
            <a:solidFill>
              <a:srgbClr val="00F0FF">
                <a:alpha val="10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051ABCFD-81D5-43F1-A809-799522D6CC83}"/>
              </a:ext>
            </a:extLst>
          </p:cNvPr>
          <p:cNvSpPr>
            <a:spLocks noGrp="1"/>
          </p:cNvSpPr>
          <p:nvPr/>
        </p:nvSpPr>
        <p:spPr>
          <a:xfrm>
            <a:off x="1905000" y="0"/>
            <a:ext cx="0" cy="6858000"/>
          </a:xfrm>
          <a:prstGeom prst="line">
            <a:avLst/>
          </a:prstGeom>
          <a:noFill/>
          <a:ln w="3334">
            <a:solidFill>
              <a:srgbClr val="00F0FF">
                <a:alpha val="10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9A0488EB-B9B8-4EC7-9789-11903FFF00B6}"/>
              </a:ext>
            </a:extLst>
          </p:cNvPr>
          <p:cNvSpPr>
            <a:spLocks noGrp="1"/>
          </p:cNvSpPr>
          <p:nvPr/>
        </p:nvSpPr>
        <p:spPr>
          <a:xfrm>
            <a:off x="2133600" y="0"/>
            <a:ext cx="0" cy="6858000"/>
          </a:xfrm>
          <a:prstGeom prst="line">
            <a:avLst/>
          </a:prstGeom>
          <a:noFill/>
          <a:ln w="3334">
            <a:solidFill>
              <a:srgbClr val="00F0FF">
                <a:alpha val="10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589D2C5F-1E91-47D2-A8C9-584419794045}"/>
              </a:ext>
            </a:extLst>
          </p:cNvPr>
          <p:cNvSpPr>
            <a:spLocks noGrp="1"/>
          </p:cNvSpPr>
          <p:nvPr/>
        </p:nvSpPr>
        <p:spPr>
          <a:xfrm>
            <a:off x="2362200" y="0"/>
            <a:ext cx="0" cy="6858000"/>
          </a:xfrm>
          <a:prstGeom prst="line">
            <a:avLst/>
          </a:prstGeom>
          <a:noFill/>
          <a:ln w="3334">
            <a:solidFill>
              <a:srgbClr val="00F0FF">
                <a:alpha val="10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73C9A0CE-3B7F-4CA7-8001-A6A27BE3630B}"/>
              </a:ext>
            </a:extLst>
          </p:cNvPr>
          <p:cNvSpPr>
            <a:spLocks noGrp="1"/>
          </p:cNvSpPr>
          <p:nvPr/>
        </p:nvSpPr>
        <p:spPr>
          <a:xfrm>
            <a:off x="2590800" y="0"/>
            <a:ext cx="0" cy="6858000"/>
          </a:xfrm>
          <a:prstGeom prst="line">
            <a:avLst/>
          </a:prstGeom>
          <a:noFill/>
          <a:ln w="3334">
            <a:solidFill>
              <a:srgbClr val="00F0FF">
                <a:alpha val="10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819FA2EF-E575-4DF6-8A9F-B7779B61E972}"/>
              </a:ext>
            </a:extLst>
          </p:cNvPr>
          <p:cNvSpPr>
            <a:spLocks noGrp="1"/>
          </p:cNvSpPr>
          <p:nvPr/>
        </p:nvSpPr>
        <p:spPr>
          <a:xfrm>
            <a:off x="2819400" y="0"/>
            <a:ext cx="0" cy="6858000"/>
          </a:xfrm>
          <a:prstGeom prst="line">
            <a:avLst/>
          </a:prstGeom>
          <a:noFill/>
          <a:ln w="3334">
            <a:solidFill>
              <a:srgbClr val="00F0FF">
                <a:alpha val="10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DFA342C8-B423-454B-BD5E-946E0DE8147B}"/>
              </a:ext>
            </a:extLst>
          </p:cNvPr>
          <p:cNvSpPr>
            <a:spLocks noGrp="1"/>
          </p:cNvSpPr>
          <p:nvPr/>
        </p:nvSpPr>
        <p:spPr>
          <a:xfrm>
            <a:off x="3048000" y="0"/>
            <a:ext cx="0" cy="6858000"/>
          </a:xfrm>
          <a:prstGeom prst="line">
            <a:avLst/>
          </a:prstGeom>
          <a:noFill/>
          <a:ln w="3334">
            <a:solidFill>
              <a:srgbClr val="00F0FF">
                <a:alpha val="10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51520B5E-57BD-4CB4-8E7D-BEEEA82B3266}"/>
              </a:ext>
            </a:extLst>
          </p:cNvPr>
          <p:cNvSpPr>
            <a:spLocks noGrp="1"/>
          </p:cNvSpPr>
          <p:nvPr/>
        </p:nvSpPr>
        <p:spPr>
          <a:xfrm>
            <a:off x="3276600" y="0"/>
            <a:ext cx="0" cy="6858000"/>
          </a:xfrm>
          <a:prstGeom prst="line">
            <a:avLst/>
          </a:prstGeom>
          <a:noFill/>
          <a:ln w="3334">
            <a:solidFill>
              <a:srgbClr val="00F0FF">
                <a:alpha val="10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8429864A-D169-4A10-8455-962A917D7065}"/>
              </a:ext>
            </a:extLst>
          </p:cNvPr>
          <p:cNvSpPr>
            <a:spLocks noGrp="1"/>
          </p:cNvSpPr>
          <p:nvPr/>
        </p:nvSpPr>
        <p:spPr>
          <a:xfrm>
            <a:off x="3505200" y="0"/>
            <a:ext cx="0" cy="6858000"/>
          </a:xfrm>
          <a:prstGeom prst="line">
            <a:avLst/>
          </a:prstGeom>
          <a:noFill/>
          <a:ln w="3334">
            <a:solidFill>
              <a:srgbClr val="00F0FF">
                <a:alpha val="10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0B330437-030B-47B4-A341-539820932E4E}"/>
              </a:ext>
            </a:extLst>
          </p:cNvPr>
          <p:cNvSpPr>
            <a:spLocks noGrp="1"/>
          </p:cNvSpPr>
          <p:nvPr/>
        </p:nvSpPr>
        <p:spPr>
          <a:xfrm>
            <a:off x="3733800" y="0"/>
            <a:ext cx="0" cy="6858000"/>
          </a:xfrm>
          <a:prstGeom prst="line">
            <a:avLst/>
          </a:prstGeom>
          <a:noFill/>
          <a:ln w="3334">
            <a:solidFill>
              <a:srgbClr val="00F0FF">
                <a:alpha val="10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AB03C7DF-45F2-4D83-9FE5-3481C7D04306}"/>
              </a:ext>
            </a:extLst>
          </p:cNvPr>
          <p:cNvSpPr>
            <a:spLocks noGrp="1"/>
          </p:cNvSpPr>
          <p:nvPr/>
        </p:nvSpPr>
        <p:spPr>
          <a:xfrm>
            <a:off x="3962400" y="0"/>
            <a:ext cx="0" cy="6858000"/>
          </a:xfrm>
          <a:prstGeom prst="line">
            <a:avLst/>
          </a:prstGeom>
          <a:noFill/>
          <a:ln w="3334">
            <a:solidFill>
              <a:srgbClr val="00F0FF">
                <a:alpha val="10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9928BEF5-5065-428D-B6CE-E62D2CB0D142}"/>
              </a:ext>
            </a:extLst>
          </p:cNvPr>
          <p:cNvSpPr>
            <a:spLocks noGrp="1"/>
          </p:cNvSpPr>
          <p:nvPr/>
        </p:nvSpPr>
        <p:spPr>
          <a:xfrm>
            <a:off x="4191000" y="0"/>
            <a:ext cx="0" cy="6858000"/>
          </a:xfrm>
          <a:prstGeom prst="line">
            <a:avLst/>
          </a:prstGeom>
          <a:noFill/>
          <a:ln w="3334">
            <a:solidFill>
              <a:srgbClr val="00F0FF">
                <a:alpha val="10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1A643105-F46F-4664-926E-41C29E22E8C0}"/>
              </a:ext>
            </a:extLst>
          </p:cNvPr>
          <p:cNvSpPr>
            <a:spLocks noGrp="1"/>
          </p:cNvSpPr>
          <p:nvPr/>
        </p:nvSpPr>
        <p:spPr>
          <a:xfrm>
            <a:off x="4419600" y="0"/>
            <a:ext cx="0" cy="6858000"/>
          </a:xfrm>
          <a:prstGeom prst="line">
            <a:avLst/>
          </a:prstGeom>
          <a:noFill/>
          <a:ln w="3334">
            <a:solidFill>
              <a:srgbClr val="00F0FF">
                <a:alpha val="10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C7A0D57C-5125-48DA-BDB0-E7472B7C9EF1}"/>
              </a:ext>
            </a:extLst>
          </p:cNvPr>
          <p:cNvSpPr>
            <a:spLocks noGrp="1"/>
          </p:cNvSpPr>
          <p:nvPr/>
        </p:nvSpPr>
        <p:spPr>
          <a:xfrm>
            <a:off x="4648200" y="0"/>
            <a:ext cx="0" cy="6858000"/>
          </a:xfrm>
          <a:prstGeom prst="line">
            <a:avLst/>
          </a:prstGeom>
          <a:noFill/>
          <a:ln w="3334">
            <a:solidFill>
              <a:srgbClr val="00F0FF">
                <a:alpha val="10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2B460C1C-709B-4A6A-8502-6167E4598BE3}"/>
              </a:ext>
            </a:extLst>
          </p:cNvPr>
          <p:cNvSpPr>
            <a:spLocks noGrp="1"/>
          </p:cNvSpPr>
          <p:nvPr/>
        </p:nvSpPr>
        <p:spPr>
          <a:xfrm>
            <a:off x="4876800" y="0"/>
            <a:ext cx="0" cy="6858000"/>
          </a:xfrm>
          <a:prstGeom prst="line">
            <a:avLst/>
          </a:prstGeom>
          <a:noFill/>
          <a:ln w="3334">
            <a:solidFill>
              <a:srgbClr val="00F0FF">
                <a:alpha val="10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4ECA337E-2379-4885-8DCE-49E75E1C8D52}"/>
              </a:ext>
            </a:extLst>
          </p:cNvPr>
          <p:cNvSpPr>
            <a:spLocks noGrp="1"/>
          </p:cNvSpPr>
          <p:nvPr/>
        </p:nvSpPr>
        <p:spPr>
          <a:xfrm>
            <a:off x="5105400" y="0"/>
            <a:ext cx="0" cy="6858000"/>
          </a:xfrm>
          <a:prstGeom prst="line">
            <a:avLst/>
          </a:prstGeom>
          <a:noFill/>
          <a:ln w="3334">
            <a:solidFill>
              <a:srgbClr val="00F0FF">
                <a:alpha val="10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C8886DB1-5E2D-4B15-98DA-66E69BCDC4A8}"/>
              </a:ext>
            </a:extLst>
          </p:cNvPr>
          <p:cNvSpPr>
            <a:spLocks noGrp="1"/>
          </p:cNvSpPr>
          <p:nvPr/>
        </p:nvSpPr>
        <p:spPr>
          <a:xfrm>
            <a:off x="5334000" y="0"/>
            <a:ext cx="0" cy="6858000"/>
          </a:xfrm>
          <a:prstGeom prst="line">
            <a:avLst/>
          </a:prstGeom>
          <a:noFill/>
          <a:ln w="3334">
            <a:solidFill>
              <a:srgbClr val="00F0FF">
                <a:alpha val="10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321950D6-D6F1-4D0E-97C4-935AE3912317}"/>
              </a:ext>
            </a:extLst>
          </p:cNvPr>
          <p:cNvSpPr>
            <a:spLocks noGrp="1"/>
          </p:cNvSpPr>
          <p:nvPr/>
        </p:nvSpPr>
        <p:spPr>
          <a:xfrm>
            <a:off x="5562600" y="0"/>
            <a:ext cx="0" cy="6858000"/>
          </a:xfrm>
          <a:prstGeom prst="line">
            <a:avLst/>
          </a:prstGeom>
          <a:noFill/>
          <a:ln w="3334">
            <a:solidFill>
              <a:srgbClr val="00F0FF">
                <a:alpha val="10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6C846A0B-547B-4F26-B2A2-2C96A41050EA}"/>
              </a:ext>
            </a:extLst>
          </p:cNvPr>
          <p:cNvSpPr>
            <a:spLocks noGrp="1"/>
          </p:cNvSpPr>
          <p:nvPr/>
        </p:nvSpPr>
        <p:spPr>
          <a:xfrm>
            <a:off x="5791200" y="0"/>
            <a:ext cx="0" cy="6858000"/>
          </a:xfrm>
          <a:prstGeom prst="line">
            <a:avLst/>
          </a:prstGeom>
          <a:noFill/>
          <a:ln w="3334">
            <a:solidFill>
              <a:srgbClr val="00F0FF">
                <a:alpha val="10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DD03E221-51C8-445E-B468-217F12DC6DB4}"/>
              </a:ext>
            </a:extLst>
          </p:cNvPr>
          <p:cNvSpPr>
            <a:spLocks noGrp="1"/>
          </p:cNvSpPr>
          <p:nvPr/>
        </p:nvSpPr>
        <p:spPr>
          <a:xfrm>
            <a:off x="6019800" y="0"/>
            <a:ext cx="0" cy="6858000"/>
          </a:xfrm>
          <a:prstGeom prst="line">
            <a:avLst/>
          </a:prstGeom>
          <a:noFill/>
          <a:ln w="3334">
            <a:solidFill>
              <a:srgbClr val="00F0FF">
                <a:alpha val="10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133F510B-7B96-4237-AE65-21E9E5F1BB09}"/>
              </a:ext>
            </a:extLst>
          </p:cNvPr>
          <p:cNvSpPr>
            <a:spLocks noGrp="1"/>
          </p:cNvSpPr>
          <p:nvPr/>
        </p:nvSpPr>
        <p:spPr>
          <a:xfrm>
            <a:off x="6248400" y="0"/>
            <a:ext cx="0" cy="6858000"/>
          </a:xfrm>
          <a:prstGeom prst="line">
            <a:avLst/>
          </a:prstGeom>
          <a:noFill/>
          <a:ln w="3334">
            <a:solidFill>
              <a:srgbClr val="00F0FF">
                <a:alpha val="10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1ADF5E87-4740-4A0D-B5E6-A239EF833A43}"/>
              </a:ext>
            </a:extLst>
          </p:cNvPr>
          <p:cNvSpPr>
            <a:spLocks noGrp="1"/>
          </p:cNvSpPr>
          <p:nvPr/>
        </p:nvSpPr>
        <p:spPr>
          <a:xfrm>
            <a:off x="6477000" y="0"/>
            <a:ext cx="0" cy="6858000"/>
          </a:xfrm>
          <a:prstGeom prst="line">
            <a:avLst/>
          </a:prstGeom>
          <a:noFill/>
          <a:ln w="3334">
            <a:solidFill>
              <a:srgbClr val="00F0FF">
                <a:alpha val="10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46AF90B4-3A54-44C6-A5B7-4244DFC4BA54}"/>
              </a:ext>
            </a:extLst>
          </p:cNvPr>
          <p:cNvSpPr>
            <a:spLocks noGrp="1"/>
          </p:cNvSpPr>
          <p:nvPr/>
        </p:nvSpPr>
        <p:spPr>
          <a:xfrm>
            <a:off x="6705600" y="0"/>
            <a:ext cx="0" cy="6858000"/>
          </a:xfrm>
          <a:prstGeom prst="line">
            <a:avLst/>
          </a:prstGeom>
          <a:noFill/>
          <a:ln w="3334">
            <a:solidFill>
              <a:srgbClr val="00F0FF">
                <a:alpha val="10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2786411E-3E2E-483B-AACC-6ABAE6D20E44}"/>
              </a:ext>
            </a:extLst>
          </p:cNvPr>
          <p:cNvSpPr>
            <a:spLocks noGrp="1"/>
          </p:cNvSpPr>
          <p:nvPr/>
        </p:nvSpPr>
        <p:spPr>
          <a:xfrm>
            <a:off x="6934200" y="0"/>
            <a:ext cx="0" cy="6858000"/>
          </a:xfrm>
          <a:prstGeom prst="line">
            <a:avLst/>
          </a:prstGeom>
          <a:noFill/>
          <a:ln w="3334">
            <a:solidFill>
              <a:srgbClr val="00F0FF">
                <a:alpha val="10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52717A04-CEDE-4316-9F7D-AA4E438FDBCC}"/>
              </a:ext>
            </a:extLst>
          </p:cNvPr>
          <p:cNvSpPr>
            <a:spLocks noGrp="1"/>
          </p:cNvSpPr>
          <p:nvPr/>
        </p:nvSpPr>
        <p:spPr>
          <a:xfrm>
            <a:off x="7162800" y="0"/>
            <a:ext cx="0" cy="6858000"/>
          </a:xfrm>
          <a:prstGeom prst="line">
            <a:avLst/>
          </a:prstGeom>
          <a:noFill/>
          <a:ln w="3334">
            <a:solidFill>
              <a:srgbClr val="00F0FF">
                <a:alpha val="10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789D1410-97B3-4FC4-8BBA-3344E7DC0574}"/>
              </a:ext>
            </a:extLst>
          </p:cNvPr>
          <p:cNvSpPr>
            <a:spLocks noGrp="1"/>
          </p:cNvSpPr>
          <p:nvPr/>
        </p:nvSpPr>
        <p:spPr>
          <a:xfrm>
            <a:off x="7391400" y="0"/>
            <a:ext cx="0" cy="6858000"/>
          </a:xfrm>
          <a:prstGeom prst="line">
            <a:avLst/>
          </a:prstGeom>
          <a:noFill/>
          <a:ln w="3334">
            <a:solidFill>
              <a:srgbClr val="00F0FF">
                <a:alpha val="10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51D840D6-1E10-4B09-AB4C-D859672C5059}"/>
              </a:ext>
            </a:extLst>
          </p:cNvPr>
          <p:cNvSpPr>
            <a:spLocks noGrp="1"/>
          </p:cNvSpPr>
          <p:nvPr/>
        </p:nvSpPr>
        <p:spPr>
          <a:xfrm>
            <a:off x="7620000" y="0"/>
            <a:ext cx="0" cy="6858000"/>
          </a:xfrm>
          <a:prstGeom prst="line">
            <a:avLst/>
          </a:prstGeom>
          <a:noFill/>
          <a:ln w="3334">
            <a:solidFill>
              <a:srgbClr val="00F0FF">
                <a:alpha val="10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4A5A722B-A7AC-41C2-B76A-EE6FDCE3FD30}"/>
              </a:ext>
            </a:extLst>
          </p:cNvPr>
          <p:cNvSpPr>
            <a:spLocks noGrp="1"/>
          </p:cNvSpPr>
          <p:nvPr/>
        </p:nvSpPr>
        <p:spPr>
          <a:xfrm>
            <a:off x="7848600" y="0"/>
            <a:ext cx="0" cy="6858000"/>
          </a:xfrm>
          <a:prstGeom prst="line">
            <a:avLst/>
          </a:prstGeom>
          <a:noFill/>
          <a:ln w="3334">
            <a:solidFill>
              <a:srgbClr val="00F0FF">
                <a:alpha val="10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84C37C96-2C76-41BB-9070-2BE7B6666FEC}"/>
              </a:ext>
            </a:extLst>
          </p:cNvPr>
          <p:cNvSpPr>
            <a:spLocks noGrp="1"/>
          </p:cNvSpPr>
          <p:nvPr/>
        </p:nvSpPr>
        <p:spPr>
          <a:xfrm>
            <a:off x="8077200" y="0"/>
            <a:ext cx="0" cy="6858000"/>
          </a:xfrm>
          <a:prstGeom prst="line">
            <a:avLst/>
          </a:prstGeom>
          <a:noFill/>
          <a:ln w="3334">
            <a:solidFill>
              <a:srgbClr val="00F0FF">
                <a:alpha val="10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F2705FF1-D372-43ED-A07C-7765644497AB}"/>
              </a:ext>
            </a:extLst>
          </p:cNvPr>
          <p:cNvSpPr>
            <a:spLocks noGrp="1"/>
          </p:cNvSpPr>
          <p:nvPr/>
        </p:nvSpPr>
        <p:spPr>
          <a:xfrm>
            <a:off x="8305800" y="0"/>
            <a:ext cx="0" cy="6858000"/>
          </a:xfrm>
          <a:prstGeom prst="line">
            <a:avLst/>
          </a:prstGeom>
          <a:noFill/>
          <a:ln w="3334">
            <a:solidFill>
              <a:srgbClr val="00F0FF">
                <a:alpha val="10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CAA85427-A9C0-40E9-AEBB-3F775F57423C}"/>
              </a:ext>
            </a:extLst>
          </p:cNvPr>
          <p:cNvSpPr>
            <a:spLocks noGrp="1"/>
          </p:cNvSpPr>
          <p:nvPr/>
        </p:nvSpPr>
        <p:spPr>
          <a:xfrm>
            <a:off x="8534400" y="0"/>
            <a:ext cx="0" cy="6858000"/>
          </a:xfrm>
          <a:prstGeom prst="line">
            <a:avLst/>
          </a:prstGeom>
          <a:noFill/>
          <a:ln w="3334">
            <a:solidFill>
              <a:srgbClr val="00F0FF">
                <a:alpha val="10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560B20C9-673D-4C71-B709-CB194E8B0035}"/>
              </a:ext>
            </a:extLst>
          </p:cNvPr>
          <p:cNvSpPr>
            <a:spLocks noGrp="1"/>
          </p:cNvSpPr>
          <p:nvPr/>
        </p:nvSpPr>
        <p:spPr>
          <a:xfrm>
            <a:off x="8763000" y="0"/>
            <a:ext cx="0" cy="6858000"/>
          </a:xfrm>
          <a:prstGeom prst="line">
            <a:avLst/>
          </a:prstGeom>
          <a:noFill/>
          <a:ln w="3334">
            <a:solidFill>
              <a:srgbClr val="00F0FF">
                <a:alpha val="10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BC6502F9-4306-4F8D-80B8-CF300C48D42C}"/>
              </a:ext>
            </a:extLst>
          </p:cNvPr>
          <p:cNvSpPr>
            <a:spLocks noGrp="1"/>
          </p:cNvSpPr>
          <p:nvPr/>
        </p:nvSpPr>
        <p:spPr>
          <a:xfrm>
            <a:off x="8991600" y="0"/>
            <a:ext cx="0" cy="6858000"/>
          </a:xfrm>
          <a:prstGeom prst="line">
            <a:avLst/>
          </a:prstGeom>
          <a:noFill/>
          <a:ln w="3334">
            <a:solidFill>
              <a:srgbClr val="00F0FF">
                <a:alpha val="10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88D1421D-D3C4-42A3-BA71-54FF5BB28528}"/>
              </a:ext>
            </a:extLst>
          </p:cNvPr>
          <p:cNvSpPr>
            <a:spLocks noGrp="1"/>
          </p:cNvSpPr>
          <p:nvPr/>
        </p:nvSpPr>
        <p:spPr>
          <a:xfrm>
            <a:off x="9220200" y="0"/>
            <a:ext cx="0" cy="6858000"/>
          </a:xfrm>
          <a:prstGeom prst="line">
            <a:avLst/>
          </a:prstGeom>
          <a:noFill/>
          <a:ln w="3334">
            <a:solidFill>
              <a:srgbClr val="00F0FF">
                <a:alpha val="10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D5587959-77DD-4438-92AD-149FA8450E9F}"/>
              </a:ext>
            </a:extLst>
          </p:cNvPr>
          <p:cNvSpPr>
            <a:spLocks noGrp="1"/>
          </p:cNvSpPr>
          <p:nvPr/>
        </p:nvSpPr>
        <p:spPr>
          <a:xfrm>
            <a:off x="9448800" y="0"/>
            <a:ext cx="0" cy="6858000"/>
          </a:xfrm>
          <a:prstGeom prst="line">
            <a:avLst/>
          </a:prstGeom>
          <a:noFill/>
          <a:ln w="3334">
            <a:solidFill>
              <a:srgbClr val="00F0FF">
                <a:alpha val="10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EDA3C794-2147-4321-B145-52966ADB7108}"/>
              </a:ext>
            </a:extLst>
          </p:cNvPr>
          <p:cNvSpPr>
            <a:spLocks noGrp="1"/>
          </p:cNvSpPr>
          <p:nvPr/>
        </p:nvSpPr>
        <p:spPr>
          <a:xfrm>
            <a:off x="9677400" y="0"/>
            <a:ext cx="0" cy="6858000"/>
          </a:xfrm>
          <a:prstGeom prst="line">
            <a:avLst/>
          </a:prstGeom>
          <a:noFill/>
          <a:ln w="3334">
            <a:solidFill>
              <a:srgbClr val="00F0FF">
                <a:alpha val="10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8D5B789D-AAA5-4F59-A50E-3FCBF456C500}"/>
              </a:ext>
            </a:extLst>
          </p:cNvPr>
          <p:cNvSpPr>
            <a:spLocks noGrp="1"/>
          </p:cNvSpPr>
          <p:nvPr/>
        </p:nvSpPr>
        <p:spPr>
          <a:xfrm>
            <a:off x="9906000" y="0"/>
            <a:ext cx="0" cy="6858000"/>
          </a:xfrm>
          <a:prstGeom prst="line">
            <a:avLst/>
          </a:prstGeom>
          <a:noFill/>
          <a:ln w="3334">
            <a:solidFill>
              <a:srgbClr val="00F0FF">
                <a:alpha val="10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0BA1F208-7ADA-45A0-A779-983EBC980160}"/>
              </a:ext>
            </a:extLst>
          </p:cNvPr>
          <p:cNvSpPr>
            <a:spLocks noGrp="1"/>
          </p:cNvSpPr>
          <p:nvPr/>
        </p:nvSpPr>
        <p:spPr>
          <a:xfrm>
            <a:off x="10134600" y="0"/>
            <a:ext cx="0" cy="6858000"/>
          </a:xfrm>
          <a:prstGeom prst="line">
            <a:avLst/>
          </a:prstGeom>
          <a:noFill/>
          <a:ln w="3334">
            <a:solidFill>
              <a:srgbClr val="00F0FF">
                <a:alpha val="10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9C1756FB-8B1B-46C7-876C-6C813C37EA25}"/>
              </a:ext>
            </a:extLst>
          </p:cNvPr>
          <p:cNvSpPr>
            <a:spLocks noGrp="1"/>
          </p:cNvSpPr>
          <p:nvPr/>
        </p:nvSpPr>
        <p:spPr>
          <a:xfrm>
            <a:off x="10363200" y="0"/>
            <a:ext cx="0" cy="6858000"/>
          </a:xfrm>
          <a:prstGeom prst="line">
            <a:avLst/>
          </a:prstGeom>
          <a:noFill/>
          <a:ln w="3334">
            <a:solidFill>
              <a:srgbClr val="00F0FF">
                <a:alpha val="10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F2599C84-7ED8-4F63-856E-A8ACED447AAE}"/>
              </a:ext>
            </a:extLst>
          </p:cNvPr>
          <p:cNvSpPr>
            <a:spLocks noGrp="1"/>
          </p:cNvSpPr>
          <p:nvPr/>
        </p:nvSpPr>
        <p:spPr>
          <a:xfrm>
            <a:off x="10591800" y="0"/>
            <a:ext cx="0" cy="6858000"/>
          </a:xfrm>
          <a:prstGeom prst="line">
            <a:avLst/>
          </a:prstGeom>
          <a:noFill/>
          <a:ln w="3334">
            <a:solidFill>
              <a:srgbClr val="00F0FF">
                <a:alpha val="10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4F989E19-C701-40F4-AEAE-DEACA27B9C1E}"/>
              </a:ext>
            </a:extLst>
          </p:cNvPr>
          <p:cNvSpPr>
            <a:spLocks noGrp="1"/>
          </p:cNvSpPr>
          <p:nvPr/>
        </p:nvSpPr>
        <p:spPr>
          <a:xfrm>
            <a:off x="10820400" y="0"/>
            <a:ext cx="0" cy="6858000"/>
          </a:xfrm>
          <a:prstGeom prst="line">
            <a:avLst/>
          </a:prstGeom>
          <a:noFill/>
          <a:ln w="3334">
            <a:solidFill>
              <a:srgbClr val="00F0FF">
                <a:alpha val="10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2519BF0D-99A2-4D03-954E-6CAC87C6119B}"/>
              </a:ext>
            </a:extLst>
          </p:cNvPr>
          <p:cNvSpPr>
            <a:spLocks noGrp="1"/>
          </p:cNvSpPr>
          <p:nvPr/>
        </p:nvSpPr>
        <p:spPr>
          <a:xfrm>
            <a:off x="11049000" y="0"/>
            <a:ext cx="0" cy="6858000"/>
          </a:xfrm>
          <a:prstGeom prst="line">
            <a:avLst/>
          </a:prstGeom>
          <a:noFill/>
          <a:ln w="3334">
            <a:solidFill>
              <a:srgbClr val="00F0FF">
                <a:alpha val="10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BBDEF8B6-EE4E-419A-B7C8-16CF8ABD4637}"/>
              </a:ext>
            </a:extLst>
          </p:cNvPr>
          <p:cNvSpPr>
            <a:spLocks noGrp="1"/>
          </p:cNvSpPr>
          <p:nvPr/>
        </p:nvSpPr>
        <p:spPr>
          <a:xfrm>
            <a:off x="11277600" y="0"/>
            <a:ext cx="0" cy="6858000"/>
          </a:xfrm>
          <a:prstGeom prst="line">
            <a:avLst/>
          </a:prstGeom>
          <a:noFill/>
          <a:ln w="3334">
            <a:solidFill>
              <a:srgbClr val="00F0FF">
                <a:alpha val="10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9F0FE7D3-52D4-496B-AEB8-3F8FC21E2128}"/>
              </a:ext>
            </a:extLst>
          </p:cNvPr>
          <p:cNvSpPr>
            <a:spLocks noGrp="1"/>
          </p:cNvSpPr>
          <p:nvPr/>
        </p:nvSpPr>
        <p:spPr>
          <a:xfrm>
            <a:off x="11506200" y="0"/>
            <a:ext cx="0" cy="6858000"/>
          </a:xfrm>
          <a:prstGeom prst="line">
            <a:avLst/>
          </a:prstGeom>
          <a:noFill/>
          <a:ln w="3334">
            <a:solidFill>
              <a:srgbClr val="00F0FF">
                <a:alpha val="10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471FE32C-061F-4312-971B-E3C9BFBD5D09}"/>
              </a:ext>
            </a:extLst>
          </p:cNvPr>
          <p:cNvSpPr>
            <a:spLocks noGrp="1"/>
          </p:cNvSpPr>
          <p:nvPr/>
        </p:nvSpPr>
        <p:spPr>
          <a:xfrm>
            <a:off x="11734800" y="0"/>
            <a:ext cx="0" cy="6858000"/>
          </a:xfrm>
          <a:prstGeom prst="line">
            <a:avLst/>
          </a:prstGeom>
          <a:noFill/>
          <a:ln w="3334">
            <a:solidFill>
              <a:srgbClr val="00F0FF">
                <a:alpha val="10000"/>
              </a:srgbClr>
            </a:solidFill>
            <a:prstDash val="solid"/>
          </a:ln>
        </p:spPr>
        <p:txBody>
          <a:bodyPr/>
          <a:lstStyle/>
          <a:p>
            <a:endParaRPr lang="zh-CN" altLang="en-US"/>
          </a:p>
        </p:txBody>
      </p:sp>
      <p:sp>
        <p:nvSpPr>
          <p:cNvPr id="81" name="top-rule">
            <a:extLst>
              <a:ext uri="{FF2B5EF4-FFF2-40B4-BE49-F238E27FC236}">
                <a16:creationId xmlns:a16="http://schemas.microsoft.com/office/drawing/2014/main" id="{A40112D1-BE45-417F-95D1-9709CB7B061F}"/>
              </a:ext>
            </a:extLst>
          </p:cNvPr>
          <p:cNvSpPr>
            <a:spLocks noGrp="1"/>
          </p:cNvSpPr>
          <p:nvPr/>
        </p:nvSpPr>
        <p:spPr>
          <a:xfrm>
            <a:off x="533400" y="400050"/>
            <a:ext cx="11125200" cy="0"/>
          </a:xfrm>
          <a:prstGeom prst="line">
            <a:avLst/>
          </a:prstGeom>
          <a:noFill/>
          <a:ln w="9525">
            <a:solidFill>
              <a:srgbClr val="FFFFFF">
                <a:alpha val="18000"/>
              </a:srgbClr>
            </a:solidFill>
            <a:prstDash val="solid"/>
          </a:ln>
        </p:spPr>
        <p:txBody>
          <a:bodyPr/>
          <a:lstStyle/>
          <a:p>
            <a:endParaRPr lang="zh-CN" altLang="en-US"/>
          </a:p>
        </p:txBody>
      </p:sp>
      <p:sp>
        <p:nvSpPr>
          <p:cNvPr id="82" name="bottom-rule">
            <a:extLst>
              <a:ext uri="{FF2B5EF4-FFF2-40B4-BE49-F238E27FC236}">
                <a16:creationId xmlns:a16="http://schemas.microsoft.com/office/drawing/2014/main" id="{DD213DF8-D8A3-4F84-B4C8-F30FF4BB2273}"/>
              </a:ext>
            </a:extLst>
          </p:cNvPr>
          <p:cNvSpPr>
            <a:spLocks noGrp="1"/>
          </p:cNvSpPr>
          <p:nvPr/>
        </p:nvSpPr>
        <p:spPr>
          <a:xfrm>
            <a:off x="533400" y="6457950"/>
            <a:ext cx="11125200" cy="0"/>
          </a:xfrm>
          <a:prstGeom prst="line">
            <a:avLst/>
          </a:prstGeom>
          <a:noFill/>
          <a:ln w="9525">
            <a:solidFill>
              <a:srgbClr val="FFFFFF">
                <a:alpha val="18000"/>
              </a:srgbClr>
            </a:solidFill>
            <a:prstDash val="solid"/>
          </a:ln>
        </p:spPr>
        <p:txBody>
          <a:bodyPr/>
          <a:lstStyle/>
          <a:p>
            <a:endParaRPr lang="zh-CN" altLang="en-US"/>
          </a:p>
        </p:txBody>
      </p:sp>
      <p:sp>
        <p:nvSpPr>
          <p:cNvPr id="83" name="nav-dot">
            <a:extLst>
              <a:ext uri="{FF2B5EF4-FFF2-40B4-BE49-F238E27FC236}">
                <a16:creationId xmlns:a16="http://schemas.microsoft.com/office/drawing/2014/main" id="{8DF3BCBE-F828-401D-A650-D140116E7686}"/>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4" name="brand">
            <a:extLst>
              <a:ext uri="{FF2B5EF4-FFF2-40B4-BE49-F238E27FC236}">
                <a16:creationId xmlns:a16="http://schemas.microsoft.com/office/drawing/2014/main" id="{A589D185-AC7A-4324-B698-7A0F01A81D1A}"/>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FFFFFF"/>
                </a:solidFill>
                <a:latin typeface="Arial"/>
                <a:ea typeface="Arial"/>
                <a:cs typeface="Arial"/>
              </a:defRPr>
            </a:pPr>
            <a:r>
              <a:rPr sz="975" b="1" i="0">
                <a:solidFill>
                  <a:srgbClr val="FFFFFF"/>
                </a:solidFill>
                <a:latin typeface="Arial"/>
                <a:ea typeface="Arial"/>
                <a:cs typeface="Arial"/>
              </a:rPr>
              <a:t>ZONG ZHI</a:t>
            </a:r>
          </a:p>
        </p:txBody>
      </p:sp>
      <p:sp>
        <p:nvSpPr>
          <p:cNvPr id="85" name="slide-kicker">
            <a:extLst>
              <a:ext uri="{FF2B5EF4-FFF2-40B4-BE49-F238E27FC236}">
                <a16:creationId xmlns:a16="http://schemas.microsoft.com/office/drawing/2014/main" id="{DE155356-7A11-4074-88DE-172016234FE6}"/>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FFFFFF">
                    <a:alpha val="58000"/>
                  </a:srgbClr>
                </a:solidFill>
                <a:latin typeface="Arial"/>
                <a:ea typeface="Arial"/>
                <a:cs typeface="Arial"/>
              </a:defRPr>
            </a:pPr>
            <a:r>
              <a:rPr sz="825" b="1" i="0">
                <a:solidFill>
                  <a:srgbClr val="FFFFFF">
                    <a:alpha val="58000"/>
                  </a:srgbClr>
                </a:solidFill>
                <a:latin typeface="Arial"/>
                <a:ea typeface="Arial"/>
                <a:cs typeface="Arial"/>
              </a:rPr>
              <a:t>MOTION DESIGN DIVIDER</a:t>
            </a:r>
          </a:p>
        </p:txBody>
      </p:sp>
      <p:sp>
        <p:nvSpPr>
          <p:cNvPr id="86" name="page-num">
            <a:extLst>
              <a:ext uri="{FF2B5EF4-FFF2-40B4-BE49-F238E27FC236}">
                <a16:creationId xmlns:a16="http://schemas.microsoft.com/office/drawing/2014/main" id="{E21C351B-8BDB-4D8D-A124-6C18D6316B39}"/>
              </a:ext>
            </a:extLst>
          </p:cNvPr>
          <p:cNvSpPr>
            <a:spLocks noGrp="1"/>
          </p:cNvSpPr>
          <p:nvPr/>
        </p:nvSpPr>
        <p:spPr>
          <a:xfrm>
            <a:off x="10725150" y="6543675"/>
            <a:ext cx="933450" cy="171450"/>
          </a:xfrm>
          <a:prstGeom prst="rect">
            <a:avLst/>
          </a:prstGeom>
          <a:noFill/>
          <a:ln w="0">
            <a:noFill/>
            <a:prstDash val="solid"/>
          </a:ln>
        </p:spPr>
        <p:txBody>
          <a:bodyPr wrap="square" lIns="0" tIns="0" rIns="0" bIns="0" anchor="t">
            <a:normAutofit/>
          </a:bodyPr>
          <a:lstStyle/>
          <a:p>
            <a:pPr algn="r">
              <a:defRPr sz="900" b="0" i="0">
                <a:solidFill>
                  <a:srgbClr val="FFFFFF">
                    <a:alpha val="58000"/>
                  </a:srgbClr>
                </a:solidFill>
                <a:latin typeface="Arial"/>
                <a:ea typeface="Arial"/>
                <a:cs typeface="Arial"/>
              </a:defRPr>
            </a:pPr>
            <a:r>
              <a:rPr sz="900" b="0" i="0">
                <a:solidFill>
                  <a:srgbClr val="FFFFFF">
                    <a:alpha val="58000"/>
                  </a:srgbClr>
                </a:solidFill>
                <a:latin typeface="Arial"/>
                <a:ea typeface="Arial"/>
                <a:cs typeface="Arial"/>
              </a:rPr>
              <a:t>10 / 20</a:t>
            </a:r>
          </a:p>
        </p:txBody>
      </p:sp>
      <p:sp>
        <p:nvSpPr>
          <p:cNvPr id="87" name="motion-1">
            <a:extLst>
              <a:ext uri="{FF2B5EF4-FFF2-40B4-BE49-F238E27FC236}">
                <a16:creationId xmlns:a16="http://schemas.microsoft.com/office/drawing/2014/main" id="{44D77E46-BF26-4F3D-A7E9-5A98AA24233C}"/>
              </a:ext>
            </a:extLst>
          </p:cNvPr>
          <p:cNvSpPr>
            <a:spLocks noGrp="1"/>
          </p:cNvSpPr>
          <p:nvPr/>
        </p:nvSpPr>
        <p:spPr>
          <a:xfrm>
            <a:off x="685800" y="1276350"/>
            <a:ext cx="6477000" cy="742950"/>
          </a:xfrm>
          <a:prstGeom prst="rect">
            <a:avLst/>
          </a:prstGeom>
          <a:noFill/>
          <a:ln w="0">
            <a:noFill/>
            <a:prstDash val="solid"/>
          </a:ln>
        </p:spPr>
        <p:txBody>
          <a:bodyPr wrap="square" lIns="0" tIns="0" rIns="0" bIns="0" anchor="t">
            <a:normAutofit fontScale="90278" lnSpcReduction="10000"/>
          </a:bodyPr>
          <a:lstStyle/>
          <a:p>
            <a:pPr algn="l">
              <a:defRPr sz="5400" b="1" i="0">
                <a:solidFill>
                  <a:srgbClr val="FFFFFF"/>
                </a:solidFill>
                <a:latin typeface="Arial"/>
                <a:ea typeface="Arial"/>
                <a:cs typeface="Arial"/>
              </a:defRPr>
            </a:pPr>
            <a:r>
              <a:rPr sz="5400" b="1" i="0">
                <a:solidFill>
                  <a:srgbClr val="FFFFFF"/>
                </a:solidFill>
                <a:latin typeface="Arial"/>
                <a:ea typeface="Arial"/>
                <a:cs typeface="Arial"/>
              </a:rPr>
              <a:t>MOTION</a:t>
            </a:r>
          </a:p>
        </p:txBody>
      </p:sp>
      <p:sp>
        <p:nvSpPr>
          <p:cNvPr id="88" name="motion-2">
            <a:extLst>
              <a:ext uri="{FF2B5EF4-FFF2-40B4-BE49-F238E27FC236}">
                <a16:creationId xmlns:a16="http://schemas.microsoft.com/office/drawing/2014/main" id="{7E83D1D4-5D82-4D6A-99AF-4272405AF91C}"/>
              </a:ext>
            </a:extLst>
          </p:cNvPr>
          <p:cNvSpPr>
            <a:spLocks noGrp="1"/>
          </p:cNvSpPr>
          <p:nvPr/>
        </p:nvSpPr>
        <p:spPr>
          <a:xfrm>
            <a:off x="685800" y="2000250"/>
            <a:ext cx="4953000" cy="781050"/>
          </a:xfrm>
          <a:prstGeom prst="rect">
            <a:avLst/>
          </a:prstGeom>
          <a:noFill/>
          <a:ln w="0">
            <a:noFill/>
            <a:prstDash val="solid"/>
          </a:ln>
        </p:spPr>
        <p:txBody>
          <a:bodyPr wrap="square" lIns="0" tIns="0" rIns="0" bIns="0" anchor="t">
            <a:normAutofit fontScale="94907"/>
          </a:bodyPr>
          <a:lstStyle/>
          <a:p>
            <a:pPr algn="l">
              <a:defRPr sz="5400" b="1" i="0">
                <a:solidFill>
                  <a:srgbClr val="E8FF2A"/>
                </a:solidFill>
                <a:latin typeface="Arial"/>
                <a:ea typeface="Arial"/>
                <a:cs typeface="Arial"/>
              </a:defRPr>
            </a:pPr>
            <a:r>
              <a:rPr sz="5400" b="1" i="0">
                <a:solidFill>
                  <a:srgbClr val="E8FF2A"/>
                </a:solidFill>
                <a:latin typeface="Arial"/>
                <a:ea typeface="Arial"/>
                <a:cs typeface="Arial"/>
              </a:rPr>
              <a:t>DESIGN</a:t>
            </a:r>
          </a:p>
        </p:txBody>
      </p:sp>
      <p:sp>
        <p:nvSpPr>
          <p:cNvPr id="89" name="motion-cn">
            <a:extLst>
              <a:ext uri="{FF2B5EF4-FFF2-40B4-BE49-F238E27FC236}">
                <a16:creationId xmlns:a16="http://schemas.microsoft.com/office/drawing/2014/main" id="{DF6A4A1A-0ABB-4C09-8C9A-E9A53A718EC3}"/>
              </a:ext>
            </a:extLst>
          </p:cNvPr>
          <p:cNvSpPr>
            <a:spLocks noGrp="1"/>
          </p:cNvSpPr>
          <p:nvPr/>
        </p:nvSpPr>
        <p:spPr>
          <a:xfrm>
            <a:off x="723900" y="3124200"/>
            <a:ext cx="5334000" cy="304800"/>
          </a:xfrm>
          <a:prstGeom prst="rect">
            <a:avLst/>
          </a:prstGeom>
          <a:noFill/>
          <a:ln w="0">
            <a:noFill/>
            <a:prstDash val="solid"/>
          </a:ln>
        </p:spPr>
        <p:txBody>
          <a:bodyPr wrap="square" lIns="0" tIns="0" rIns="0" bIns="0" anchor="t">
            <a:normAutofit/>
          </a:bodyPr>
          <a:lstStyle/>
          <a:p>
            <a:pPr algn="l">
              <a:defRPr sz="1500" b="0" i="0">
                <a:solidFill>
                  <a:srgbClr val="FFFFFF">
                    <a:alpha val="68000"/>
                  </a:srgbClr>
                </a:solidFill>
                <a:latin typeface="Microsoft YaHei"/>
                <a:ea typeface="Microsoft YaHei"/>
                <a:cs typeface="Microsoft YaHei"/>
              </a:defRPr>
            </a:pPr>
            <a:r>
              <a:rPr sz="1500" b="0" i="0">
                <a:solidFill>
                  <a:srgbClr val="FFFFFF">
                    <a:alpha val="68000"/>
                  </a:srgbClr>
                </a:solidFill>
                <a:latin typeface="Microsoft YaHei"/>
                <a:ea typeface="Microsoft YaHei"/>
                <a:cs typeface="Microsoft YaHei"/>
              </a:rPr>
              <a:t>动态设计 / 关键帧 / 时间轴 / 影像节奏</a:t>
            </a:r>
          </a:p>
        </p:txBody>
      </p:sp>
      <p:sp>
        <p:nvSpPr>
          <p:cNvPr id="90" name="motion-hero">
            <a:extLst>
              <a:ext uri="{FF2B5EF4-FFF2-40B4-BE49-F238E27FC236}">
                <a16:creationId xmlns:a16="http://schemas.microsoft.com/office/drawing/2014/main" id="{B38AFC7A-F442-4319-BF8A-BA299444976B}"/>
              </a:ext>
            </a:extLst>
          </p:cNvPr>
          <p:cNvSpPr>
            <a:spLocks noGrp="1"/>
          </p:cNvSpPr>
          <p:nvPr/>
        </p:nvSpPr>
        <p:spPr>
          <a:xfrm>
            <a:off x="4972049" y="619125"/>
            <a:ext cx="3714750" cy="2095500"/>
          </a:xfrm>
          <a:prstGeom prst="rect">
            <a:avLst/>
          </a:prstGeom>
          <a:solidFill>
            <a:srgbClr val="FFFFFF">
              <a:alpha val="6000"/>
            </a:srgbClr>
          </a:solidFill>
          <a:ln w="13335">
            <a:solidFill>
              <a:srgbClr val="FFFFFF">
                <a:alpha val="35000"/>
              </a:srgbClr>
            </a:solidFill>
            <a:prstDash val="dash"/>
          </a:ln>
        </p:spPr>
        <p:txBody>
          <a:bodyPr/>
          <a:lstStyle/>
          <a:p>
            <a:endParaRPr lang="zh-CN" altLang="en-US"/>
          </a:p>
        </p:txBody>
      </p:sp>
      <p:sp>
        <p:nvSpPr>
          <p:cNvPr id="91" name="motion-hero-inner">
            <a:extLst>
              <a:ext uri="{FF2B5EF4-FFF2-40B4-BE49-F238E27FC236}">
                <a16:creationId xmlns:a16="http://schemas.microsoft.com/office/drawing/2014/main" id="{D74451E8-969B-4D10-B8E2-B62378B463CF}"/>
              </a:ext>
            </a:extLst>
          </p:cNvPr>
          <p:cNvSpPr>
            <a:spLocks noGrp="1"/>
          </p:cNvSpPr>
          <p:nvPr/>
        </p:nvSpPr>
        <p:spPr>
          <a:xfrm>
            <a:off x="5067299" y="714375"/>
            <a:ext cx="3524250" cy="1905000"/>
          </a:xfrm>
          <a:prstGeom prst="rect">
            <a:avLst/>
          </a:prstGeom>
          <a:noFill/>
          <a:ln w="9525">
            <a:solidFill>
              <a:srgbClr val="FFFFFF">
                <a:alpha val="12000"/>
              </a:srgbClr>
            </a:solidFill>
            <a:prstDash val="solid"/>
          </a:ln>
        </p:spPr>
        <p:txBody>
          <a:bodyPr/>
          <a:lstStyle/>
          <a:p>
            <a:endParaRPr lang="zh-CN" altLang="en-US"/>
          </a:p>
        </p:txBody>
      </p:sp>
      <p:sp>
        <p:nvSpPr>
          <p:cNvPr id="92" name="motion-hero-diag-1">
            <a:extLst>
              <a:ext uri="{FF2B5EF4-FFF2-40B4-BE49-F238E27FC236}">
                <a16:creationId xmlns:a16="http://schemas.microsoft.com/office/drawing/2014/main" id="{E9D2870B-5E58-4917-B2A6-0CFE5DAC0A08}"/>
              </a:ext>
            </a:extLst>
          </p:cNvPr>
          <p:cNvSpPr>
            <a:spLocks noGrp="1"/>
          </p:cNvSpPr>
          <p:nvPr/>
        </p:nvSpPr>
        <p:spPr>
          <a:xfrm>
            <a:off x="5181599" y="828675"/>
            <a:ext cx="3295650" cy="1676400"/>
          </a:xfrm>
          <a:prstGeom prst="line">
            <a:avLst/>
          </a:prstGeom>
          <a:noFill/>
          <a:ln w="9525">
            <a:solidFill>
              <a:srgbClr val="FFFFFF">
                <a:alpha val="18000"/>
              </a:srgbClr>
            </a:solidFill>
            <a:prstDash val="solid"/>
          </a:ln>
        </p:spPr>
        <p:txBody>
          <a:bodyPr/>
          <a:lstStyle/>
          <a:p>
            <a:endParaRPr lang="zh-CN" altLang="en-US"/>
          </a:p>
        </p:txBody>
      </p:sp>
      <p:sp>
        <p:nvSpPr>
          <p:cNvPr id="93" name="motion-hero-diag-2">
            <a:extLst>
              <a:ext uri="{FF2B5EF4-FFF2-40B4-BE49-F238E27FC236}">
                <a16:creationId xmlns:a16="http://schemas.microsoft.com/office/drawing/2014/main" id="{47D1AE9A-8A22-4F75-8C3E-46CA296FD8D9}"/>
              </a:ext>
            </a:extLst>
          </p:cNvPr>
          <p:cNvSpPr>
            <a:spLocks noGrp="1"/>
          </p:cNvSpPr>
          <p:nvPr/>
        </p:nvSpPr>
        <p:spPr>
          <a:xfrm>
            <a:off x="8477249" y="828675"/>
            <a:ext cx="0" cy="1676400"/>
          </a:xfrm>
          <a:prstGeom prst="line">
            <a:avLst/>
          </a:prstGeom>
          <a:noFill/>
          <a:ln w="9525">
            <a:solidFill>
              <a:srgbClr val="FFFFFF">
                <a:alpha val="18000"/>
              </a:srgbClr>
            </a:solidFill>
            <a:prstDash val="solid"/>
          </a:ln>
        </p:spPr>
        <p:txBody>
          <a:bodyPr/>
          <a:lstStyle/>
          <a:p>
            <a:endParaRPr lang="zh-CN" altLang="en-US"/>
          </a:p>
        </p:txBody>
      </p:sp>
      <p:sp>
        <p:nvSpPr>
          <p:cNvPr id="94" name="tick">
            <a:extLst>
              <a:ext uri="{FF2B5EF4-FFF2-40B4-BE49-F238E27FC236}">
                <a16:creationId xmlns:a16="http://schemas.microsoft.com/office/drawing/2014/main" id="{34347DC0-D0AC-4501-9827-385C6FD1F441}"/>
              </a:ext>
            </a:extLst>
          </p:cNvPr>
          <p:cNvSpPr>
            <a:spLocks noGrp="1"/>
          </p:cNvSpPr>
          <p:nvPr/>
        </p:nvSpPr>
        <p:spPr>
          <a:xfrm>
            <a:off x="4972049" y="619125"/>
            <a:ext cx="209550" cy="0"/>
          </a:xfrm>
          <a:prstGeom prst="line">
            <a:avLst/>
          </a:prstGeom>
          <a:noFill/>
          <a:ln w="19050">
            <a:solidFill>
              <a:srgbClr val="E8FF2A"/>
            </a:solidFill>
            <a:prstDash val="solid"/>
          </a:ln>
        </p:spPr>
        <p:txBody>
          <a:bodyPr/>
          <a:lstStyle/>
          <a:p>
            <a:endParaRPr lang="zh-CN" altLang="en-US"/>
          </a:p>
        </p:txBody>
      </p:sp>
      <p:sp>
        <p:nvSpPr>
          <p:cNvPr id="95" name="tick">
            <a:extLst>
              <a:ext uri="{FF2B5EF4-FFF2-40B4-BE49-F238E27FC236}">
                <a16:creationId xmlns:a16="http://schemas.microsoft.com/office/drawing/2014/main" id="{835AF8ED-16BA-40E2-BB3C-CA6149BDDEA9}"/>
              </a:ext>
            </a:extLst>
          </p:cNvPr>
          <p:cNvSpPr>
            <a:spLocks noGrp="1"/>
          </p:cNvSpPr>
          <p:nvPr/>
        </p:nvSpPr>
        <p:spPr>
          <a:xfrm>
            <a:off x="4972049" y="619125"/>
            <a:ext cx="0" cy="209550"/>
          </a:xfrm>
          <a:prstGeom prst="line">
            <a:avLst/>
          </a:prstGeom>
          <a:noFill/>
          <a:ln w="19050">
            <a:solidFill>
              <a:srgbClr val="E8FF2A"/>
            </a:solidFill>
            <a:prstDash val="solid"/>
          </a:ln>
        </p:spPr>
        <p:txBody>
          <a:bodyPr/>
          <a:lstStyle/>
          <a:p>
            <a:endParaRPr lang="zh-CN" altLang="en-US"/>
          </a:p>
        </p:txBody>
      </p:sp>
      <p:sp>
        <p:nvSpPr>
          <p:cNvPr id="96" name="tick">
            <a:extLst>
              <a:ext uri="{FF2B5EF4-FFF2-40B4-BE49-F238E27FC236}">
                <a16:creationId xmlns:a16="http://schemas.microsoft.com/office/drawing/2014/main" id="{1C7BED8C-0DF1-4C10-80B7-6CD31F038738}"/>
              </a:ext>
            </a:extLst>
          </p:cNvPr>
          <p:cNvSpPr>
            <a:spLocks noGrp="1"/>
          </p:cNvSpPr>
          <p:nvPr/>
        </p:nvSpPr>
        <p:spPr>
          <a:xfrm>
            <a:off x="8477249" y="619125"/>
            <a:ext cx="209550" cy="0"/>
          </a:xfrm>
          <a:prstGeom prst="line">
            <a:avLst/>
          </a:prstGeom>
          <a:noFill/>
          <a:ln w="19050">
            <a:solidFill>
              <a:srgbClr val="E8FF2A"/>
            </a:solidFill>
            <a:prstDash val="solid"/>
          </a:ln>
        </p:spPr>
        <p:txBody>
          <a:bodyPr/>
          <a:lstStyle/>
          <a:p>
            <a:endParaRPr lang="zh-CN" altLang="en-US"/>
          </a:p>
        </p:txBody>
      </p:sp>
      <p:sp>
        <p:nvSpPr>
          <p:cNvPr id="97" name="tick">
            <a:extLst>
              <a:ext uri="{FF2B5EF4-FFF2-40B4-BE49-F238E27FC236}">
                <a16:creationId xmlns:a16="http://schemas.microsoft.com/office/drawing/2014/main" id="{4F07E090-D20D-4B46-A0DB-7909998B2C06}"/>
              </a:ext>
            </a:extLst>
          </p:cNvPr>
          <p:cNvSpPr>
            <a:spLocks noGrp="1"/>
          </p:cNvSpPr>
          <p:nvPr/>
        </p:nvSpPr>
        <p:spPr>
          <a:xfrm>
            <a:off x="8686799" y="619125"/>
            <a:ext cx="0" cy="209550"/>
          </a:xfrm>
          <a:prstGeom prst="line">
            <a:avLst/>
          </a:prstGeom>
          <a:noFill/>
          <a:ln w="19050">
            <a:solidFill>
              <a:srgbClr val="E8FF2A"/>
            </a:solidFill>
            <a:prstDash val="solid"/>
          </a:ln>
        </p:spPr>
        <p:txBody>
          <a:bodyPr/>
          <a:lstStyle/>
          <a:p>
            <a:endParaRPr lang="zh-CN" altLang="en-US"/>
          </a:p>
        </p:txBody>
      </p:sp>
      <p:sp>
        <p:nvSpPr>
          <p:cNvPr id="98" name="tick">
            <a:extLst>
              <a:ext uri="{FF2B5EF4-FFF2-40B4-BE49-F238E27FC236}">
                <a16:creationId xmlns:a16="http://schemas.microsoft.com/office/drawing/2014/main" id="{2A5D1D2B-349A-4A91-910B-BAC18F19BBC2}"/>
              </a:ext>
            </a:extLst>
          </p:cNvPr>
          <p:cNvSpPr>
            <a:spLocks noGrp="1"/>
          </p:cNvSpPr>
          <p:nvPr/>
        </p:nvSpPr>
        <p:spPr>
          <a:xfrm>
            <a:off x="4972049" y="2714625"/>
            <a:ext cx="209550" cy="0"/>
          </a:xfrm>
          <a:prstGeom prst="line">
            <a:avLst/>
          </a:prstGeom>
          <a:noFill/>
          <a:ln w="19050">
            <a:solidFill>
              <a:srgbClr val="E8FF2A"/>
            </a:solidFill>
            <a:prstDash val="solid"/>
          </a:ln>
        </p:spPr>
        <p:txBody>
          <a:bodyPr/>
          <a:lstStyle/>
          <a:p>
            <a:endParaRPr lang="zh-CN" altLang="en-US"/>
          </a:p>
        </p:txBody>
      </p:sp>
      <p:sp>
        <p:nvSpPr>
          <p:cNvPr id="99" name="tick">
            <a:extLst>
              <a:ext uri="{FF2B5EF4-FFF2-40B4-BE49-F238E27FC236}">
                <a16:creationId xmlns:a16="http://schemas.microsoft.com/office/drawing/2014/main" id="{9B1C59AE-D99A-4C31-BB1D-2DA861361EDC}"/>
              </a:ext>
            </a:extLst>
          </p:cNvPr>
          <p:cNvSpPr>
            <a:spLocks noGrp="1"/>
          </p:cNvSpPr>
          <p:nvPr/>
        </p:nvSpPr>
        <p:spPr>
          <a:xfrm>
            <a:off x="4972049" y="2505075"/>
            <a:ext cx="0" cy="209550"/>
          </a:xfrm>
          <a:prstGeom prst="line">
            <a:avLst/>
          </a:prstGeom>
          <a:noFill/>
          <a:ln w="19050">
            <a:solidFill>
              <a:srgbClr val="E8FF2A"/>
            </a:solidFill>
            <a:prstDash val="solid"/>
          </a:ln>
        </p:spPr>
        <p:txBody>
          <a:bodyPr/>
          <a:lstStyle/>
          <a:p>
            <a:endParaRPr lang="zh-CN" altLang="en-US"/>
          </a:p>
        </p:txBody>
      </p:sp>
      <p:sp>
        <p:nvSpPr>
          <p:cNvPr id="100" name="tick">
            <a:extLst>
              <a:ext uri="{FF2B5EF4-FFF2-40B4-BE49-F238E27FC236}">
                <a16:creationId xmlns:a16="http://schemas.microsoft.com/office/drawing/2014/main" id="{AD37F8D0-46CD-4277-B8F0-8C16196F354A}"/>
              </a:ext>
            </a:extLst>
          </p:cNvPr>
          <p:cNvSpPr>
            <a:spLocks noGrp="1"/>
          </p:cNvSpPr>
          <p:nvPr/>
        </p:nvSpPr>
        <p:spPr>
          <a:xfrm>
            <a:off x="8477249" y="2714625"/>
            <a:ext cx="209550" cy="0"/>
          </a:xfrm>
          <a:prstGeom prst="line">
            <a:avLst/>
          </a:prstGeom>
          <a:noFill/>
          <a:ln w="19050">
            <a:solidFill>
              <a:srgbClr val="E8FF2A"/>
            </a:solidFill>
            <a:prstDash val="solid"/>
          </a:ln>
        </p:spPr>
        <p:txBody>
          <a:bodyPr/>
          <a:lstStyle/>
          <a:p>
            <a:endParaRPr lang="zh-CN" altLang="en-US"/>
          </a:p>
        </p:txBody>
      </p:sp>
      <p:sp>
        <p:nvSpPr>
          <p:cNvPr id="101" name="tick">
            <a:extLst>
              <a:ext uri="{FF2B5EF4-FFF2-40B4-BE49-F238E27FC236}">
                <a16:creationId xmlns:a16="http://schemas.microsoft.com/office/drawing/2014/main" id="{EB651E91-814D-4360-A25B-B196568EB762}"/>
              </a:ext>
            </a:extLst>
          </p:cNvPr>
          <p:cNvSpPr>
            <a:spLocks noGrp="1"/>
          </p:cNvSpPr>
          <p:nvPr/>
        </p:nvSpPr>
        <p:spPr>
          <a:xfrm>
            <a:off x="8686799" y="2505075"/>
            <a:ext cx="0" cy="209550"/>
          </a:xfrm>
          <a:prstGeom prst="line">
            <a:avLst/>
          </a:prstGeom>
          <a:noFill/>
          <a:ln w="19050">
            <a:solidFill>
              <a:srgbClr val="E8FF2A"/>
            </a:solidFill>
            <a:prstDash val="solid"/>
          </a:ln>
        </p:spPr>
        <p:txBody>
          <a:bodyPr/>
          <a:lstStyle/>
          <a:p>
            <a:endParaRPr lang="zh-CN" altLang="en-US"/>
          </a:p>
        </p:txBody>
      </p:sp>
      <p:sp>
        <p:nvSpPr>
          <p:cNvPr id="102" name="motion-hero-label">
            <a:extLst>
              <a:ext uri="{FF2B5EF4-FFF2-40B4-BE49-F238E27FC236}">
                <a16:creationId xmlns:a16="http://schemas.microsoft.com/office/drawing/2014/main" id="{D7249D7B-03C9-4F92-A1E5-E554D0B7A6EF}"/>
              </a:ext>
            </a:extLst>
          </p:cNvPr>
          <p:cNvSpPr>
            <a:spLocks noGrp="1"/>
          </p:cNvSpPr>
          <p:nvPr/>
        </p:nvSpPr>
        <p:spPr>
          <a:xfrm>
            <a:off x="5238749" y="1400175"/>
            <a:ext cx="3181350" cy="266700"/>
          </a:xfrm>
          <a:prstGeom prst="rect">
            <a:avLst/>
          </a:prstGeom>
          <a:noFill/>
          <a:ln w="0">
            <a:noFill/>
            <a:prstDash val="solid"/>
          </a:ln>
        </p:spPr>
        <p:txBody>
          <a:bodyPr wrap="square" lIns="0" tIns="0" rIns="0" bIns="0" anchor="t">
            <a:normAutofit/>
          </a:bodyPr>
          <a:lstStyle/>
          <a:p>
            <a:pPr algn="ctr">
              <a:defRPr sz="1330" b="1" i="0">
                <a:solidFill>
                  <a:srgbClr val="FFFFFF"/>
                </a:solidFill>
                <a:latin typeface="Arial"/>
                <a:ea typeface="Arial"/>
                <a:cs typeface="Arial"/>
              </a:defRPr>
            </a:pPr>
            <a:r>
              <a:rPr sz="1330" b="1" i="0">
                <a:solidFill>
                  <a:srgbClr val="FFFFFF"/>
                </a:solidFill>
                <a:latin typeface="Arial"/>
                <a:ea typeface="Arial"/>
                <a:cs typeface="Arial"/>
              </a:rPr>
              <a:t>MOTION HERO</a:t>
            </a:r>
          </a:p>
        </p:txBody>
      </p:sp>
      <p:sp>
        <p:nvSpPr>
          <p:cNvPr id="103" name="motion-hero-note">
            <a:extLst>
              <a:ext uri="{FF2B5EF4-FFF2-40B4-BE49-F238E27FC236}">
                <a16:creationId xmlns:a16="http://schemas.microsoft.com/office/drawing/2014/main" id="{E886D6BE-B87F-4F41-AE74-2BC0B2044916}"/>
              </a:ext>
            </a:extLst>
          </p:cNvPr>
          <p:cNvSpPr>
            <a:spLocks noGrp="1"/>
          </p:cNvSpPr>
          <p:nvPr/>
        </p:nvSpPr>
        <p:spPr>
          <a:xfrm>
            <a:off x="5238749" y="1704975"/>
            <a:ext cx="318135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a:solidFill>
                  <a:srgbClr val="FFFFFF">
                    <a:alpha val="55000"/>
                  </a:srgbClr>
                </a:solidFill>
                <a:latin typeface="Microsoft YaHei"/>
                <a:ea typeface="Microsoft YaHei"/>
                <a:cs typeface="Microsoft YaHei"/>
              </a:rPr>
              <a:t>替换图片 · 16:9 · crop cover</a:t>
            </a:r>
          </a:p>
        </p:txBody>
      </p:sp>
      <p:sp>
        <p:nvSpPr>
          <p:cNvPr id="104" name="motion-hero-chip-bg">
            <a:extLst>
              <a:ext uri="{FF2B5EF4-FFF2-40B4-BE49-F238E27FC236}">
                <a16:creationId xmlns:a16="http://schemas.microsoft.com/office/drawing/2014/main" id="{ECE69B5C-69EA-4B56-9C93-6C23E60E5F9C}"/>
              </a:ext>
            </a:extLst>
          </p:cNvPr>
          <p:cNvSpPr>
            <a:spLocks noGrp="1"/>
          </p:cNvSpPr>
          <p:nvPr/>
        </p:nvSpPr>
        <p:spPr>
          <a:xfrm>
            <a:off x="5124449" y="771525"/>
            <a:ext cx="609600" cy="209550"/>
          </a:xfrm>
          <a:prstGeom prst="rect">
            <a:avLst/>
          </a:prstGeom>
          <a:solidFill>
            <a:srgbClr val="E8FF2A"/>
          </a:solidFill>
          <a:ln w="0">
            <a:noFill/>
            <a:prstDash val="solid"/>
          </a:ln>
        </p:spPr>
        <p:txBody>
          <a:bodyPr/>
          <a:lstStyle/>
          <a:p>
            <a:endParaRPr lang="zh-CN" altLang="en-US"/>
          </a:p>
        </p:txBody>
      </p:sp>
      <p:sp>
        <p:nvSpPr>
          <p:cNvPr id="105" name="motion-hero-chip">
            <a:extLst>
              <a:ext uri="{FF2B5EF4-FFF2-40B4-BE49-F238E27FC236}">
                <a16:creationId xmlns:a16="http://schemas.microsoft.com/office/drawing/2014/main" id="{8395273C-EE96-4734-BC49-ABD636D99A0B}"/>
              </a:ext>
            </a:extLst>
          </p:cNvPr>
          <p:cNvSpPr>
            <a:spLocks noGrp="1"/>
          </p:cNvSpPr>
          <p:nvPr/>
        </p:nvSpPr>
        <p:spPr>
          <a:xfrm>
            <a:off x="5191124" y="809625"/>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16:9</a:t>
            </a:r>
          </a:p>
        </p:txBody>
      </p:sp>
      <p:sp>
        <p:nvSpPr>
          <p:cNvPr id="106" name="motion-hero-dot">
            <a:extLst>
              <a:ext uri="{FF2B5EF4-FFF2-40B4-BE49-F238E27FC236}">
                <a16:creationId xmlns:a16="http://schemas.microsoft.com/office/drawing/2014/main" id="{7CED7160-6DA0-4E07-A72A-C40E7408CE66}"/>
              </a:ext>
            </a:extLst>
          </p:cNvPr>
          <p:cNvSpPr>
            <a:spLocks noGrp="1"/>
          </p:cNvSpPr>
          <p:nvPr/>
        </p:nvSpPr>
        <p:spPr>
          <a:xfrm>
            <a:off x="8362949" y="771525"/>
            <a:ext cx="133350" cy="133350"/>
          </a:xfrm>
          <a:prstGeom prst="ellipse">
            <a:avLst/>
          </a:prstGeom>
          <a:solidFill>
            <a:srgbClr val="E8FF2A"/>
          </a:solidFill>
          <a:ln w="0">
            <a:noFill/>
            <a:prstDash val="solid"/>
          </a:ln>
        </p:spPr>
        <p:txBody>
          <a:bodyPr/>
          <a:lstStyle/>
          <a:p>
            <a:endParaRPr lang="zh-CN" altLang="en-US"/>
          </a:p>
        </p:txBody>
      </p:sp>
      <p:sp>
        <p:nvSpPr>
          <p:cNvPr id="124" name="accent-bar">
            <a:extLst>
              <a:ext uri="{FF2B5EF4-FFF2-40B4-BE49-F238E27FC236}">
                <a16:creationId xmlns:a16="http://schemas.microsoft.com/office/drawing/2014/main" id="{89D9F7A5-DF41-44D4-A526-B9ACC397D6DC}"/>
              </a:ext>
            </a:extLst>
          </p:cNvPr>
          <p:cNvSpPr>
            <a:spLocks noGrp="1"/>
          </p:cNvSpPr>
          <p:nvPr/>
        </p:nvSpPr>
        <p:spPr>
          <a:xfrm>
            <a:off x="710142" y="5753101"/>
            <a:ext cx="1238250" cy="76200"/>
          </a:xfrm>
          <a:prstGeom prst="rect">
            <a:avLst/>
          </a:prstGeom>
          <a:solidFill>
            <a:srgbClr val="E8FF2A"/>
          </a:solidFill>
          <a:ln w="0">
            <a:noFill/>
            <a:prstDash val="solid"/>
          </a:ln>
        </p:spPr>
        <p:txBody>
          <a:bodyPr/>
          <a:lstStyle/>
          <a:p>
            <a:endParaRPr lang="zh-CN" altLang="en-US"/>
          </a:p>
        </p:txBody>
      </p:sp>
      <p:sp>
        <p:nvSpPr>
          <p:cNvPr id="125" name="accent-bar-tail">
            <a:extLst>
              <a:ext uri="{FF2B5EF4-FFF2-40B4-BE49-F238E27FC236}">
                <a16:creationId xmlns:a16="http://schemas.microsoft.com/office/drawing/2014/main" id="{525574FD-AA3C-4227-ABED-07860E04DB3E}"/>
              </a:ext>
            </a:extLst>
          </p:cNvPr>
          <p:cNvSpPr>
            <a:spLocks noGrp="1"/>
          </p:cNvSpPr>
          <p:nvPr/>
        </p:nvSpPr>
        <p:spPr>
          <a:xfrm>
            <a:off x="2005542" y="5753101"/>
            <a:ext cx="190500" cy="76200"/>
          </a:xfrm>
          <a:prstGeom prst="rect">
            <a:avLst/>
          </a:prstGeom>
          <a:solidFill>
            <a:srgbClr val="00F0FF"/>
          </a:solidFill>
          <a:ln w="0">
            <a:noFill/>
            <a:prstDash val="solid"/>
          </a:ln>
        </p:spPr>
        <p:txBody>
          <a:bodyPr/>
          <a:lstStyle/>
          <a:p>
            <a:endParaRPr lang="zh-CN" altLang="en-US"/>
          </a:p>
        </p:txBody>
      </p:sp>
      <p:sp>
        <p:nvSpPr>
          <p:cNvPr id="126" name="accent-bar-dot">
            <a:extLst>
              <a:ext uri="{FF2B5EF4-FFF2-40B4-BE49-F238E27FC236}">
                <a16:creationId xmlns:a16="http://schemas.microsoft.com/office/drawing/2014/main" id="{2A5FBD2A-D4AB-407B-9BEC-02A709EA9D03}"/>
              </a:ext>
            </a:extLst>
          </p:cNvPr>
          <p:cNvSpPr>
            <a:spLocks noGrp="1"/>
          </p:cNvSpPr>
          <p:nvPr/>
        </p:nvSpPr>
        <p:spPr>
          <a:xfrm>
            <a:off x="2261658" y="5772152"/>
            <a:ext cx="76200" cy="76200"/>
          </a:xfrm>
          <a:prstGeom prst="rect">
            <a:avLst/>
          </a:prstGeom>
          <a:solidFill>
            <a:srgbClr val="FF2A2A"/>
          </a:solidFill>
          <a:ln w="0">
            <a:noFill/>
            <a:prstDash val="solid"/>
          </a:ln>
        </p:spPr>
        <p:txBody>
          <a:bodyPr/>
          <a:lstStyle/>
          <a:p>
            <a:endParaRPr lang="zh-CN" altLang="en-US"/>
          </a:p>
        </p:txBody>
      </p:sp>
      <p:sp>
        <p:nvSpPr>
          <p:cNvPr id="127" name="motion-tags">
            <a:extLst>
              <a:ext uri="{FF2B5EF4-FFF2-40B4-BE49-F238E27FC236}">
                <a16:creationId xmlns:a16="http://schemas.microsoft.com/office/drawing/2014/main" id="{D326CD81-A6EB-4549-9E01-EF6AEAC44C07}"/>
              </a:ext>
            </a:extLst>
          </p:cNvPr>
          <p:cNvSpPr>
            <a:spLocks noGrp="1"/>
          </p:cNvSpPr>
          <p:nvPr/>
        </p:nvSpPr>
        <p:spPr>
          <a:xfrm>
            <a:off x="704849" y="6064250"/>
            <a:ext cx="4953000" cy="228600"/>
          </a:xfrm>
          <a:prstGeom prst="rect">
            <a:avLst/>
          </a:prstGeom>
          <a:noFill/>
          <a:ln w="0">
            <a:noFill/>
            <a:prstDash val="solid"/>
          </a:ln>
        </p:spPr>
        <p:txBody>
          <a:bodyPr wrap="square" lIns="0" tIns="0" rIns="0" bIns="0" anchor="t">
            <a:normAutofit/>
          </a:bodyPr>
          <a:lstStyle/>
          <a:p>
            <a:pPr algn="l">
              <a:defRPr sz="975" b="1" i="0">
                <a:solidFill>
                  <a:srgbClr val="FFFFFF">
                    <a:alpha val="45000"/>
                  </a:srgbClr>
                </a:solidFill>
                <a:latin typeface="Arial"/>
                <a:ea typeface="Arial"/>
                <a:cs typeface="Arial"/>
              </a:defRPr>
            </a:pPr>
            <a:r>
              <a:rPr sz="975" b="1" i="0" dirty="0">
                <a:solidFill>
                  <a:srgbClr val="FFFFFF">
                    <a:alpha val="45000"/>
                  </a:srgbClr>
                </a:solidFill>
                <a:latin typeface="Arial"/>
                <a:ea typeface="Arial"/>
                <a:cs typeface="Arial"/>
              </a:rPr>
              <a:t>5 PAGES · PLACEHOLDER ONLY</a:t>
            </a:r>
          </a:p>
        </p:txBody>
      </p:sp>
      <p:sp>
        <p:nvSpPr>
          <p:cNvPr id="129" name="motion-hero">
            <a:extLst>
              <a:ext uri="{FF2B5EF4-FFF2-40B4-BE49-F238E27FC236}">
                <a16:creationId xmlns:a16="http://schemas.microsoft.com/office/drawing/2014/main" id="{73A99291-271F-F13F-849E-D4170FD17785}"/>
              </a:ext>
            </a:extLst>
          </p:cNvPr>
          <p:cNvSpPr>
            <a:spLocks noGrp="1"/>
          </p:cNvSpPr>
          <p:nvPr/>
        </p:nvSpPr>
        <p:spPr>
          <a:xfrm>
            <a:off x="7391400" y="3400425"/>
            <a:ext cx="3714750" cy="2095500"/>
          </a:xfrm>
          <a:prstGeom prst="rect">
            <a:avLst/>
          </a:prstGeom>
          <a:solidFill>
            <a:srgbClr val="FFFFFF">
              <a:alpha val="6000"/>
            </a:srgbClr>
          </a:solidFill>
          <a:ln w="13335">
            <a:solidFill>
              <a:srgbClr val="FFFFFF">
                <a:alpha val="35000"/>
              </a:srgbClr>
            </a:solidFill>
            <a:prstDash val="dash"/>
          </a:ln>
        </p:spPr>
        <p:txBody>
          <a:bodyPr/>
          <a:lstStyle/>
          <a:p>
            <a:endParaRPr lang="zh-CN" altLang="en-US"/>
          </a:p>
        </p:txBody>
      </p:sp>
      <p:sp>
        <p:nvSpPr>
          <p:cNvPr id="130" name="motion-hero-inner">
            <a:extLst>
              <a:ext uri="{FF2B5EF4-FFF2-40B4-BE49-F238E27FC236}">
                <a16:creationId xmlns:a16="http://schemas.microsoft.com/office/drawing/2014/main" id="{B8F8B929-8D19-32E7-C1BF-95A9488ADDE5}"/>
              </a:ext>
            </a:extLst>
          </p:cNvPr>
          <p:cNvSpPr>
            <a:spLocks noGrp="1"/>
          </p:cNvSpPr>
          <p:nvPr/>
        </p:nvSpPr>
        <p:spPr>
          <a:xfrm>
            <a:off x="7486650" y="3495675"/>
            <a:ext cx="3524250" cy="1905000"/>
          </a:xfrm>
          <a:prstGeom prst="rect">
            <a:avLst/>
          </a:prstGeom>
          <a:noFill/>
          <a:ln w="9525">
            <a:solidFill>
              <a:srgbClr val="FFFFFF">
                <a:alpha val="12000"/>
              </a:srgbClr>
            </a:solidFill>
            <a:prstDash val="solid"/>
          </a:ln>
        </p:spPr>
        <p:txBody>
          <a:bodyPr/>
          <a:lstStyle/>
          <a:p>
            <a:endParaRPr lang="zh-CN" altLang="en-US"/>
          </a:p>
        </p:txBody>
      </p:sp>
      <p:sp>
        <p:nvSpPr>
          <p:cNvPr id="131" name="motion-hero-diag-1">
            <a:extLst>
              <a:ext uri="{FF2B5EF4-FFF2-40B4-BE49-F238E27FC236}">
                <a16:creationId xmlns:a16="http://schemas.microsoft.com/office/drawing/2014/main" id="{A21ECDCB-3E2C-8AC4-3DF8-BF7F8A15D5F1}"/>
              </a:ext>
            </a:extLst>
          </p:cNvPr>
          <p:cNvSpPr>
            <a:spLocks noGrp="1"/>
          </p:cNvSpPr>
          <p:nvPr/>
        </p:nvSpPr>
        <p:spPr>
          <a:xfrm>
            <a:off x="7600950" y="3609975"/>
            <a:ext cx="3295650" cy="1676400"/>
          </a:xfrm>
          <a:prstGeom prst="line">
            <a:avLst/>
          </a:prstGeom>
          <a:noFill/>
          <a:ln w="9525">
            <a:solidFill>
              <a:srgbClr val="FFFFFF">
                <a:alpha val="18000"/>
              </a:srgbClr>
            </a:solidFill>
            <a:prstDash val="solid"/>
          </a:ln>
        </p:spPr>
        <p:txBody>
          <a:bodyPr/>
          <a:lstStyle/>
          <a:p>
            <a:endParaRPr lang="zh-CN" altLang="en-US"/>
          </a:p>
        </p:txBody>
      </p:sp>
      <p:sp>
        <p:nvSpPr>
          <p:cNvPr id="132" name="motion-hero-diag-2">
            <a:extLst>
              <a:ext uri="{FF2B5EF4-FFF2-40B4-BE49-F238E27FC236}">
                <a16:creationId xmlns:a16="http://schemas.microsoft.com/office/drawing/2014/main" id="{05781724-3F16-55A6-0263-9CBD254FCDDC}"/>
              </a:ext>
            </a:extLst>
          </p:cNvPr>
          <p:cNvSpPr>
            <a:spLocks noGrp="1"/>
          </p:cNvSpPr>
          <p:nvPr/>
        </p:nvSpPr>
        <p:spPr>
          <a:xfrm>
            <a:off x="10896600" y="3609975"/>
            <a:ext cx="0" cy="1676400"/>
          </a:xfrm>
          <a:prstGeom prst="line">
            <a:avLst/>
          </a:prstGeom>
          <a:noFill/>
          <a:ln w="9525">
            <a:solidFill>
              <a:srgbClr val="FFFFFF">
                <a:alpha val="18000"/>
              </a:srgbClr>
            </a:solidFill>
            <a:prstDash val="solid"/>
          </a:ln>
        </p:spPr>
        <p:txBody>
          <a:bodyPr/>
          <a:lstStyle/>
          <a:p>
            <a:endParaRPr lang="zh-CN" altLang="en-US"/>
          </a:p>
        </p:txBody>
      </p:sp>
      <p:sp>
        <p:nvSpPr>
          <p:cNvPr id="133" name="tick">
            <a:extLst>
              <a:ext uri="{FF2B5EF4-FFF2-40B4-BE49-F238E27FC236}">
                <a16:creationId xmlns:a16="http://schemas.microsoft.com/office/drawing/2014/main" id="{65FE14C8-262E-AE54-81CB-B5DC1B2718F4}"/>
              </a:ext>
            </a:extLst>
          </p:cNvPr>
          <p:cNvSpPr>
            <a:spLocks noGrp="1"/>
          </p:cNvSpPr>
          <p:nvPr/>
        </p:nvSpPr>
        <p:spPr>
          <a:xfrm>
            <a:off x="7391400" y="3400425"/>
            <a:ext cx="209550" cy="0"/>
          </a:xfrm>
          <a:prstGeom prst="line">
            <a:avLst/>
          </a:prstGeom>
          <a:noFill/>
          <a:ln w="19050">
            <a:solidFill>
              <a:srgbClr val="E8FF2A"/>
            </a:solidFill>
            <a:prstDash val="solid"/>
          </a:ln>
        </p:spPr>
        <p:txBody>
          <a:bodyPr/>
          <a:lstStyle/>
          <a:p>
            <a:endParaRPr lang="zh-CN" altLang="en-US"/>
          </a:p>
        </p:txBody>
      </p:sp>
      <p:sp>
        <p:nvSpPr>
          <p:cNvPr id="134" name="tick">
            <a:extLst>
              <a:ext uri="{FF2B5EF4-FFF2-40B4-BE49-F238E27FC236}">
                <a16:creationId xmlns:a16="http://schemas.microsoft.com/office/drawing/2014/main" id="{3E131B83-1747-A678-F7B5-126F86289BD3}"/>
              </a:ext>
            </a:extLst>
          </p:cNvPr>
          <p:cNvSpPr>
            <a:spLocks noGrp="1"/>
          </p:cNvSpPr>
          <p:nvPr/>
        </p:nvSpPr>
        <p:spPr>
          <a:xfrm>
            <a:off x="7391400" y="3400425"/>
            <a:ext cx="0" cy="209550"/>
          </a:xfrm>
          <a:prstGeom prst="line">
            <a:avLst/>
          </a:prstGeom>
          <a:noFill/>
          <a:ln w="19050">
            <a:solidFill>
              <a:srgbClr val="E8FF2A"/>
            </a:solidFill>
            <a:prstDash val="solid"/>
          </a:ln>
        </p:spPr>
        <p:txBody>
          <a:bodyPr/>
          <a:lstStyle/>
          <a:p>
            <a:endParaRPr lang="zh-CN" altLang="en-US"/>
          </a:p>
        </p:txBody>
      </p:sp>
      <p:sp>
        <p:nvSpPr>
          <p:cNvPr id="135" name="tick">
            <a:extLst>
              <a:ext uri="{FF2B5EF4-FFF2-40B4-BE49-F238E27FC236}">
                <a16:creationId xmlns:a16="http://schemas.microsoft.com/office/drawing/2014/main" id="{BE23DA2E-D839-E01F-CAFC-75C31D481901}"/>
              </a:ext>
            </a:extLst>
          </p:cNvPr>
          <p:cNvSpPr>
            <a:spLocks noGrp="1"/>
          </p:cNvSpPr>
          <p:nvPr/>
        </p:nvSpPr>
        <p:spPr>
          <a:xfrm>
            <a:off x="10896600" y="3400425"/>
            <a:ext cx="209550" cy="0"/>
          </a:xfrm>
          <a:prstGeom prst="line">
            <a:avLst/>
          </a:prstGeom>
          <a:noFill/>
          <a:ln w="19050">
            <a:solidFill>
              <a:srgbClr val="E8FF2A"/>
            </a:solidFill>
            <a:prstDash val="solid"/>
          </a:ln>
        </p:spPr>
        <p:txBody>
          <a:bodyPr/>
          <a:lstStyle/>
          <a:p>
            <a:endParaRPr lang="zh-CN" altLang="en-US"/>
          </a:p>
        </p:txBody>
      </p:sp>
      <p:sp>
        <p:nvSpPr>
          <p:cNvPr id="136" name="tick">
            <a:extLst>
              <a:ext uri="{FF2B5EF4-FFF2-40B4-BE49-F238E27FC236}">
                <a16:creationId xmlns:a16="http://schemas.microsoft.com/office/drawing/2014/main" id="{A60D9332-DD1F-35C3-CB8E-80D87AF1CBDE}"/>
              </a:ext>
            </a:extLst>
          </p:cNvPr>
          <p:cNvSpPr>
            <a:spLocks noGrp="1"/>
          </p:cNvSpPr>
          <p:nvPr/>
        </p:nvSpPr>
        <p:spPr>
          <a:xfrm>
            <a:off x="11106150" y="3400425"/>
            <a:ext cx="0" cy="209550"/>
          </a:xfrm>
          <a:prstGeom prst="line">
            <a:avLst/>
          </a:prstGeom>
          <a:noFill/>
          <a:ln w="19050">
            <a:solidFill>
              <a:srgbClr val="E8FF2A"/>
            </a:solidFill>
            <a:prstDash val="solid"/>
          </a:ln>
        </p:spPr>
        <p:txBody>
          <a:bodyPr/>
          <a:lstStyle/>
          <a:p>
            <a:endParaRPr lang="zh-CN" altLang="en-US"/>
          </a:p>
        </p:txBody>
      </p:sp>
      <p:sp>
        <p:nvSpPr>
          <p:cNvPr id="137" name="tick">
            <a:extLst>
              <a:ext uri="{FF2B5EF4-FFF2-40B4-BE49-F238E27FC236}">
                <a16:creationId xmlns:a16="http://schemas.microsoft.com/office/drawing/2014/main" id="{709DA82C-1043-0B73-2FFB-B8F11BD73F7C}"/>
              </a:ext>
            </a:extLst>
          </p:cNvPr>
          <p:cNvSpPr>
            <a:spLocks noGrp="1"/>
          </p:cNvSpPr>
          <p:nvPr/>
        </p:nvSpPr>
        <p:spPr>
          <a:xfrm>
            <a:off x="7391400" y="5495925"/>
            <a:ext cx="209550" cy="0"/>
          </a:xfrm>
          <a:prstGeom prst="line">
            <a:avLst/>
          </a:prstGeom>
          <a:noFill/>
          <a:ln w="19050">
            <a:solidFill>
              <a:srgbClr val="E8FF2A"/>
            </a:solidFill>
            <a:prstDash val="solid"/>
          </a:ln>
        </p:spPr>
        <p:txBody>
          <a:bodyPr/>
          <a:lstStyle/>
          <a:p>
            <a:endParaRPr lang="zh-CN" altLang="en-US"/>
          </a:p>
        </p:txBody>
      </p:sp>
      <p:sp>
        <p:nvSpPr>
          <p:cNvPr id="138" name="tick">
            <a:extLst>
              <a:ext uri="{FF2B5EF4-FFF2-40B4-BE49-F238E27FC236}">
                <a16:creationId xmlns:a16="http://schemas.microsoft.com/office/drawing/2014/main" id="{EA64E2C9-F744-CF56-12B3-A78149FBA337}"/>
              </a:ext>
            </a:extLst>
          </p:cNvPr>
          <p:cNvSpPr>
            <a:spLocks noGrp="1"/>
          </p:cNvSpPr>
          <p:nvPr/>
        </p:nvSpPr>
        <p:spPr>
          <a:xfrm>
            <a:off x="7391400" y="5286375"/>
            <a:ext cx="0" cy="209550"/>
          </a:xfrm>
          <a:prstGeom prst="line">
            <a:avLst/>
          </a:prstGeom>
          <a:noFill/>
          <a:ln w="19050">
            <a:solidFill>
              <a:srgbClr val="E8FF2A"/>
            </a:solidFill>
            <a:prstDash val="solid"/>
          </a:ln>
        </p:spPr>
        <p:txBody>
          <a:bodyPr/>
          <a:lstStyle/>
          <a:p>
            <a:endParaRPr lang="zh-CN" altLang="en-US"/>
          </a:p>
        </p:txBody>
      </p:sp>
      <p:sp>
        <p:nvSpPr>
          <p:cNvPr id="139" name="tick">
            <a:extLst>
              <a:ext uri="{FF2B5EF4-FFF2-40B4-BE49-F238E27FC236}">
                <a16:creationId xmlns:a16="http://schemas.microsoft.com/office/drawing/2014/main" id="{2553B28F-E114-DE8B-D3C2-0398CB4D4298}"/>
              </a:ext>
            </a:extLst>
          </p:cNvPr>
          <p:cNvSpPr>
            <a:spLocks noGrp="1"/>
          </p:cNvSpPr>
          <p:nvPr/>
        </p:nvSpPr>
        <p:spPr>
          <a:xfrm>
            <a:off x="10896600" y="5495925"/>
            <a:ext cx="209550" cy="0"/>
          </a:xfrm>
          <a:prstGeom prst="line">
            <a:avLst/>
          </a:prstGeom>
          <a:noFill/>
          <a:ln w="19050">
            <a:solidFill>
              <a:srgbClr val="E8FF2A"/>
            </a:solidFill>
            <a:prstDash val="solid"/>
          </a:ln>
        </p:spPr>
        <p:txBody>
          <a:bodyPr/>
          <a:lstStyle/>
          <a:p>
            <a:endParaRPr lang="zh-CN" altLang="en-US"/>
          </a:p>
        </p:txBody>
      </p:sp>
      <p:sp>
        <p:nvSpPr>
          <p:cNvPr id="140" name="tick">
            <a:extLst>
              <a:ext uri="{FF2B5EF4-FFF2-40B4-BE49-F238E27FC236}">
                <a16:creationId xmlns:a16="http://schemas.microsoft.com/office/drawing/2014/main" id="{6AD1F370-D58A-C8C1-3E7E-54D66E39FC49}"/>
              </a:ext>
            </a:extLst>
          </p:cNvPr>
          <p:cNvSpPr>
            <a:spLocks noGrp="1"/>
          </p:cNvSpPr>
          <p:nvPr/>
        </p:nvSpPr>
        <p:spPr>
          <a:xfrm>
            <a:off x="11106150" y="5286375"/>
            <a:ext cx="0" cy="209550"/>
          </a:xfrm>
          <a:prstGeom prst="line">
            <a:avLst/>
          </a:prstGeom>
          <a:noFill/>
          <a:ln w="19050">
            <a:solidFill>
              <a:srgbClr val="E8FF2A"/>
            </a:solidFill>
            <a:prstDash val="solid"/>
          </a:ln>
        </p:spPr>
        <p:txBody>
          <a:bodyPr/>
          <a:lstStyle/>
          <a:p>
            <a:endParaRPr lang="zh-CN" altLang="en-US"/>
          </a:p>
        </p:txBody>
      </p:sp>
      <p:sp>
        <p:nvSpPr>
          <p:cNvPr id="141" name="motion-hero-label">
            <a:extLst>
              <a:ext uri="{FF2B5EF4-FFF2-40B4-BE49-F238E27FC236}">
                <a16:creationId xmlns:a16="http://schemas.microsoft.com/office/drawing/2014/main" id="{5FE0A036-202C-BDDC-88E7-378DA92A0059}"/>
              </a:ext>
            </a:extLst>
          </p:cNvPr>
          <p:cNvSpPr>
            <a:spLocks noGrp="1"/>
          </p:cNvSpPr>
          <p:nvPr/>
        </p:nvSpPr>
        <p:spPr>
          <a:xfrm>
            <a:off x="7658100" y="4181475"/>
            <a:ext cx="3181350" cy="266700"/>
          </a:xfrm>
          <a:prstGeom prst="rect">
            <a:avLst/>
          </a:prstGeom>
          <a:noFill/>
          <a:ln w="0">
            <a:noFill/>
            <a:prstDash val="solid"/>
          </a:ln>
        </p:spPr>
        <p:txBody>
          <a:bodyPr wrap="square" lIns="0" tIns="0" rIns="0" bIns="0" anchor="t">
            <a:normAutofit/>
          </a:bodyPr>
          <a:lstStyle/>
          <a:p>
            <a:pPr algn="ctr">
              <a:defRPr sz="1330" b="1" i="0">
                <a:solidFill>
                  <a:srgbClr val="FFFFFF"/>
                </a:solidFill>
                <a:latin typeface="Arial"/>
                <a:ea typeface="Arial"/>
                <a:cs typeface="Arial"/>
              </a:defRPr>
            </a:pPr>
            <a:r>
              <a:rPr sz="1330" b="1" i="0">
                <a:solidFill>
                  <a:srgbClr val="FFFFFF"/>
                </a:solidFill>
                <a:latin typeface="Arial"/>
                <a:ea typeface="Arial"/>
                <a:cs typeface="Arial"/>
              </a:rPr>
              <a:t>MOTION HERO</a:t>
            </a:r>
          </a:p>
        </p:txBody>
      </p:sp>
      <p:sp>
        <p:nvSpPr>
          <p:cNvPr id="142" name="motion-hero-note">
            <a:extLst>
              <a:ext uri="{FF2B5EF4-FFF2-40B4-BE49-F238E27FC236}">
                <a16:creationId xmlns:a16="http://schemas.microsoft.com/office/drawing/2014/main" id="{02A9AC9B-5A42-55AC-1F3A-48F7F8F9AA9F}"/>
              </a:ext>
            </a:extLst>
          </p:cNvPr>
          <p:cNvSpPr>
            <a:spLocks noGrp="1"/>
          </p:cNvSpPr>
          <p:nvPr/>
        </p:nvSpPr>
        <p:spPr>
          <a:xfrm>
            <a:off x="7658100" y="4486275"/>
            <a:ext cx="318135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a:solidFill>
                  <a:srgbClr val="FFFFFF">
                    <a:alpha val="55000"/>
                  </a:srgbClr>
                </a:solidFill>
                <a:latin typeface="Microsoft YaHei"/>
                <a:ea typeface="Microsoft YaHei"/>
                <a:cs typeface="Microsoft YaHei"/>
              </a:rPr>
              <a:t>替换图片 · 16:9 · crop cover</a:t>
            </a:r>
          </a:p>
        </p:txBody>
      </p:sp>
      <p:sp>
        <p:nvSpPr>
          <p:cNvPr id="143" name="motion-hero-chip-bg">
            <a:extLst>
              <a:ext uri="{FF2B5EF4-FFF2-40B4-BE49-F238E27FC236}">
                <a16:creationId xmlns:a16="http://schemas.microsoft.com/office/drawing/2014/main" id="{07D7C2F6-8D0B-2E8F-68A9-B837C3D7A8E9}"/>
              </a:ext>
            </a:extLst>
          </p:cNvPr>
          <p:cNvSpPr>
            <a:spLocks noGrp="1"/>
          </p:cNvSpPr>
          <p:nvPr/>
        </p:nvSpPr>
        <p:spPr>
          <a:xfrm>
            <a:off x="7543800" y="3552825"/>
            <a:ext cx="609600" cy="209550"/>
          </a:xfrm>
          <a:prstGeom prst="rect">
            <a:avLst/>
          </a:prstGeom>
          <a:solidFill>
            <a:srgbClr val="E8FF2A"/>
          </a:solidFill>
          <a:ln w="0">
            <a:noFill/>
            <a:prstDash val="solid"/>
          </a:ln>
        </p:spPr>
        <p:txBody>
          <a:bodyPr/>
          <a:lstStyle/>
          <a:p>
            <a:endParaRPr lang="zh-CN" altLang="en-US"/>
          </a:p>
        </p:txBody>
      </p:sp>
      <p:sp>
        <p:nvSpPr>
          <p:cNvPr id="144" name="motion-hero-chip">
            <a:extLst>
              <a:ext uri="{FF2B5EF4-FFF2-40B4-BE49-F238E27FC236}">
                <a16:creationId xmlns:a16="http://schemas.microsoft.com/office/drawing/2014/main" id="{1FD44B4A-8AE2-639D-FB36-AE7E409E927A}"/>
              </a:ext>
            </a:extLst>
          </p:cNvPr>
          <p:cNvSpPr>
            <a:spLocks noGrp="1"/>
          </p:cNvSpPr>
          <p:nvPr/>
        </p:nvSpPr>
        <p:spPr>
          <a:xfrm>
            <a:off x="7610475" y="3590925"/>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16:9</a:t>
            </a:r>
          </a:p>
        </p:txBody>
      </p:sp>
      <p:sp>
        <p:nvSpPr>
          <p:cNvPr id="145" name="motion-hero-dot">
            <a:extLst>
              <a:ext uri="{FF2B5EF4-FFF2-40B4-BE49-F238E27FC236}">
                <a16:creationId xmlns:a16="http://schemas.microsoft.com/office/drawing/2014/main" id="{81A217BB-115A-1EE8-633E-EE33955AF480}"/>
              </a:ext>
            </a:extLst>
          </p:cNvPr>
          <p:cNvSpPr>
            <a:spLocks noGrp="1"/>
          </p:cNvSpPr>
          <p:nvPr/>
        </p:nvSpPr>
        <p:spPr>
          <a:xfrm>
            <a:off x="10782300" y="3552825"/>
            <a:ext cx="133350" cy="133350"/>
          </a:xfrm>
          <a:prstGeom prst="ellipse">
            <a:avLst/>
          </a:prstGeom>
          <a:solidFill>
            <a:srgbClr val="E8FF2A"/>
          </a:solidFill>
          <a:ln w="0">
            <a:noFill/>
            <a:prstDash val="solid"/>
          </a:ln>
        </p:spPr>
        <p:txBody>
          <a:bodyPr/>
          <a:lstStyle/>
          <a:p>
            <a:endParaRPr lang="zh-CN" altLang="en-US"/>
          </a:p>
        </p:txBody>
      </p:sp>
      <p:pic>
        <p:nvPicPr>
          <p:cNvPr id="166" name="图片 165">
            <a:extLst>
              <a:ext uri="{FF2B5EF4-FFF2-40B4-BE49-F238E27FC236}">
                <a16:creationId xmlns:a16="http://schemas.microsoft.com/office/drawing/2014/main" id="{46912079-2E52-D896-AA3F-B2CFFA20809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62553" y="734619"/>
            <a:ext cx="3333747" cy="1875232"/>
          </a:xfrm>
          <a:prstGeom prst="rect">
            <a:avLst/>
          </a:prstGeom>
        </p:spPr>
      </p:pic>
      <p:pic>
        <p:nvPicPr>
          <p:cNvPr id="168" name="图片 167">
            <a:extLst>
              <a:ext uri="{FF2B5EF4-FFF2-40B4-BE49-F238E27FC236}">
                <a16:creationId xmlns:a16="http://schemas.microsoft.com/office/drawing/2014/main" id="{4DA65D4A-0504-0F7F-869D-D438F5110EE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562854" y="3496868"/>
            <a:ext cx="3333745" cy="1875232"/>
          </a:xfrm>
          <a:prstGeom prst="rect">
            <a:avLst/>
          </a:prstGeom>
        </p:spPr>
      </p:pic>
      <p:sp>
        <p:nvSpPr>
          <p:cNvPr id="147" name="product-cn">
            <a:extLst>
              <a:ext uri="{FF2B5EF4-FFF2-40B4-BE49-F238E27FC236}">
                <a16:creationId xmlns:a16="http://schemas.microsoft.com/office/drawing/2014/main" id="{FA2675F0-E732-02F0-F4A8-C290267E56C1}"/>
              </a:ext>
            </a:extLst>
          </p:cNvPr>
          <p:cNvSpPr>
            <a:spLocks noGrp="1"/>
          </p:cNvSpPr>
          <p:nvPr/>
        </p:nvSpPr>
        <p:spPr>
          <a:xfrm>
            <a:off x="619126" y="3932874"/>
            <a:ext cx="4819647" cy="1278251"/>
          </a:xfrm>
          <a:prstGeom prst="rect">
            <a:avLst/>
          </a:prstGeom>
          <a:noFill/>
          <a:ln w="0">
            <a:noFill/>
            <a:prstDash val="solid"/>
          </a:ln>
        </p:spPr>
        <p:txBody>
          <a:bodyPr wrap="square" lIns="0" tIns="0" rIns="0" bIns="0" anchor="t">
            <a:normAutofit/>
          </a:bodyPr>
          <a:lstStyle/>
          <a:p>
            <a:pPr indent="457200"/>
            <a:r>
              <a:rPr lang="zh-CN" altLang="zh-CN" sz="1300" dirty="0">
                <a:solidFill>
                  <a:schemeClr val="bg2">
                    <a:lumMod val="90000"/>
                  </a:schemeClr>
                </a:solidFill>
                <a:latin typeface="Microsoft YaHei"/>
                <a:ea typeface="Microsoft YaHei"/>
              </a:rPr>
              <a:t>深度运用 Shape Layers 与中继器实现几何演变；配合缓动关键帧与透明度控制完成 动态排版；结合 粒子发射器 与线条延伸营造放射冲击力，具象化推翻重来的设计过程。</a:t>
            </a:r>
            <a:br>
              <a:rPr lang="zh-CN" altLang="zh-CN" sz="1300" dirty="0">
                <a:solidFill>
                  <a:schemeClr val="bg2">
                    <a:lumMod val="90000"/>
                  </a:schemeClr>
                </a:solidFill>
                <a:latin typeface="Microsoft YaHei"/>
                <a:ea typeface="Microsoft YaHei"/>
              </a:rPr>
            </a:br>
            <a:endParaRPr lang="en-US" altLang="zh-CN" sz="1300" dirty="0">
              <a:solidFill>
                <a:schemeClr val="bg2">
                  <a:lumMod val="90000"/>
                </a:schemeClr>
              </a:solidFill>
              <a:latin typeface="Microsoft YaHei"/>
              <a:ea typeface="Microsoft YaHei"/>
            </a:endParaRPr>
          </a:p>
          <a:p>
            <a:endParaRPr lang="zh-CN" altLang="zh-CN" sz="1300" dirty="0">
              <a:solidFill>
                <a:schemeClr val="bg1"/>
              </a:solidFill>
              <a:latin typeface="Microsoft YaHei"/>
              <a:ea typeface="Microsoft YaHei"/>
            </a:endParaRPr>
          </a:p>
          <a:p>
            <a:pPr algn="l">
              <a:defRPr sz="1275" b="0" i="0">
                <a:solidFill>
                  <a:srgbClr val="666666"/>
                </a:solidFill>
                <a:latin typeface="Microsoft YaHei"/>
                <a:ea typeface="Microsoft YaHei"/>
                <a:cs typeface="Microsoft YaHei"/>
              </a:defRPr>
            </a:pPr>
            <a:endParaRPr sz="1275" b="0" i="0" dirty="0">
              <a:solidFill>
                <a:schemeClr val="bg1"/>
              </a:solidFill>
              <a:latin typeface="Microsoft YaHei"/>
              <a:ea typeface="Microsoft YaHei"/>
              <a:cs typeface="Microsoft YaHei"/>
            </a:endParaRPr>
          </a:p>
        </p:txBody>
      </p:sp>
      <p:sp>
        <p:nvSpPr>
          <p:cNvPr id="148" name="文本框 147">
            <a:extLst>
              <a:ext uri="{FF2B5EF4-FFF2-40B4-BE49-F238E27FC236}">
                <a16:creationId xmlns:a16="http://schemas.microsoft.com/office/drawing/2014/main" id="{040C25DE-5942-C042-FED1-532753DBFB9B}"/>
              </a:ext>
            </a:extLst>
          </p:cNvPr>
          <p:cNvSpPr txBox="1"/>
          <p:nvPr/>
        </p:nvSpPr>
        <p:spPr>
          <a:xfrm>
            <a:off x="101600" y="6188459"/>
            <a:ext cx="7747000" cy="288541"/>
          </a:xfrm>
          <a:prstGeom prst="rect">
            <a:avLst/>
          </a:prstGeom>
          <a:noFill/>
        </p:spPr>
        <p:txBody>
          <a:bodyPr wrap="square">
            <a:spAutoFit/>
          </a:bodyPr>
          <a:lstStyle/>
          <a:p>
            <a:pPr indent="457200">
              <a:defRPr sz="1275" b="0" i="0">
                <a:solidFill>
                  <a:srgbClr val="666666"/>
                </a:solidFill>
                <a:latin typeface="Microsoft YaHei"/>
                <a:ea typeface="Microsoft YaHei"/>
                <a:cs typeface="Microsoft YaHei"/>
              </a:defRPr>
            </a:pPr>
            <a:r>
              <a:rPr lang="zh-CN" altLang="en-US" sz="1275" dirty="0">
                <a:solidFill>
                  <a:srgbClr val="666666"/>
                </a:solidFill>
                <a:latin typeface="Microsoft YaHei"/>
                <a:ea typeface="Microsoft YaHei"/>
                <a:cs typeface="Microsoft YaHei"/>
              </a:rPr>
              <a:t>需观看</a:t>
            </a:r>
            <a:r>
              <a:rPr lang="zh-CN" altLang="en-US" sz="1275" b="0" i="0" dirty="0">
                <a:solidFill>
                  <a:srgbClr val="666666"/>
                </a:solidFill>
                <a:latin typeface="Microsoft YaHei"/>
                <a:ea typeface="Microsoft YaHei"/>
                <a:cs typeface="Microsoft YaHei"/>
              </a:rPr>
              <a:t>视频可以访问我的网站：</a:t>
            </a:r>
            <a:r>
              <a:rPr lang="en-US" altLang="zh-CN" sz="1275" b="0" i="0" dirty="0">
                <a:solidFill>
                  <a:srgbClr val="666666"/>
                </a:solidFill>
                <a:latin typeface="Microsoft YaHei"/>
                <a:ea typeface="Microsoft YaHei"/>
                <a:cs typeface="Microsoft YaHei"/>
                <a:hlinkClick r:id="rId5"/>
              </a:rPr>
              <a:t>www.stranwal.xyz</a:t>
            </a:r>
            <a:endParaRPr lang="en-US" altLang="zh-CN" sz="1275" b="0" i="0" dirty="0">
              <a:solidFill>
                <a:srgbClr val="666666"/>
              </a:solidFill>
              <a:latin typeface="Microsoft YaHei"/>
              <a:ea typeface="Microsoft YaHei"/>
              <a:cs typeface="Microsoft YaHei"/>
            </a:endParaRPr>
          </a:p>
        </p:txBody>
      </p:sp>
    </p:spTree>
    <p:extLst>
      <p:ext uri="{BB962C8B-B14F-4D97-AF65-F5344CB8AC3E}">
        <p14:creationId xmlns:p14="http://schemas.microsoft.com/office/powerpoint/2010/main" val="274702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p:cNvGrpSpPr/>
        <p:nvPr/>
      </p:nvGrpSpPr>
      <p:grpSpPr>
        <a:xfrm>
          <a:off x="0" y="0"/>
          <a:ext cx="0" cy="0"/>
          <a:chOff x="0" y="0"/>
          <a:chExt cx="0" cy="0"/>
        </a:xfrm>
      </p:grpSpPr>
      <p:sp>
        <p:nvSpPr>
          <p:cNvPr id="117" name="dark-wash">
            <a:extLst>
              <a:ext uri="{FF2B5EF4-FFF2-40B4-BE49-F238E27FC236}">
                <a16:creationId xmlns:a16="http://schemas.microsoft.com/office/drawing/2014/main" id="{B3FA268A-214F-4D96-82D0-606B57558DFD}"/>
              </a:ext>
            </a:extLst>
          </p:cNvPr>
          <p:cNvSpPr>
            <a:spLocks noGrp="1"/>
          </p:cNvSpPr>
          <p:nvPr/>
        </p:nvSpPr>
        <p:spPr>
          <a:xfrm>
            <a:off x="0" y="0"/>
            <a:ext cx="12192000" cy="6858000"/>
          </a:xfrm>
          <a:prstGeom prst="rect">
            <a:avLst/>
          </a:prstGeom>
          <a:gradFill>
            <a:gsLst>
              <a:gs pos="0">
                <a:srgbClr val="111111"/>
              </a:gs>
              <a:gs pos="58000">
                <a:srgbClr val="202020"/>
              </a:gs>
              <a:gs pos="100000">
                <a:srgbClr val="0A0A0A"/>
              </a:gs>
            </a:gsLst>
            <a:lin ang="8100000"/>
          </a:gradFill>
          <a:ln w="0">
            <a:noFill/>
            <a:prstDash val="solid"/>
          </a:ln>
        </p:spPr>
        <p:txBody>
          <a:bodyPr/>
          <a:lstStyle/>
          <a:p>
            <a:endParaRPr lang="zh-CN" altLang="en-US"/>
          </a:p>
        </p:txBody>
      </p:sp>
      <p:sp>
        <p:nvSpPr>
          <p:cNvPr id="2" name="cyan-haze">
            <a:extLst>
              <a:ext uri="{FF2B5EF4-FFF2-40B4-BE49-F238E27FC236}">
                <a16:creationId xmlns:a16="http://schemas.microsoft.com/office/drawing/2014/main" id="{9E6E872C-77CF-4D2C-8AC0-1DDE9B733B3F}"/>
              </a:ext>
            </a:extLst>
          </p:cNvPr>
          <p:cNvSpPr>
            <a:spLocks noGrp="1"/>
          </p:cNvSpPr>
          <p:nvPr/>
        </p:nvSpPr>
        <p:spPr>
          <a:xfrm>
            <a:off x="8842419" y="-495299"/>
            <a:ext cx="4000500" cy="2667000"/>
          </a:xfrm>
          <a:prstGeom prst="ellipse">
            <a:avLst/>
          </a:prstGeom>
          <a:gradFill>
            <a:gsLst>
              <a:gs pos="0">
                <a:srgbClr val="00F0FF">
                  <a:alpha val="18000"/>
                </a:srgbClr>
              </a:gs>
              <a:gs pos="76000">
                <a:srgbClr val="00F0FF">
                  <a:alpha val="0"/>
                </a:srgbClr>
              </a:gs>
            </a:gsLst>
            <a:path path="shape"/>
          </a:gradFill>
          <a:ln w="0">
            <a:noFill/>
            <a:prstDash val="solid"/>
          </a:ln>
        </p:spPr>
        <p:txBody>
          <a:bodyPr/>
          <a:lstStyle/>
          <a:p>
            <a:endParaRPr lang="zh-CN" altLang="en-US"/>
          </a:p>
        </p:txBody>
      </p:sp>
      <p:sp>
        <p:nvSpPr>
          <p:cNvPr id="3" name="accent-haze">
            <a:extLst>
              <a:ext uri="{FF2B5EF4-FFF2-40B4-BE49-F238E27FC236}">
                <a16:creationId xmlns:a16="http://schemas.microsoft.com/office/drawing/2014/main" id="{50DE19A0-266D-4488-893F-C8B7A5CDDF6A}"/>
              </a:ext>
            </a:extLst>
          </p:cNvPr>
          <p:cNvSpPr>
            <a:spLocks noGrp="1"/>
          </p:cNvSpPr>
          <p:nvPr/>
        </p:nvSpPr>
        <p:spPr>
          <a:xfrm>
            <a:off x="3676651" y="4019550"/>
            <a:ext cx="4095750" cy="2476500"/>
          </a:xfrm>
          <a:prstGeom prst="ellipse">
            <a:avLst/>
          </a:prstGeom>
          <a:gradFill>
            <a:gsLst>
              <a:gs pos="0">
                <a:srgbClr val="E8FF2A">
                  <a:alpha val="16000"/>
                </a:srgbClr>
              </a:gs>
              <a:gs pos="72000">
                <a:srgbClr val="E8FF2A">
                  <a:alpha val="0"/>
                </a:srgbClr>
              </a:gs>
            </a:gsLst>
            <a:path path="shape"/>
          </a:gradFill>
          <a:ln w="0">
            <a:noFill/>
            <a:prstDash val="solid"/>
          </a:ln>
        </p:spPr>
        <p:txBody>
          <a:bodyPr/>
          <a:lstStyle/>
          <a:p>
            <a:endParaRPr lang="zh-CN" altLang="en-US"/>
          </a:p>
        </p:txBody>
      </p:sp>
      <p:sp>
        <p:nvSpPr>
          <p:cNvPr id="4" name="grid-v">
            <a:extLst>
              <a:ext uri="{FF2B5EF4-FFF2-40B4-BE49-F238E27FC236}">
                <a16:creationId xmlns:a16="http://schemas.microsoft.com/office/drawing/2014/main" id="{9A0052FC-321E-47B5-9DBE-AB7A3687ECC8}"/>
              </a:ext>
            </a:extLst>
          </p:cNvPr>
          <p:cNvSpPr>
            <a:spLocks noGrp="1"/>
          </p:cNvSpPr>
          <p:nvPr/>
        </p:nvSpPr>
        <p:spPr>
          <a:xfrm>
            <a:off x="609600" y="0"/>
            <a:ext cx="0" cy="6858000"/>
          </a:xfrm>
          <a:prstGeom prst="line">
            <a:avLst/>
          </a:prstGeom>
          <a:noFill/>
          <a:ln w="7620">
            <a:solidFill>
              <a:srgbClr val="FFFFFF">
                <a:alpha val="10000"/>
              </a:srgbClr>
            </a:solidFill>
            <a:prstDash val="solid"/>
          </a:ln>
        </p:spPr>
        <p:txBody>
          <a:bodyPr/>
          <a:lstStyle/>
          <a:p>
            <a:endParaRPr lang="zh-CN" altLang="en-US"/>
          </a:p>
        </p:txBody>
      </p:sp>
      <p:sp>
        <p:nvSpPr>
          <p:cNvPr id="5" name="grid-v">
            <a:extLst>
              <a:ext uri="{FF2B5EF4-FFF2-40B4-BE49-F238E27FC236}">
                <a16:creationId xmlns:a16="http://schemas.microsoft.com/office/drawing/2014/main" id="{162075B8-E19D-4E63-9999-9417A86C809F}"/>
              </a:ext>
            </a:extLst>
          </p:cNvPr>
          <p:cNvSpPr>
            <a:spLocks noGrp="1"/>
          </p:cNvSpPr>
          <p:nvPr/>
        </p:nvSpPr>
        <p:spPr>
          <a:xfrm>
            <a:off x="1295400" y="0"/>
            <a:ext cx="0" cy="6858000"/>
          </a:xfrm>
          <a:prstGeom prst="line">
            <a:avLst/>
          </a:prstGeom>
          <a:noFill/>
          <a:ln w="7620">
            <a:solidFill>
              <a:srgbClr val="FFFFFF">
                <a:alpha val="10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08F42C7E-8D65-47D7-A69E-7F06BF36CC0A}"/>
              </a:ext>
            </a:extLst>
          </p:cNvPr>
          <p:cNvSpPr>
            <a:spLocks noGrp="1"/>
          </p:cNvSpPr>
          <p:nvPr/>
        </p:nvSpPr>
        <p:spPr>
          <a:xfrm>
            <a:off x="1981200" y="0"/>
            <a:ext cx="0" cy="6858000"/>
          </a:xfrm>
          <a:prstGeom prst="line">
            <a:avLst/>
          </a:prstGeom>
          <a:noFill/>
          <a:ln w="7620">
            <a:solidFill>
              <a:srgbClr val="FFFFFF">
                <a:alpha val="10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5163FD99-B3E0-4D21-A3FE-A901735A3B6C}"/>
              </a:ext>
            </a:extLst>
          </p:cNvPr>
          <p:cNvSpPr>
            <a:spLocks noGrp="1"/>
          </p:cNvSpPr>
          <p:nvPr/>
        </p:nvSpPr>
        <p:spPr>
          <a:xfrm>
            <a:off x="2667000" y="0"/>
            <a:ext cx="0" cy="6858000"/>
          </a:xfrm>
          <a:prstGeom prst="line">
            <a:avLst/>
          </a:prstGeom>
          <a:noFill/>
          <a:ln w="7620">
            <a:solidFill>
              <a:srgbClr val="FFFFFF">
                <a:alpha val="10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50A96844-2408-4C03-A948-C342417A13E1}"/>
              </a:ext>
            </a:extLst>
          </p:cNvPr>
          <p:cNvSpPr>
            <a:spLocks noGrp="1"/>
          </p:cNvSpPr>
          <p:nvPr/>
        </p:nvSpPr>
        <p:spPr>
          <a:xfrm>
            <a:off x="3352800" y="0"/>
            <a:ext cx="0" cy="6858000"/>
          </a:xfrm>
          <a:prstGeom prst="line">
            <a:avLst/>
          </a:prstGeom>
          <a:noFill/>
          <a:ln w="7620">
            <a:solidFill>
              <a:srgbClr val="FFFFFF">
                <a:alpha val="10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008B54FF-DDA7-4F92-B32B-BF0BE1234529}"/>
              </a:ext>
            </a:extLst>
          </p:cNvPr>
          <p:cNvSpPr>
            <a:spLocks noGrp="1"/>
          </p:cNvSpPr>
          <p:nvPr/>
        </p:nvSpPr>
        <p:spPr>
          <a:xfrm>
            <a:off x="4038600" y="0"/>
            <a:ext cx="0" cy="6858000"/>
          </a:xfrm>
          <a:prstGeom prst="line">
            <a:avLst/>
          </a:prstGeom>
          <a:noFill/>
          <a:ln w="7620">
            <a:solidFill>
              <a:srgbClr val="FFFFFF">
                <a:alpha val="10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A2F415CE-C53E-4E63-8ACB-0C5E9E4C34E9}"/>
              </a:ext>
            </a:extLst>
          </p:cNvPr>
          <p:cNvSpPr>
            <a:spLocks noGrp="1"/>
          </p:cNvSpPr>
          <p:nvPr/>
        </p:nvSpPr>
        <p:spPr>
          <a:xfrm>
            <a:off x="4724400" y="0"/>
            <a:ext cx="0" cy="6858000"/>
          </a:xfrm>
          <a:prstGeom prst="line">
            <a:avLst/>
          </a:prstGeom>
          <a:noFill/>
          <a:ln w="7620">
            <a:solidFill>
              <a:srgbClr val="FFFFFF">
                <a:alpha val="10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245292EE-1B3D-4ECE-BA38-5F956E7C1CBF}"/>
              </a:ext>
            </a:extLst>
          </p:cNvPr>
          <p:cNvSpPr>
            <a:spLocks noGrp="1"/>
          </p:cNvSpPr>
          <p:nvPr/>
        </p:nvSpPr>
        <p:spPr>
          <a:xfrm>
            <a:off x="5410200" y="0"/>
            <a:ext cx="0" cy="6858000"/>
          </a:xfrm>
          <a:prstGeom prst="line">
            <a:avLst/>
          </a:prstGeom>
          <a:noFill/>
          <a:ln w="7620">
            <a:solidFill>
              <a:srgbClr val="FFFFFF">
                <a:alpha val="10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B291F09A-500D-49C1-9F8D-61DD0202E748}"/>
              </a:ext>
            </a:extLst>
          </p:cNvPr>
          <p:cNvSpPr>
            <a:spLocks noGrp="1"/>
          </p:cNvSpPr>
          <p:nvPr/>
        </p:nvSpPr>
        <p:spPr>
          <a:xfrm>
            <a:off x="6096000" y="0"/>
            <a:ext cx="0" cy="6858000"/>
          </a:xfrm>
          <a:prstGeom prst="line">
            <a:avLst/>
          </a:prstGeom>
          <a:noFill/>
          <a:ln w="7620">
            <a:solidFill>
              <a:srgbClr val="FFFFFF">
                <a:alpha val="10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674EA760-FAEE-45BD-8749-2CDA7FF37D60}"/>
              </a:ext>
            </a:extLst>
          </p:cNvPr>
          <p:cNvSpPr>
            <a:spLocks noGrp="1"/>
          </p:cNvSpPr>
          <p:nvPr/>
        </p:nvSpPr>
        <p:spPr>
          <a:xfrm>
            <a:off x="6781800" y="0"/>
            <a:ext cx="0" cy="6858000"/>
          </a:xfrm>
          <a:prstGeom prst="line">
            <a:avLst/>
          </a:prstGeom>
          <a:noFill/>
          <a:ln w="7620">
            <a:solidFill>
              <a:srgbClr val="FFFFFF">
                <a:alpha val="10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18995EDB-642D-4243-8ECC-F6632BFD0CF3}"/>
              </a:ext>
            </a:extLst>
          </p:cNvPr>
          <p:cNvSpPr>
            <a:spLocks noGrp="1"/>
          </p:cNvSpPr>
          <p:nvPr/>
        </p:nvSpPr>
        <p:spPr>
          <a:xfrm>
            <a:off x="7467600" y="0"/>
            <a:ext cx="0" cy="6858000"/>
          </a:xfrm>
          <a:prstGeom prst="line">
            <a:avLst/>
          </a:prstGeom>
          <a:noFill/>
          <a:ln w="7620">
            <a:solidFill>
              <a:srgbClr val="FFFFFF">
                <a:alpha val="10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E63E5EC3-F593-4CEB-9974-91A6CE4D49D2}"/>
              </a:ext>
            </a:extLst>
          </p:cNvPr>
          <p:cNvSpPr>
            <a:spLocks noGrp="1"/>
          </p:cNvSpPr>
          <p:nvPr/>
        </p:nvSpPr>
        <p:spPr>
          <a:xfrm>
            <a:off x="8153400" y="0"/>
            <a:ext cx="0" cy="6858000"/>
          </a:xfrm>
          <a:prstGeom prst="line">
            <a:avLst/>
          </a:prstGeom>
          <a:noFill/>
          <a:ln w="7620">
            <a:solidFill>
              <a:srgbClr val="FFFFFF">
                <a:alpha val="10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5FF12961-D7FC-4C23-8386-DA291EC6FF32}"/>
              </a:ext>
            </a:extLst>
          </p:cNvPr>
          <p:cNvSpPr>
            <a:spLocks noGrp="1"/>
          </p:cNvSpPr>
          <p:nvPr/>
        </p:nvSpPr>
        <p:spPr>
          <a:xfrm>
            <a:off x="8839200" y="0"/>
            <a:ext cx="0" cy="6858000"/>
          </a:xfrm>
          <a:prstGeom prst="line">
            <a:avLst/>
          </a:prstGeom>
          <a:noFill/>
          <a:ln w="7620">
            <a:solidFill>
              <a:srgbClr val="FFFFFF">
                <a:alpha val="10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B57BDE20-D0D9-456F-BF22-CFDA31798008}"/>
              </a:ext>
            </a:extLst>
          </p:cNvPr>
          <p:cNvSpPr>
            <a:spLocks noGrp="1"/>
          </p:cNvSpPr>
          <p:nvPr/>
        </p:nvSpPr>
        <p:spPr>
          <a:xfrm>
            <a:off x="9525000" y="0"/>
            <a:ext cx="0" cy="6858000"/>
          </a:xfrm>
          <a:prstGeom prst="line">
            <a:avLst/>
          </a:prstGeom>
          <a:noFill/>
          <a:ln w="7620">
            <a:solidFill>
              <a:srgbClr val="FFFFFF">
                <a:alpha val="10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3F49A7B1-AE44-4A88-B7D5-FCB086A93008}"/>
              </a:ext>
            </a:extLst>
          </p:cNvPr>
          <p:cNvSpPr>
            <a:spLocks noGrp="1"/>
          </p:cNvSpPr>
          <p:nvPr/>
        </p:nvSpPr>
        <p:spPr>
          <a:xfrm>
            <a:off x="10210800" y="0"/>
            <a:ext cx="0" cy="6858000"/>
          </a:xfrm>
          <a:prstGeom prst="line">
            <a:avLst/>
          </a:prstGeom>
          <a:noFill/>
          <a:ln w="7620">
            <a:solidFill>
              <a:srgbClr val="FFFFFF">
                <a:alpha val="10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114128BE-87D4-4F12-9392-259E88D8AC2C}"/>
              </a:ext>
            </a:extLst>
          </p:cNvPr>
          <p:cNvSpPr>
            <a:spLocks noGrp="1"/>
          </p:cNvSpPr>
          <p:nvPr/>
        </p:nvSpPr>
        <p:spPr>
          <a:xfrm>
            <a:off x="10896600" y="0"/>
            <a:ext cx="0" cy="6858000"/>
          </a:xfrm>
          <a:prstGeom prst="line">
            <a:avLst/>
          </a:prstGeom>
          <a:noFill/>
          <a:ln w="7620">
            <a:solidFill>
              <a:srgbClr val="FFFFFF">
                <a:alpha val="10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F1CEE7A9-2263-4214-B5B6-3091DA6A51FC}"/>
              </a:ext>
            </a:extLst>
          </p:cNvPr>
          <p:cNvSpPr>
            <a:spLocks noGrp="1"/>
          </p:cNvSpPr>
          <p:nvPr/>
        </p:nvSpPr>
        <p:spPr>
          <a:xfrm>
            <a:off x="11582400" y="0"/>
            <a:ext cx="0" cy="6858000"/>
          </a:xfrm>
          <a:prstGeom prst="line">
            <a:avLst/>
          </a:prstGeom>
          <a:noFill/>
          <a:ln w="7620">
            <a:solidFill>
              <a:srgbClr val="FFFFFF">
                <a:alpha val="10000"/>
              </a:srgbClr>
            </a:solidFill>
            <a:prstDash val="solid"/>
          </a:ln>
        </p:spPr>
        <p:txBody>
          <a:bodyPr/>
          <a:lstStyle/>
          <a:p>
            <a:endParaRPr lang="zh-CN" altLang="en-US"/>
          </a:p>
        </p:txBody>
      </p:sp>
      <p:sp>
        <p:nvSpPr>
          <p:cNvPr id="21" name="grid-h">
            <a:extLst>
              <a:ext uri="{FF2B5EF4-FFF2-40B4-BE49-F238E27FC236}">
                <a16:creationId xmlns:a16="http://schemas.microsoft.com/office/drawing/2014/main" id="{36F14B2C-577F-40D7-93D0-2B3CC530AB50}"/>
              </a:ext>
            </a:extLst>
          </p:cNvPr>
          <p:cNvSpPr>
            <a:spLocks noGrp="1"/>
          </p:cNvSpPr>
          <p:nvPr/>
        </p:nvSpPr>
        <p:spPr>
          <a:xfrm>
            <a:off x="0" y="457200"/>
            <a:ext cx="12192000" cy="0"/>
          </a:xfrm>
          <a:prstGeom prst="line">
            <a:avLst/>
          </a:prstGeom>
          <a:noFill/>
          <a:ln w="7620">
            <a:solidFill>
              <a:srgbClr val="FFFFFF">
                <a:alpha val="10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D73C674F-5E98-4A29-80B4-3404580E9946}"/>
              </a:ext>
            </a:extLst>
          </p:cNvPr>
          <p:cNvSpPr>
            <a:spLocks noGrp="1"/>
          </p:cNvSpPr>
          <p:nvPr/>
        </p:nvSpPr>
        <p:spPr>
          <a:xfrm>
            <a:off x="0" y="1143000"/>
            <a:ext cx="12192000" cy="0"/>
          </a:xfrm>
          <a:prstGeom prst="line">
            <a:avLst/>
          </a:prstGeom>
          <a:noFill/>
          <a:ln w="7620">
            <a:solidFill>
              <a:srgbClr val="FFFFFF">
                <a:alpha val="10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544D0BF3-CFC0-451F-AA69-3D4AC7D0973F}"/>
              </a:ext>
            </a:extLst>
          </p:cNvPr>
          <p:cNvSpPr>
            <a:spLocks noGrp="1"/>
          </p:cNvSpPr>
          <p:nvPr/>
        </p:nvSpPr>
        <p:spPr>
          <a:xfrm>
            <a:off x="0" y="1828800"/>
            <a:ext cx="12192000" cy="0"/>
          </a:xfrm>
          <a:prstGeom prst="line">
            <a:avLst/>
          </a:prstGeom>
          <a:noFill/>
          <a:ln w="7620">
            <a:solidFill>
              <a:srgbClr val="FFFFFF">
                <a:alpha val="10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C474183D-C276-43DE-BDCB-EAF2301A1428}"/>
              </a:ext>
            </a:extLst>
          </p:cNvPr>
          <p:cNvSpPr>
            <a:spLocks noGrp="1"/>
          </p:cNvSpPr>
          <p:nvPr/>
        </p:nvSpPr>
        <p:spPr>
          <a:xfrm>
            <a:off x="0" y="2514600"/>
            <a:ext cx="12192000" cy="0"/>
          </a:xfrm>
          <a:prstGeom prst="line">
            <a:avLst/>
          </a:prstGeom>
          <a:noFill/>
          <a:ln w="7620">
            <a:solidFill>
              <a:srgbClr val="FFFFFF">
                <a:alpha val="10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A41C2877-A01A-47EF-8F1D-415B8787C6DD}"/>
              </a:ext>
            </a:extLst>
          </p:cNvPr>
          <p:cNvSpPr>
            <a:spLocks noGrp="1"/>
          </p:cNvSpPr>
          <p:nvPr/>
        </p:nvSpPr>
        <p:spPr>
          <a:xfrm>
            <a:off x="0" y="3200400"/>
            <a:ext cx="12192000" cy="0"/>
          </a:xfrm>
          <a:prstGeom prst="line">
            <a:avLst/>
          </a:prstGeom>
          <a:noFill/>
          <a:ln w="7620">
            <a:solidFill>
              <a:srgbClr val="FFFFFF">
                <a:alpha val="10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8DEB7798-A0EA-4985-86AD-B43D7E809A7F}"/>
              </a:ext>
            </a:extLst>
          </p:cNvPr>
          <p:cNvSpPr>
            <a:spLocks noGrp="1"/>
          </p:cNvSpPr>
          <p:nvPr/>
        </p:nvSpPr>
        <p:spPr>
          <a:xfrm>
            <a:off x="0" y="3886200"/>
            <a:ext cx="12192000" cy="0"/>
          </a:xfrm>
          <a:prstGeom prst="line">
            <a:avLst/>
          </a:prstGeom>
          <a:noFill/>
          <a:ln w="7620">
            <a:solidFill>
              <a:srgbClr val="FFFFFF">
                <a:alpha val="10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7594013B-7B0F-49D5-B241-9410BA0BDD02}"/>
              </a:ext>
            </a:extLst>
          </p:cNvPr>
          <p:cNvSpPr>
            <a:spLocks noGrp="1"/>
          </p:cNvSpPr>
          <p:nvPr/>
        </p:nvSpPr>
        <p:spPr>
          <a:xfrm>
            <a:off x="0" y="4572000"/>
            <a:ext cx="12192000" cy="0"/>
          </a:xfrm>
          <a:prstGeom prst="line">
            <a:avLst/>
          </a:prstGeom>
          <a:noFill/>
          <a:ln w="7620">
            <a:solidFill>
              <a:srgbClr val="FFFFFF">
                <a:alpha val="10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17327123-BCE7-4C1C-B942-061AD6B8BED5}"/>
              </a:ext>
            </a:extLst>
          </p:cNvPr>
          <p:cNvSpPr>
            <a:spLocks noGrp="1"/>
          </p:cNvSpPr>
          <p:nvPr/>
        </p:nvSpPr>
        <p:spPr>
          <a:xfrm>
            <a:off x="0" y="5257800"/>
            <a:ext cx="12192000" cy="0"/>
          </a:xfrm>
          <a:prstGeom prst="line">
            <a:avLst/>
          </a:prstGeom>
          <a:noFill/>
          <a:ln w="7620">
            <a:solidFill>
              <a:srgbClr val="FFFFFF">
                <a:alpha val="10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1FAAA684-439C-4E1C-AC5D-A6893A211381}"/>
              </a:ext>
            </a:extLst>
          </p:cNvPr>
          <p:cNvSpPr>
            <a:spLocks noGrp="1"/>
          </p:cNvSpPr>
          <p:nvPr/>
        </p:nvSpPr>
        <p:spPr>
          <a:xfrm>
            <a:off x="0" y="5943600"/>
            <a:ext cx="12192000" cy="0"/>
          </a:xfrm>
          <a:prstGeom prst="line">
            <a:avLst/>
          </a:prstGeom>
          <a:noFill/>
          <a:ln w="7620">
            <a:solidFill>
              <a:srgbClr val="FFFFFF">
                <a:alpha val="10000"/>
              </a:srgbClr>
            </a:solidFill>
            <a:prstDash val="solid"/>
          </a:ln>
        </p:spPr>
        <p:txBody>
          <a:bodyPr/>
          <a:lstStyle/>
          <a:p>
            <a:endParaRPr lang="zh-CN" altLang="en-US"/>
          </a:p>
        </p:txBody>
      </p:sp>
      <p:sp>
        <p:nvSpPr>
          <p:cNvPr id="30" name="grid-minor-v">
            <a:extLst>
              <a:ext uri="{FF2B5EF4-FFF2-40B4-BE49-F238E27FC236}">
                <a16:creationId xmlns:a16="http://schemas.microsoft.com/office/drawing/2014/main" id="{15312430-BE3C-4ADD-BD38-06B9E44010DC}"/>
              </a:ext>
            </a:extLst>
          </p:cNvPr>
          <p:cNvSpPr>
            <a:spLocks noGrp="1"/>
          </p:cNvSpPr>
          <p:nvPr/>
        </p:nvSpPr>
        <p:spPr>
          <a:xfrm>
            <a:off x="304800" y="0"/>
            <a:ext cx="0" cy="6858000"/>
          </a:xfrm>
          <a:prstGeom prst="line">
            <a:avLst/>
          </a:prstGeom>
          <a:noFill/>
          <a:ln w="3334">
            <a:solidFill>
              <a:srgbClr val="00F0FF">
                <a:alpha val="10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49690851-07C8-46FB-8F32-1721EFB38FA2}"/>
              </a:ext>
            </a:extLst>
          </p:cNvPr>
          <p:cNvSpPr>
            <a:spLocks noGrp="1"/>
          </p:cNvSpPr>
          <p:nvPr/>
        </p:nvSpPr>
        <p:spPr>
          <a:xfrm>
            <a:off x="533400" y="0"/>
            <a:ext cx="0" cy="6858000"/>
          </a:xfrm>
          <a:prstGeom prst="line">
            <a:avLst/>
          </a:prstGeom>
          <a:noFill/>
          <a:ln w="3334">
            <a:solidFill>
              <a:srgbClr val="00F0FF">
                <a:alpha val="10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62A63E04-86C8-4072-A129-5BF4892D86A7}"/>
              </a:ext>
            </a:extLst>
          </p:cNvPr>
          <p:cNvSpPr>
            <a:spLocks noGrp="1"/>
          </p:cNvSpPr>
          <p:nvPr/>
        </p:nvSpPr>
        <p:spPr>
          <a:xfrm>
            <a:off x="762000" y="0"/>
            <a:ext cx="0" cy="6858000"/>
          </a:xfrm>
          <a:prstGeom prst="line">
            <a:avLst/>
          </a:prstGeom>
          <a:noFill/>
          <a:ln w="3334">
            <a:solidFill>
              <a:srgbClr val="00F0FF">
                <a:alpha val="10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61357851-276F-421C-AC59-EF32E9D99F2D}"/>
              </a:ext>
            </a:extLst>
          </p:cNvPr>
          <p:cNvSpPr>
            <a:spLocks noGrp="1"/>
          </p:cNvSpPr>
          <p:nvPr/>
        </p:nvSpPr>
        <p:spPr>
          <a:xfrm>
            <a:off x="990600" y="0"/>
            <a:ext cx="0" cy="6858000"/>
          </a:xfrm>
          <a:prstGeom prst="line">
            <a:avLst/>
          </a:prstGeom>
          <a:noFill/>
          <a:ln w="3334">
            <a:solidFill>
              <a:srgbClr val="00F0FF">
                <a:alpha val="10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0BB086DF-FB70-4DB2-9552-A24815BA8B07}"/>
              </a:ext>
            </a:extLst>
          </p:cNvPr>
          <p:cNvSpPr>
            <a:spLocks noGrp="1"/>
          </p:cNvSpPr>
          <p:nvPr/>
        </p:nvSpPr>
        <p:spPr>
          <a:xfrm>
            <a:off x="1219200" y="0"/>
            <a:ext cx="0" cy="6858000"/>
          </a:xfrm>
          <a:prstGeom prst="line">
            <a:avLst/>
          </a:prstGeom>
          <a:noFill/>
          <a:ln w="3334">
            <a:solidFill>
              <a:srgbClr val="00F0FF">
                <a:alpha val="10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3AC67E9F-22B8-424B-98F1-D62155E65EEF}"/>
              </a:ext>
            </a:extLst>
          </p:cNvPr>
          <p:cNvSpPr>
            <a:spLocks noGrp="1"/>
          </p:cNvSpPr>
          <p:nvPr/>
        </p:nvSpPr>
        <p:spPr>
          <a:xfrm>
            <a:off x="1447800" y="0"/>
            <a:ext cx="0" cy="6858000"/>
          </a:xfrm>
          <a:prstGeom prst="line">
            <a:avLst/>
          </a:prstGeom>
          <a:noFill/>
          <a:ln w="3334">
            <a:solidFill>
              <a:srgbClr val="00F0FF">
                <a:alpha val="10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2A6BE95B-6837-408F-BE32-EF46D82FEB1C}"/>
              </a:ext>
            </a:extLst>
          </p:cNvPr>
          <p:cNvSpPr>
            <a:spLocks noGrp="1"/>
          </p:cNvSpPr>
          <p:nvPr/>
        </p:nvSpPr>
        <p:spPr>
          <a:xfrm>
            <a:off x="1676400" y="0"/>
            <a:ext cx="0" cy="6858000"/>
          </a:xfrm>
          <a:prstGeom prst="line">
            <a:avLst/>
          </a:prstGeom>
          <a:noFill/>
          <a:ln w="3334">
            <a:solidFill>
              <a:srgbClr val="00F0FF">
                <a:alpha val="10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4BFEC715-0DCB-45F0-9D9D-0723D22720F3}"/>
              </a:ext>
            </a:extLst>
          </p:cNvPr>
          <p:cNvSpPr>
            <a:spLocks noGrp="1"/>
          </p:cNvSpPr>
          <p:nvPr/>
        </p:nvSpPr>
        <p:spPr>
          <a:xfrm>
            <a:off x="1905000" y="0"/>
            <a:ext cx="0" cy="6858000"/>
          </a:xfrm>
          <a:prstGeom prst="line">
            <a:avLst/>
          </a:prstGeom>
          <a:noFill/>
          <a:ln w="3334">
            <a:solidFill>
              <a:srgbClr val="00F0FF">
                <a:alpha val="10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B6CBA294-D307-4635-BFE4-0567F8115E8D}"/>
              </a:ext>
            </a:extLst>
          </p:cNvPr>
          <p:cNvSpPr>
            <a:spLocks noGrp="1"/>
          </p:cNvSpPr>
          <p:nvPr/>
        </p:nvSpPr>
        <p:spPr>
          <a:xfrm>
            <a:off x="2133600" y="0"/>
            <a:ext cx="0" cy="6858000"/>
          </a:xfrm>
          <a:prstGeom prst="line">
            <a:avLst/>
          </a:prstGeom>
          <a:noFill/>
          <a:ln w="3334">
            <a:solidFill>
              <a:srgbClr val="00F0FF">
                <a:alpha val="10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77DE9F54-2EE4-4791-B8F7-F5A7B6C84479}"/>
              </a:ext>
            </a:extLst>
          </p:cNvPr>
          <p:cNvSpPr>
            <a:spLocks noGrp="1"/>
          </p:cNvSpPr>
          <p:nvPr/>
        </p:nvSpPr>
        <p:spPr>
          <a:xfrm>
            <a:off x="2362200" y="0"/>
            <a:ext cx="0" cy="6858000"/>
          </a:xfrm>
          <a:prstGeom prst="line">
            <a:avLst/>
          </a:prstGeom>
          <a:noFill/>
          <a:ln w="3334">
            <a:solidFill>
              <a:srgbClr val="00F0FF">
                <a:alpha val="10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2D9DC93D-1B05-4B58-A293-A21C21756336}"/>
              </a:ext>
            </a:extLst>
          </p:cNvPr>
          <p:cNvSpPr>
            <a:spLocks noGrp="1"/>
          </p:cNvSpPr>
          <p:nvPr/>
        </p:nvSpPr>
        <p:spPr>
          <a:xfrm>
            <a:off x="2590800" y="0"/>
            <a:ext cx="0" cy="6858000"/>
          </a:xfrm>
          <a:prstGeom prst="line">
            <a:avLst/>
          </a:prstGeom>
          <a:noFill/>
          <a:ln w="3334">
            <a:solidFill>
              <a:srgbClr val="00F0FF">
                <a:alpha val="10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A8F18A67-5A68-429B-9D4E-A01314316D4F}"/>
              </a:ext>
            </a:extLst>
          </p:cNvPr>
          <p:cNvSpPr>
            <a:spLocks noGrp="1"/>
          </p:cNvSpPr>
          <p:nvPr/>
        </p:nvSpPr>
        <p:spPr>
          <a:xfrm>
            <a:off x="2819400" y="0"/>
            <a:ext cx="0" cy="6858000"/>
          </a:xfrm>
          <a:prstGeom prst="line">
            <a:avLst/>
          </a:prstGeom>
          <a:noFill/>
          <a:ln w="3334">
            <a:solidFill>
              <a:srgbClr val="00F0FF">
                <a:alpha val="10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56D482A8-2EBD-431C-BDEE-3C687FE60E3E}"/>
              </a:ext>
            </a:extLst>
          </p:cNvPr>
          <p:cNvSpPr>
            <a:spLocks noGrp="1"/>
          </p:cNvSpPr>
          <p:nvPr/>
        </p:nvSpPr>
        <p:spPr>
          <a:xfrm>
            <a:off x="3048000" y="0"/>
            <a:ext cx="0" cy="6858000"/>
          </a:xfrm>
          <a:prstGeom prst="line">
            <a:avLst/>
          </a:prstGeom>
          <a:noFill/>
          <a:ln w="3334">
            <a:solidFill>
              <a:srgbClr val="00F0FF">
                <a:alpha val="10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959491D0-27E0-436C-882E-2B5EBED21B82}"/>
              </a:ext>
            </a:extLst>
          </p:cNvPr>
          <p:cNvSpPr>
            <a:spLocks noGrp="1"/>
          </p:cNvSpPr>
          <p:nvPr/>
        </p:nvSpPr>
        <p:spPr>
          <a:xfrm>
            <a:off x="3276600" y="0"/>
            <a:ext cx="0" cy="6858000"/>
          </a:xfrm>
          <a:prstGeom prst="line">
            <a:avLst/>
          </a:prstGeom>
          <a:noFill/>
          <a:ln w="3334">
            <a:solidFill>
              <a:srgbClr val="00F0FF">
                <a:alpha val="10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D16FC904-3CCA-4D18-BC20-CFF949459E58}"/>
              </a:ext>
            </a:extLst>
          </p:cNvPr>
          <p:cNvSpPr>
            <a:spLocks noGrp="1"/>
          </p:cNvSpPr>
          <p:nvPr/>
        </p:nvSpPr>
        <p:spPr>
          <a:xfrm>
            <a:off x="3505200" y="0"/>
            <a:ext cx="0" cy="6858000"/>
          </a:xfrm>
          <a:prstGeom prst="line">
            <a:avLst/>
          </a:prstGeom>
          <a:noFill/>
          <a:ln w="3334">
            <a:solidFill>
              <a:srgbClr val="00F0FF">
                <a:alpha val="10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A45148AF-9AEC-407D-87EC-5626E7028069}"/>
              </a:ext>
            </a:extLst>
          </p:cNvPr>
          <p:cNvSpPr>
            <a:spLocks noGrp="1"/>
          </p:cNvSpPr>
          <p:nvPr/>
        </p:nvSpPr>
        <p:spPr>
          <a:xfrm>
            <a:off x="3733800" y="0"/>
            <a:ext cx="0" cy="6858000"/>
          </a:xfrm>
          <a:prstGeom prst="line">
            <a:avLst/>
          </a:prstGeom>
          <a:noFill/>
          <a:ln w="3334">
            <a:solidFill>
              <a:srgbClr val="00F0FF">
                <a:alpha val="10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D9A4F5BE-497D-4EA8-B83F-80B72539A79A}"/>
              </a:ext>
            </a:extLst>
          </p:cNvPr>
          <p:cNvSpPr>
            <a:spLocks noGrp="1"/>
          </p:cNvSpPr>
          <p:nvPr/>
        </p:nvSpPr>
        <p:spPr>
          <a:xfrm>
            <a:off x="3962400" y="0"/>
            <a:ext cx="0" cy="6858000"/>
          </a:xfrm>
          <a:prstGeom prst="line">
            <a:avLst/>
          </a:prstGeom>
          <a:noFill/>
          <a:ln w="3334">
            <a:solidFill>
              <a:srgbClr val="00F0FF">
                <a:alpha val="10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DF5A17AA-68CD-4020-95D0-6F8133B02793}"/>
              </a:ext>
            </a:extLst>
          </p:cNvPr>
          <p:cNvSpPr>
            <a:spLocks noGrp="1"/>
          </p:cNvSpPr>
          <p:nvPr/>
        </p:nvSpPr>
        <p:spPr>
          <a:xfrm>
            <a:off x="4191000" y="0"/>
            <a:ext cx="0" cy="6858000"/>
          </a:xfrm>
          <a:prstGeom prst="line">
            <a:avLst/>
          </a:prstGeom>
          <a:noFill/>
          <a:ln w="3334">
            <a:solidFill>
              <a:srgbClr val="00F0FF">
                <a:alpha val="10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D2E7FDB2-113B-41B8-A0E2-E15BBF11DD87}"/>
              </a:ext>
            </a:extLst>
          </p:cNvPr>
          <p:cNvSpPr>
            <a:spLocks noGrp="1"/>
          </p:cNvSpPr>
          <p:nvPr/>
        </p:nvSpPr>
        <p:spPr>
          <a:xfrm>
            <a:off x="4419600" y="0"/>
            <a:ext cx="0" cy="6858000"/>
          </a:xfrm>
          <a:prstGeom prst="line">
            <a:avLst/>
          </a:prstGeom>
          <a:noFill/>
          <a:ln w="3334">
            <a:solidFill>
              <a:srgbClr val="00F0FF">
                <a:alpha val="10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1F632613-1D24-467D-9B84-2045D4F4D8F7}"/>
              </a:ext>
            </a:extLst>
          </p:cNvPr>
          <p:cNvSpPr>
            <a:spLocks noGrp="1"/>
          </p:cNvSpPr>
          <p:nvPr/>
        </p:nvSpPr>
        <p:spPr>
          <a:xfrm>
            <a:off x="4648200" y="0"/>
            <a:ext cx="0" cy="6858000"/>
          </a:xfrm>
          <a:prstGeom prst="line">
            <a:avLst/>
          </a:prstGeom>
          <a:noFill/>
          <a:ln w="3334">
            <a:solidFill>
              <a:srgbClr val="00F0FF">
                <a:alpha val="10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97CAE209-608D-437E-AC48-667ECA050598}"/>
              </a:ext>
            </a:extLst>
          </p:cNvPr>
          <p:cNvSpPr>
            <a:spLocks noGrp="1"/>
          </p:cNvSpPr>
          <p:nvPr/>
        </p:nvSpPr>
        <p:spPr>
          <a:xfrm>
            <a:off x="4876800" y="0"/>
            <a:ext cx="0" cy="6858000"/>
          </a:xfrm>
          <a:prstGeom prst="line">
            <a:avLst/>
          </a:prstGeom>
          <a:noFill/>
          <a:ln w="3334">
            <a:solidFill>
              <a:srgbClr val="00F0FF">
                <a:alpha val="10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B10CF0B7-A463-45B5-AC00-FF24B3A7E569}"/>
              </a:ext>
            </a:extLst>
          </p:cNvPr>
          <p:cNvSpPr>
            <a:spLocks noGrp="1"/>
          </p:cNvSpPr>
          <p:nvPr/>
        </p:nvSpPr>
        <p:spPr>
          <a:xfrm>
            <a:off x="5105400" y="0"/>
            <a:ext cx="0" cy="6858000"/>
          </a:xfrm>
          <a:prstGeom prst="line">
            <a:avLst/>
          </a:prstGeom>
          <a:noFill/>
          <a:ln w="3334">
            <a:solidFill>
              <a:srgbClr val="00F0FF">
                <a:alpha val="10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CB0EBEFC-7D3B-40D4-9B8A-26DAF43B4A6B}"/>
              </a:ext>
            </a:extLst>
          </p:cNvPr>
          <p:cNvSpPr>
            <a:spLocks noGrp="1"/>
          </p:cNvSpPr>
          <p:nvPr/>
        </p:nvSpPr>
        <p:spPr>
          <a:xfrm>
            <a:off x="5334000" y="0"/>
            <a:ext cx="0" cy="6858000"/>
          </a:xfrm>
          <a:prstGeom prst="line">
            <a:avLst/>
          </a:prstGeom>
          <a:noFill/>
          <a:ln w="3334">
            <a:solidFill>
              <a:srgbClr val="00F0FF">
                <a:alpha val="10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2A4A04D9-236D-4804-B7C1-ECF4B4872D8D}"/>
              </a:ext>
            </a:extLst>
          </p:cNvPr>
          <p:cNvSpPr>
            <a:spLocks noGrp="1"/>
          </p:cNvSpPr>
          <p:nvPr/>
        </p:nvSpPr>
        <p:spPr>
          <a:xfrm>
            <a:off x="5562600" y="0"/>
            <a:ext cx="0" cy="6858000"/>
          </a:xfrm>
          <a:prstGeom prst="line">
            <a:avLst/>
          </a:prstGeom>
          <a:noFill/>
          <a:ln w="3334">
            <a:solidFill>
              <a:srgbClr val="00F0FF">
                <a:alpha val="10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1CA2FBFE-D582-439D-BCFF-F255C88EC6EB}"/>
              </a:ext>
            </a:extLst>
          </p:cNvPr>
          <p:cNvSpPr>
            <a:spLocks noGrp="1"/>
          </p:cNvSpPr>
          <p:nvPr/>
        </p:nvSpPr>
        <p:spPr>
          <a:xfrm>
            <a:off x="5791200" y="0"/>
            <a:ext cx="0" cy="6858000"/>
          </a:xfrm>
          <a:prstGeom prst="line">
            <a:avLst/>
          </a:prstGeom>
          <a:noFill/>
          <a:ln w="3334">
            <a:solidFill>
              <a:srgbClr val="00F0FF">
                <a:alpha val="10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1494F10E-32EE-4874-94D8-DD1972C114F5}"/>
              </a:ext>
            </a:extLst>
          </p:cNvPr>
          <p:cNvSpPr>
            <a:spLocks noGrp="1"/>
          </p:cNvSpPr>
          <p:nvPr/>
        </p:nvSpPr>
        <p:spPr>
          <a:xfrm>
            <a:off x="6019800" y="0"/>
            <a:ext cx="0" cy="6858000"/>
          </a:xfrm>
          <a:prstGeom prst="line">
            <a:avLst/>
          </a:prstGeom>
          <a:noFill/>
          <a:ln w="3334">
            <a:solidFill>
              <a:srgbClr val="00F0FF">
                <a:alpha val="10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88ED2FFD-1885-4F28-A2FB-5FCBA05D0684}"/>
              </a:ext>
            </a:extLst>
          </p:cNvPr>
          <p:cNvSpPr>
            <a:spLocks noGrp="1"/>
          </p:cNvSpPr>
          <p:nvPr/>
        </p:nvSpPr>
        <p:spPr>
          <a:xfrm>
            <a:off x="6248400" y="0"/>
            <a:ext cx="0" cy="6858000"/>
          </a:xfrm>
          <a:prstGeom prst="line">
            <a:avLst/>
          </a:prstGeom>
          <a:noFill/>
          <a:ln w="3334">
            <a:solidFill>
              <a:srgbClr val="00F0FF">
                <a:alpha val="10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C98D1CF5-004C-4C80-8CB7-31DC663D1E18}"/>
              </a:ext>
            </a:extLst>
          </p:cNvPr>
          <p:cNvSpPr>
            <a:spLocks noGrp="1"/>
          </p:cNvSpPr>
          <p:nvPr/>
        </p:nvSpPr>
        <p:spPr>
          <a:xfrm>
            <a:off x="6477000" y="0"/>
            <a:ext cx="0" cy="6858000"/>
          </a:xfrm>
          <a:prstGeom prst="line">
            <a:avLst/>
          </a:prstGeom>
          <a:noFill/>
          <a:ln w="3334">
            <a:solidFill>
              <a:srgbClr val="00F0FF">
                <a:alpha val="10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5F415B12-9510-4971-884A-DAE3917DF750}"/>
              </a:ext>
            </a:extLst>
          </p:cNvPr>
          <p:cNvSpPr>
            <a:spLocks noGrp="1"/>
          </p:cNvSpPr>
          <p:nvPr/>
        </p:nvSpPr>
        <p:spPr>
          <a:xfrm>
            <a:off x="6705600" y="0"/>
            <a:ext cx="0" cy="6858000"/>
          </a:xfrm>
          <a:prstGeom prst="line">
            <a:avLst/>
          </a:prstGeom>
          <a:noFill/>
          <a:ln w="3334">
            <a:solidFill>
              <a:srgbClr val="00F0FF">
                <a:alpha val="10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91C6B3DC-92E9-41C8-B80B-B883F732EB5D}"/>
              </a:ext>
            </a:extLst>
          </p:cNvPr>
          <p:cNvSpPr>
            <a:spLocks noGrp="1"/>
          </p:cNvSpPr>
          <p:nvPr/>
        </p:nvSpPr>
        <p:spPr>
          <a:xfrm>
            <a:off x="6934200" y="0"/>
            <a:ext cx="0" cy="6858000"/>
          </a:xfrm>
          <a:prstGeom prst="line">
            <a:avLst/>
          </a:prstGeom>
          <a:noFill/>
          <a:ln w="3334">
            <a:solidFill>
              <a:srgbClr val="00F0FF">
                <a:alpha val="10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D01162D1-EAA0-4E2F-816D-BF7344348999}"/>
              </a:ext>
            </a:extLst>
          </p:cNvPr>
          <p:cNvSpPr>
            <a:spLocks noGrp="1"/>
          </p:cNvSpPr>
          <p:nvPr/>
        </p:nvSpPr>
        <p:spPr>
          <a:xfrm>
            <a:off x="7162800" y="0"/>
            <a:ext cx="0" cy="6858000"/>
          </a:xfrm>
          <a:prstGeom prst="line">
            <a:avLst/>
          </a:prstGeom>
          <a:noFill/>
          <a:ln w="3334">
            <a:solidFill>
              <a:srgbClr val="00F0FF">
                <a:alpha val="10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F625C1AE-1B4F-41EC-B561-A730D1FB685E}"/>
              </a:ext>
            </a:extLst>
          </p:cNvPr>
          <p:cNvSpPr>
            <a:spLocks noGrp="1"/>
          </p:cNvSpPr>
          <p:nvPr/>
        </p:nvSpPr>
        <p:spPr>
          <a:xfrm>
            <a:off x="7391400" y="0"/>
            <a:ext cx="0" cy="6858000"/>
          </a:xfrm>
          <a:prstGeom prst="line">
            <a:avLst/>
          </a:prstGeom>
          <a:noFill/>
          <a:ln w="3334">
            <a:solidFill>
              <a:srgbClr val="00F0FF">
                <a:alpha val="10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4C16A194-0546-4E86-BFBC-401BBA0CEFA1}"/>
              </a:ext>
            </a:extLst>
          </p:cNvPr>
          <p:cNvSpPr>
            <a:spLocks noGrp="1"/>
          </p:cNvSpPr>
          <p:nvPr/>
        </p:nvSpPr>
        <p:spPr>
          <a:xfrm>
            <a:off x="7620000" y="0"/>
            <a:ext cx="0" cy="6858000"/>
          </a:xfrm>
          <a:prstGeom prst="line">
            <a:avLst/>
          </a:prstGeom>
          <a:noFill/>
          <a:ln w="3334">
            <a:solidFill>
              <a:srgbClr val="00F0FF">
                <a:alpha val="10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E41FEF4E-C504-40CD-A1BC-63BC7D6CCB0D}"/>
              </a:ext>
            </a:extLst>
          </p:cNvPr>
          <p:cNvSpPr>
            <a:spLocks noGrp="1"/>
          </p:cNvSpPr>
          <p:nvPr/>
        </p:nvSpPr>
        <p:spPr>
          <a:xfrm>
            <a:off x="7848600" y="0"/>
            <a:ext cx="0" cy="6858000"/>
          </a:xfrm>
          <a:prstGeom prst="line">
            <a:avLst/>
          </a:prstGeom>
          <a:noFill/>
          <a:ln w="3334">
            <a:solidFill>
              <a:srgbClr val="00F0FF">
                <a:alpha val="10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8245C3A8-9BB4-4BF8-AA66-4D4E2AAAAF10}"/>
              </a:ext>
            </a:extLst>
          </p:cNvPr>
          <p:cNvSpPr>
            <a:spLocks noGrp="1"/>
          </p:cNvSpPr>
          <p:nvPr/>
        </p:nvSpPr>
        <p:spPr>
          <a:xfrm>
            <a:off x="8077200" y="0"/>
            <a:ext cx="0" cy="6858000"/>
          </a:xfrm>
          <a:prstGeom prst="line">
            <a:avLst/>
          </a:prstGeom>
          <a:noFill/>
          <a:ln w="3334">
            <a:solidFill>
              <a:srgbClr val="00F0FF">
                <a:alpha val="10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DF8A6103-6BE1-4BD6-BDE8-E6610C349458}"/>
              </a:ext>
            </a:extLst>
          </p:cNvPr>
          <p:cNvSpPr>
            <a:spLocks noGrp="1"/>
          </p:cNvSpPr>
          <p:nvPr/>
        </p:nvSpPr>
        <p:spPr>
          <a:xfrm>
            <a:off x="8305800" y="0"/>
            <a:ext cx="0" cy="6858000"/>
          </a:xfrm>
          <a:prstGeom prst="line">
            <a:avLst/>
          </a:prstGeom>
          <a:noFill/>
          <a:ln w="3334">
            <a:solidFill>
              <a:srgbClr val="00F0FF">
                <a:alpha val="10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A45956FD-F9C9-4E5F-BAC1-98552F362DE7}"/>
              </a:ext>
            </a:extLst>
          </p:cNvPr>
          <p:cNvSpPr>
            <a:spLocks noGrp="1"/>
          </p:cNvSpPr>
          <p:nvPr/>
        </p:nvSpPr>
        <p:spPr>
          <a:xfrm>
            <a:off x="8534400" y="0"/>
            <a:ext cx="0" cy="6858000"/>
          </a:xfrm>
          <a:prstGeom prst="line">
            <a:avLst/>
          </a:prstGeom>
          <a:noFill/>
          <a:ln w="3334">
            <a:solidFill>
              <a:srgbClr val="00F0FF">
                <a:alpha val="10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F2885DC4-11D2-4ACC-B734-6CCCC7F205C5}"/>
              </a:ext>
            </a:extLst>
          </p:cNvPr>
          <p:cNvSpPr>
            <a:spLocks noGrp="1"/>
          </p:cNvSpPr>
          <p:nvPr/>
        </p:nvSpPr>
        <p:spPr>
          <a:xfrm>
            <a:off x="8763000" y="0"/>
            <a:ext cx="0" cy="6858000"/>
          </a:xfrm>
          <a:prstGeom prst="line">
            <a:avLst/>
          </a:prstGeom>
          <a:noFill/>
          <a:ln w="3334">
            <a:solidFill>
              <a:srgbClr val="00F0FF">
                <a:alpha val="10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5105E577-0686-461F-9B90-A7F7EC007C4B}"/>
              </a:ext>
            </a:extLst>
          </p:cNvPr>
          <p:cNvSpPr>
            <a:spLocks noGrp="1"/>
          </p:cNvSpPr>
          <p:nvPr/>
        </p:nvSpPr>
        <p:spPr>
          <a:xfrm>
            <a:off x="8991600" y="0"/>
            <a:ext cx="0" cy="6858000"/>
          </a:xfrm>
          <a:prstGeom prst="line">
            <a:avLst/>
          </a:prstGeom>
          <a:noFill/>
          <a:ln w="3334">
            <a:solidFill>
              <a:srgbClr val="00F0FF">
                <a:alpha val="10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1D7E8009-687B-4401-B853-DC15DF3A43FC}"/>
              </a:ext>
            </a:extLst>
          </p:cNvPr>
          <p:cNvSpPr>
            <a:spLocks noGrp="1"/>
          </p:cNvSpPr>
          <p:nvPr/>
        </p:nvSpPr>
        <p:spPr>
          <a:xfrm>
            <a:off x="9220200" y="0"/>
            <a:ext cx="0" cy="6858000"/>
          </a:xfrm>
          <a:prstGeom prst="line">
            <a:avLst/>
          </a:prstGeom>
          <a:noFill/>
          <a:ln w="3334">
            <a:solidFill>
              <a:srgbClr val="00F0FF">
                <a:alpha val="10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6DBAFA78-097B-4FF3-B649-BE56FD53C674}"/>
              </a:ext>
            </a:extLst>
          </p:cNvPr>
          <p:cNvSpPr>
            <a:spLocks noGrp="1"/>
          </p:cNvSpPr>
          <p:nvPr/>
        </p:nvSpPr>
        <p:spPr>
          <a:xfrm>
            <a:off x="9448800" y="0"/>
            <a:ext cx="0" cy="6858000"/>
          </a:xfrm>
          <a:prstGeom prst="line">
            <a:avLst/>
          </a:prstGeom>
          <a:noFill/>
          <a:ln w="3334">
            <a:solidFill>
              <a:srgbClr val="00F0FF">
                <a:alpha val="10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86453F33-5E62-430F-8507-A84469B395B0}"/>
              </a:ext>
            </a:extLst>
          </p:cNvPr>
          <p:cNvSpPr>
            <a:spLocks noGrp="1"/>
          </p:cNvSpPr>
          <p:nvPr/>
        </p:nvSpPr>
        <p:spPr>
          <a:xfrm>
            <a:off x="9677400" y="0"/>
            <a:ext cx="0" cy="6858000"/>
          </a:xfrm>
          <a:prstGeom prst="line">
            <a:avLst/>
          </a:prstGeom>
          <a:noFill/>
          <a:ln w="3334">
            <a:solidFill>
              <a:srgbClr val="00F0FF">
                <a:alpha val="10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7405EEFB-4F72-41EB-A0C4-C190D76EF317}"/>
              </a:ext>
            </a:extLst>
          </p:cNvPr>
          <p:cNvSpPr>
            <a:spLocks noGrp="1"/>
          </p:cNvSpPr>
          <p:nvPr/>
        </p:nvSpPr>
        <p:spPr>
          <a:xfrm>
            <a:off x="9906000" y="0"/>
            <a:ext cx="0" cy="6858000"/>
          </a:xfrm>
          <a:prstGeom prst="line">
            <a:avLst/>
          </a:prstGeom>
          <a:noFill/>
          <a:ln w="3334">
            <a:solidFill>
              <a:srgbClr val="00F0FF">
                <a:alpha val="10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7D4A9B45-DB52-4AB1-8A35-4188A0F4DFB8}"/>
              </a:ext>
            </a:extLst>
          </p:cNvPr>
          <p:cNvSpPr>
            <a:spLocks noGrp="1"/>
          </p:cNvSpPr>
          <p:nvPr/>
        </p:nvSpPr>
        <p:spPr>
          <a:xfrm>
            <a:off x="10134600" y="0"/>
            <a:ext cx="0" cy="6858000"/>
          </a:xfrm>
          <a:prstGeom prst="line">
            <a:avLst/>
          </a:prstGeom>
          <a:noFill/>
          <a:ln w="3334">
            <a:solidFill>
              <a:srgbClr val="00F0FF">
                <a:alpha val="10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9AC8DD4B-E8D8-499F-B07B-6455C726350C}"/>
              </a:ext>
            </a:extLst>
          </p:cNvPr>
          <p:cNvSpPr>
            <a:spLocks noGrp="1"/>
          </p:cNvSpPr>
          <p:nvPr/>
        </p:nvSpPr>
        <p:spPr>
          <a:xfrm>
            <a:off x="10363200" y="0"/>
            <a:ext cx="0" cy="6858000"/>
          </a:xfrm>
          <a:prstGeom prst="line">
            <a:avLst/>
          </a:prstGeom>
          <a:noFill/>
          <a:ln w="3334">
            <a:solidFill>
              <a:srgbClr val="00F0FF">
                <a:alpha val="10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2F185DE6-00C6-408F-BF8F-94F749B7D7C0}"/>
              </a:ext>
            </a:extLst>
          </p:cNvPr>
          <p:cNvSpPr>
            <a:spLocks noGrp="1"/>
          </p:cNvSpPr>
          <p:nvPr/>
        </p:nvSpPr>
        <p:spPr>
          <a:xfrm>
            <a:off x="10591800" y="0"/>
            <a:ext cx="0" cy="6858000"/>
          </a:xfrm>
          <a:prstGeom prst="line">
            <a:avLst/>
          </a:prstGeom>
          <a:noFill/>
          <a:ln w="3334">
            <a:solidFill>
              <a:srgbClr val="00F0FF">
                <a:alpha val="10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DCE65026-0B6D-4801-9CC3-38190FEFAEF8}"/>
              </a:ext>
            </a:extLst>
          </p:cNvPr>
          <p:cNvSpPr>
            <a:spLocks noGrp="1"/>
          </p:cNvSpPr>
          <p:nvPr/>
        </p:nvSpPr>
        <p:spPr>
          <a:xfrm>
            <a:off x="10820400" y="0"/>
            <a:ext cx="0" cy="6858000"/>
          </a:xfrm>
          <a:prstGeom prst="line">
            <a:avLst/>
          </a:prstGeom>
          <a:noFill/>
          <a:ln w="3334">
            <a:solidFill>
              <a:srgbClr val="00F0FF">
                <a:alpha val="10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7100C4C5-B86B-45A7-A213-4867E385D6D1}"/>
              </a:ext>
            </a:extLst>
          </p:cNvPr>
          <p:cNvSpPr>
            <a:spLocks noGrp="1"/>
          </p:cNvSpPr>
          <p:nvPr/>
        </p:nvSpPr>
        <p:spPr>
          <a:xfrm>
            <a:off x="11049000" y="0"/>
            <a:ext cx="0" cy="6858000"/>
          </a:xfrm>
          <a:prstGeom prst="line">
            <a:avLst/>
          </a:prstGeom>
          <a:noFill/>
          <a:ln w="3334">
            <a:solidFill>
              <a:srgbClr val="00F0FF">
                <a:alpha val="10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D929DEA2-33A3-4897-AAC4-494FDEAD4C7D}"/>
              </a:ext>
            </a:extLst>
          </p:cNvPr>
          <p:cNvSpPr>
            <a:spLocks noGrp="1"/>
          </p:cNvSpPr>
          <p:nvPr/>
        </p:nvSpPr>
        <p:spPr>
          <a:xfrm>
            <a:off x="11277600" y="0"/>
            <a:ext cx="0" cy="6858000"/>
          </a:xfrm>
          <a:prstGeom prst="line">
            <a:avLst/>
          </a:prstGeom>
          <a:noFill/>
          <a:ln w="3334">
            <a:solidFill>
              <a:srgbClr val="00F0FF">
                <a:alpha val="10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51D8A449-30E8-44BC-8EB8-226BA992F242}"/>
              </a:ext>
            </a:extLst>
          </p:cNvPr>
          <p:cNvSpPr>
            <a:spLocks noGrp="1"/>
          </p:cNvSpPr>
          <p:nvPr/>
        </p:nvSpPr>
        <p:spPr>
          <a:xfrm>
            <a:off x="11506200" y="0"/>
            <a:ext cx="0" cy="6858000"/>
          </a:xfrm>
          <a:prstGeom prst="line">
            <a:avLst/>
          </a:prstGeom>
          <a:noFill/>
          <a:ln w="3334">
            <a:solidFill>
              <a:srgbClr val="00F0FF">
                <a:alpha val="10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9BE34786-43F1-4EEC-B863-B077EF55C448}"/>
              </a:ext>
            </a:extLst>
          </p:cNvPr>
          <p:cNvSpPr>
            <a:spLocks noGrp="1"/>
          </p:cNvSpPr>
          <p:nvPr/>
        </p:nvSpPr>
        <p:spPr>
          <a:xfrm>
            <a:off x="11734800" y="0"/>
            <a:ext cx="0" cy="6858000"/>
          </a:xfrm>
          <a:prstGeom prst="line">
            <a:avLst/>
          </a:prstGeom>
          <a:noFill/>
          <a:ln w="3334">
            <a:solidFill>
              <a:srgbClr val="00F0FF">
                <a:alpha val="10000"/>
              </a:srgbClr>
            </a:solidFill>
            <a:prstDash val="solid"/>
          </a:ln>
        </p:spPr>
        <p:txBody>
          <a:bodyPr/>
          <a:lstStyle/>
          <a:p>
            <a:endParaRPr lang="zh-CN" altLang="en-US"/>
          </a:p>
        </p:txBody>
      </p:sp>
      <p:sp>
        <p:nvSpPr>
          <p:cNvPr id="81" name="top-rule">
            <a:extLst>
              <a:ext uri="{FF2B5EF4-FFF2-40B4-BE49-F238E27FC236}">
                <a16:creationId xmlns:a16="http://schemas.microsoft.com/office/drawing/2014/main" id="{5C12D813-7889-454F-8C3F-E21E38159D09}"/>
              </a:ext>
            </a:extLst>
          </p:cNvPr>
          <p:cNvSpPr>
            <a:spLocks noGrp="1"/>
          </p:cNvSpPr>
          <p:nvPr/>
        </p:nvSpPr>
        <p:spPr>
          <a:xfrm>
            <a:off x="533400" y="400050"/>
            <a:ext cx="11125200" cy="0"/>
          </a:xfrm>
          <a:prstGeom prst="line">
            <a:avLst/>
          </a:prstGeom>
          <a:noFill/>
          <a:ln w="9525">
            <a:solidFill>
              <a:srgbClr val="FFFFFF">
                <a:alpha val="18000"/>
              </a:srgbClr>
            </a:solidFill>
            <a:prstDash val="solid"/>
          </a:ln>
        </p:spPr>
        <p:txBody>
          <a:bodyPr/>
          <a:lstStyle/>
          <a:p>
            <a:endParaRPr lang="zh-CN" altLang="en-US"/>
          </a:p>
        </p:txBody>
      </p:sp>
      <p:sp>
        <p:nvSpPr>
          <p:cNvPr id="82" name="bottom-rule">
            <a:extLst>
              <a:ext uri="{FF2B5EF4-FFF2-40B4-BE49-F238E27FC236}">
                <a16:creationId xmlns:a16="http://schemas.microsoft.com/office/drawing/2014/main" id="{936478F0-0E25-4D55-8C5E-3380C82FA09B}"/>
              </a:ext>
            </a:extLst>
          </p:cNvPr>
          <p:cNvSpPr>
            <a:spLocks noGrp="1"/>
          </p:cNvSpPr>
          <p:nvPr/>
        </p:nvSpPr>
        <p:spPr>
          <a:xfrm>
            <a:off x="533400" y="6457950"/>
            <a:ext cx="11125200" cy="0"/>
          </a:xfrm>
          <a:prstGeom prst="line">
            <a:avLst/>
          </a:prstGeom>
          <a:noFill/>
          <a:ln w="9525">
            <a:solidFill>
              <a:srgbClr val="FFFFFF">
                <a:alpha val="18000"/>
              </a:srgbClr>
            </a:solidFill>
            <a:prstDash val="solid"/>
          </a:ln>
        </p:spPr>
        <p:txBody>
          <a:bodyPr/>
          <a:lstStyle/>
          <a:p>
            <a:endParaRPr lang="zh-CN" altLang="en-US"/>
          </a:p>
        </p:txBody>
      </p:sp>
      <p:sp>
        <p:nvSpPr>
          <p:cNvPr id="83" name="nav-dot">
            <a:extLst>
              <a:ext uri="{FF2B5EF4-FFF2-40B4-BE49-F238E27FC236}">
                <a16:creationId xmlns:a16="http://schemas.microsoft.com/office/drawing/2014/main" id="{A19DC736-64EE-4903-9E19-61FE3E21808C}"/>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4" name="brand">
            <a:extLst>
              <a:ext uri="{FF2B5EF4-FFF2-40B4-BE49-F238E27FC236}">
                <a16:creationId xmlns:a16="http://schemas.microsoft.com/office/drawing/2014/main" id="{26ADA261-7497-4F10-B67A-74BAB717A4B8}"/>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FFFFFF"/>
                </a:solidFill>
                <a:latin typeface="Arial"/>
                <a:ea typeface="Arial"/>
                <a:cs typeface="Arial"/>
              </a:defRPr>
            </a:pPr>
            <a:r>
              <a:rPr sz="975" b="1" i="0">
                <a:solidFill>
                  <a:srgbClr val="FFFFFF"/>
                </a:solidFill>
                <a:latin typeface="Arial"/>
                <a:ea typeface="Arial"/>
                <a:cs typeface="Arial"/>
              </a:rPr>
              <a:t>ZONG ZHI</a:t>
            </a:r>
          </a:p>
        </p:txBody>
      </p:sp>
      <p:sp>
        <p:nvSpPr>
          <p:cNvPr id="85" name="slide-kicker">
            <a:extLst>
              <a:ext uri="{FF2B5EF4-FFF2-40B4-BE49-F238E27FC236}">
                <a16:creationId xmlns:a16="http://schemas.microsoft.com/office/drawing/2014/main" id="{2F103C96-879C-4DC3-B149-91411ADCA662}"/>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FFFFFF">
                    <a:alpha val="58000"/>
                  </a:srgbClr>
                </a:solidFill>
                <a:latin typeface="Arial"/>
                <a:ea typeface="Arial"/>
                <a:cs typeface="Arial"/>
              </a:defRPr>
            </a:pPr>
            <a:r>
              <a:rPr sz="825" b="1" i="0">
                <a:solidFill>
                  <a:srgbClr val="FFFFFF">
                    <a:alpha val="58000"/>
                  </a:srgbClr>
                </a:solidFill>
                <a:latin typeface="Arial"/>
                <a:ea typeface="Arial"/>
                <a:cs typeface="Arial"/>
              </a:rPr>
              <a:t>MOTION / HERO STILL</a:t>
            </a:r>
          </a:p>
        </p:txBody>
      </p:sp>
      <p:sp>
        <p:nvSpPr>
          <p:cNvPr id="86" name="page-num">
            <a:extLst>
              <a:ext uri="{FF2B5EF4-FFF2-40B4-BE49-F238E27FC236}">
                <a16:creationId xmlns:a16="http://schemas.microsoft.com/office/drawing/2014/main" id="{CB360D54-C0E9-4AA3-8CE0-A86AA8DF18B6}"/>
              </a:ext>
            </a:extLst>
          </p:cNvPr>
          <p:cNvSpPr>
            <a:spLocks noGrp="1"/>
          </p:cNvSpPr>
          <p:nvPr/>
        </p:nvSpPr>
        <p:spPr>
          <a:xfrm>
            <a:off x="10725150" y="6543675"/>
            <a:ext cx="933450" cy="171450"/>
          </a:xfrm>
          <a:prstGeom prst="rect">
            <a:avLst/>
          </a:prstGeom>
          <a:noFill/>
          <a:ln w="0">
            <a:noFill/>
            <a:prstDash val="solid"/>
          </a:ln>
        </p:spPr>
        <p:txBody>
          <a:bodyPr wrap="square" lIns="0" tIns="0" rIns="0" bIns="0" anchor="t">
            <a:normAutofit/>
          </a:bodyPr>
          <a:lstStyle/>
          <a:p>
            <a:pPr algn="r">
              <a:defRPr sz="900" b="0" i="0">
                <a:solidFill>
                  <a:srgbClr val="FFFFFF">
                    <a:alpha val="58000"/>
                  </a:srgbClr>
                </a:solidFill>
                <a:latin typeface="Arial"/>
                <a:ea typeface="Arial"/>
                <a:cs typeface="Arial"/>
              </a:defRPr>
            </a:pPr>
            <a:r>
              <a:rPr sz="900" b="0" i="0">
                <a:solidFill>
                  <a:srgbClr val="FFFFFF">
                    <a:alpha val="58000"/>
                  </a:srgbClr>
                </a:solidFill>
                <a:latin typeface="Arial"/>
                <a:ea typeface="Arial"/>
                <a:cs typeface="Arial"/>
              </a:rPr>
              <a:t>11 / 20</a:t>
            </a:r>
          </a:p>
        </p:txBody>
      </p:sp>
      <p:sp>
        <p:nvSpPr>
          <p:cNvPr id="104" name="motion-title">
            <a:extLst>
              <a:ext uri="{FF2B5EF4-FFF2-40B4-BE49-F238E27FC236}">
                <a16:creationId xmlns:a16="http://schemas.microsoft.com/office/drawing/2014/main" id="{B55F567B-E0A3-47C7-AF40-77B27D01B949}"/>
              </a:ext>
            </a:extLst>
          </p:cNvPr>
          <p:cNvSpPr>
            <a:spLocks noGrp="1"/>
          </p:cNvSpPr>
          <p:nvPr/>
        </p:nvSpPr>
        <p:spPr>
          <a:xfrm>
            <a:off x="7905749" y="800099"/>
            <a:ext cx="3908469" cy="1485899"/>
          </a:xfrm>
          <a:prstGeom prst="rect">
            <a:avLst/>
          </a:prstGeom>
          <a:noFill/>
          <a:ln w="0">
            <a:noFill/>
            <a:prstDash val="solid"/>
          </a:ln>
        </p:spPr>
        <p:txBody>
          <a:bodyPr wrap="square" lIns="0" tIns="0" rIns="0" bIns="0" anchor="t">
            <a:normAutofit/>
          </a:bodyPr>
          <a:lstStyle/>
          <a:p>
            <a:pPr>
              <a:lnSpc>
                <a:spcPct val="86000"/>
              </a:lnSpc>
              <a:defRPr sz="3150" b="1" i="0">
                <a:solidFill>
                  <a:srgbClr val="FFFFFF"/>
                </a:solidFill>
                <a:latin typeface="Arial"/>
                <a:ea typeface="Arial"/>
                <a:cs typeface="Arial"/>
              </a:defRPr>
            </a:pPr>
            <a:r>
              <a:rPr lang="zh-CN" altLang="zh-CN" sz="3150" b="1" dirty="0"/>
              <a:t>AE 3D概念设计</a:t>
            </a:r>
            <a:endParaRPr lang="en-US" altLang="zh-CN" sz="3150" b="1" dirty="0"/>
          </a:p>
          <a:p>
            <a:pPr>
              <a:lnSpc>
                <a:spcPct val="86000"/>
              </a:lnSpc>
              <a:defRPr sz="3150" b="1" i="0">
                <a:solidFill>
                  <a:srgbClr val="FFFFFF"/>
                </a:solidFill>
                <a:latin typeface="Arial"/>
                <a:ea typeface="Arial"/>
                <a:cs typeface="Arial"/>
              </a:defRPr>
            </a:pPr>
            <a:r>
              <a:rPr sz="3150" b="1" i="0" dirty="0">
                <a:solidFill>
                  <a:srgbClr val="FFFFFF"/>
                </a:solidFill>
                <a:latin typeface="Arial"/>
                <a:ea typeface="Arial"/>
                <a:cs typeface="Arial"/>
              </a:rPr>
              <a:t>AE MOTION</a:t>
            </a:r>
          </a:p>
          <a:p>
            <a:pPr algn="l">
              <a:lnSpc>
                <a:spcPct val="86000"/>
              </a:lnSpc>
              <a:buNone/>
              <a:defRPr sz="3150" b="1" i="0">
                <a:solidFill>
                  <a:srgbClr val="FFFFFF"/>
                </a:solidFill>
                <a:latin typeface="Arial"/>
                <a:ea typeface="Arial"/>
                <a:cs typeface="Arial"/>
              </a:defRPr>
            </a:pPr>
            <a:r>
              <a:rPr sz="3150" b="1" i="0" dirty="0">
                <a:solidFill>
                  <a:srgbClr val="FFFFFF"/>
                </a:solidFill>
                <a:latin typeface="Arial"/>
                <a:ea typeface="Arial"/>
                <a:cs typeface="Arial"/>
              </a:rPr>
              <a:t>VISUAL SHORT</a:t>
            </a:r>
          </a:p>
        </p:txBody>
      </p:sp>
      <p:sp>
        <p:nvSpPr>
          <p:cNvPr id="106" name="accent-bar">
            <a:extLst>
              <a:ext uri="{FF2B5EF4-FFF2-40B4-BE49-F238E27FC236}">
                <a16:creationId xmlns:a16="http://schemas.microsoft.com/office/drawing/2014/main" id="{CD991C0F-8AC4-4ED1-A6D4-4A7F74F77126}"/>
              </a:ext>
            </a:extLst>
          </p:cNvPr>
          <p:cNvSpPr>
            <a:spLocks noGrp="1"/>
          </p:cNvSpPr>
          <p:nvPr/>
        </p:nvSpPr>
        <p:spPr>
          <a:xfrm>
            <a:off x="7995920" y="3810000"/>
            <a:ext cx="1047750" cy="76200"/>
          </a:xfrm>
          <a:prstGeom prst="rect">
            <a:avLst/>
          </a:prstGeom>
          <a:solidFill>
            <a:srgbClr val="E8FF2A"/>
          </a:solidFill>
          <a:ln w="0">
            <a:noFill/>
            <a:prstDash val="solid"/>
          </a:ln>
        </p:spPr>
        <p:txBody>
          <a:bodyPr/>
          <a:lstStyle/>
          <a:p>
            <a:endParaRPr lang="zh-CN" altLang="en-US"/>
          </a:p>
        </p:txBody>
      </p:sp>
      <p:sp>
        <p:nvSpPr>
          <p:cNvPr id="107" name="accent-bar-tail">
            <a:extLst>
              <a:ext uri="{FF2B5EF4-FFF2-40B4-BE49-F238E27FC236}">
                <a16:creationId xmlns:a16="http://schemas.microsoft.com/office/drawing/2014/main" id="{75EE1D64-1054-40F3-A551-091868723F57}"/>
              </a:ext>
            </a:extLst>
          </p:cNvPr>
          <p:cNvSpPr>
            <a:spLocks noGrp="1"/>
          </p:cNvSpPr>
          <p:nvPr/>
        </p:nvSpPr>
        <p:spPr>
          <a:xfrm>
            <a:off x="9100820" y="3810000"/>
            <a:ext cx="190500" cy="76200"/>
          </a:xfrm>
          <a:prstGeom prst="rect">
            <a:avLst/>
          </a:prstGeom>
          <a:solidFill>
            <a:srgbClr val="00F0FF"/>
          </a:solidFill>
          <a:ln w="0">
            <a:noFill/>
            <a:prstDash val="solid"/>
          </a:ln>
        </p:spPr>
        <p:txBody>
          <a:bodyPr/>
          <a:lstStyle/>
          <a:p>
            <a:endParaRPr lang="zh-CN" altLang="en-US"/>
          </a:p>
        </p:txBody>
      </p:sp>
      <p:sp>
        <p:nvSpPr>
          <p:cNvPr id="108" name="accent-bar-dot">
            <a:extLst>
              <a:ext uri="{FF2B5EF4-FFF2-40B4-BE49-F238E27FC236}">
                <a16:creationId xmlns:a16="http://schemas.microsoft.com/office/drawing/2014/main" id="{DD5B8077-95F3-4295-8406-35E354D033C7}"/>
              </a:ext>
            </a:extLst>
          </p:cNvPr>
          <p:cNvSpPr>
            <a:spLocks noGrp="1"/>
          </p:cNvSpPr>
          <p:nvPr/>
        </p:nvSpPr>
        <p:spPr>
          <a:xfrm>
            <a:off x="9348470" y="3810000"/>
            <a:ext cx="76200" cy="76200"/>
          </a:xfrm>
          <a:prstGeom prst="rect">
            <a:avLst/>
          </a:prstGeom>
          <a:solidFill>
            <a:srgbClr val="FF2A2A"/>
          </a:solidFill>
          <a:ln w="0">
            <a:noFill/>
            <a:prstDash val="solid"/>
          </a:ln>
        </p:spPr>
        <p:txBody>
          <a:bodyPr/>
          <a:lstStyle/>
          <a:p>
            <a:endParaRPr lang="zh-CN" altLang="en-US"/>
          </a:p>
        </p:txBody>
      </p:sp>
      <p:sp>
        <p:nvSpPr>
          <p:cNvPr id="109" name="motion-bars">
            <a:extLst>
              <a:ext uri="{FF2B5EF4-FFF2-40B4-BE49-F238E27FC236}">
                <a16:creationId xmlns:a16="http://schemas.microsoft.com/office/drawing/2014/main" id="{64E03B47-D4C4-4203-8150-FD5020B014D1}"/>
              </a:ext>
            </a:extLst>
          </p:cNvPr>
          <p:cNvSpPr>
            <a:spLocks noGrp="1"/>
          </p:cNvSpPr>
          <p:nvPr/>
        </p:nvSpPr>
        <p:spPr>
          <a:xfrm>
            <a:off x="7995920" y="5048250"/>
            <a:ext cx="266700" cy="533400"/>
          </a:xfrm>
          <a:prstGeom prst="rect">
            <a:avLst/>
          </a:prstGeom>
          <a:solidFill>
            <a:srgbClr val="E8FF2A"/>
          </a:solidFill>
          <a:ln w="0">
            <a:noFill/>
            <a:prstDash val="solid"/>
          </a:ln>
        </p:spPr>
        <p:txBody>
          <a:bodyPr/>
          <a:lstStyle/>
          <a:p>
            <a:endParaRPr lang="zh-CN" altLang="en-US"/>
          </a:p>
        </p:txBody>
      </p:sp>
      <p:sp>
        <p:nvSpPr>
          <p:cNvPr id="110" name="motion-bars">
            <a:extLst>
              <a:ext uri="{FF2B5EF4-FFF2-40B4-BE49-F238E27FC236}">
                <a16:creationId xmlns:a16="http://schemas.microsoft.com/office/drawing/2014/main" id="{33CCBFF6-CDD0-41E6-A0B8-08E7F2ADFC00}"/>
              </a:ext>
            </a:extLst>
          </p:cNvPr>
          <p:cNvSpPr>
            <a:spLocks noGrp="1"/>
          </p:cNvSpPr>
          <p:nvPr/>
        </p:nvSpPr>
        <p:spPr>
          <a:xfrm>
            <a:off x="8510270" y="4800600"/>
            <a:ext cx="266700" cy="781050"/>
          </a:xfrm>
          <a:prstGeom prst="rect">
            <a:avLst/>
          </a:prstGeom>
          <a:solidFill>
            <a:srgbClr val="FFFFFF">
              <a:alpha val="18000"/>
            </a:srgbClr>
          </a:solidFill>
          <a:ln w="0">
            <a:noFill/>
            <a:prstDash val="solid"/>
          </a:ln>
        </p:spPr>
        <p:txBody>
          <a:bodyPr/>
          <a:lstStyle/>
          <a:p>
            <a:endParaRPr lang="zh-CN" altLang="en-US"/>
          </a:p>
        </p:txBody>
      </p:sp>
      <p:sp>
        <p:nvSpPr>
          <p:cNvPr id="111" name="motion-bars">
            <a:extLst>
              <a:ext uri="{FF2B5EF4-FFF2-40B4-BE49-F238E27FC236}">
                <a16:creationId xmlns:a16="http://schemas.microsoft.com/office/drawing/2014/main" id="{B4582FE7-B5FB-477B-A44C-2000A29A2586}"/>
              </a:ext>
            </a:extLst>
          </p:cNvPr>
          <p:cNvSpPr>
            <a:spLocks noGrp="1"/>
          </p:cNvSpPr>
          <p:nvPr/>
        </p:nvSpPr>
        <p:spPr>
          <a:xfrm>
            <a:off x="9024620" y="4552950"/>
            <a:ext cx="266700" cy="1028700"/>
          </a:xfrm>
          <a:prstGeom prst="rect">
            <a:avLst/>
          </a:prstGeom>
          <a:solidFill>
            <a:srgbClr val="E8FF2A"/>
          </a:solidFill>
          <a:ln w="0">
            <a:noFill/>
            <a:prstDash val="solid"/>
          </a:ln>
        </p:spPr>
        <p:txBody>
          <a:bodyPr/>
          <a:lstStyle/>
          <a:p>
            <a:endParaRPr lang="zh-CN" altLang="en-US"/>
          </a:p>
        </p:txBody>
      </p:sp>
      <p:sp>
        <p:nvSpPr>
          <p:cNvPr id="112" name="motion-bars">
            <a:extLst>
              <a:ext uri="{FF2B5EF4-FFF2-40B4-BE49-F238E27FC236}">
                <a16:creationId xmlns:a16="http://schemas.microsoft.com/office/drawing/2014/main" id="{3A0064C3-3158-4183-9BFC-875E72B36ACF}"/>
              </a:ext>
            </a:extLst>
          </p:cNvPr>
          <p:cNvSpPr>
            <a:spLocks noGrp="1"/>
          </p:cNvSpPr>
          <p:nvPr/>
        </p:nvSpPr>
        <p:spPr>
          <a:xfrm>
            <a:off x="9538970" y="4305300"/>
            <a:ext cx="266700" cy="1276350"/>
          </a:xfrm>
          <a:prstGeom prst="rect">
            <a:avLst/>
          </a:prstGeom>
          <a:solidFill>
            <a:srgbClr val="FFFFFF">
              <a:alpha val="18000"/>
            </a:srgbClr>
          </a:solidFill>
          <a:ln w="0">
            <a:noFill/>
            <a:prstDash val="solid"/>
          </a:ln>
        </p:spPr>
        <p:txBody>
          <a:bodyPr/>
          <a:lstStyle/>
          <a:p>
            <a:endParaRPr lang="zh-CN" altLang="en-US"/>
          </a:p>
        </p:txBody>
      </p:sp>
      <p:sp>
        <p:nvSpPr>
          <p:cNvPr id="113" name="motion-bars">
            <a:extLst>
              <a:ext uri="{FF2B5EF4-FFF2-40B4-BE49-F238E27FC236}">
                <a16:creationId xmlns:a16="http://schemas.microsoft.com/office/drawing/2014/main" id="{3C0C44AE-88F3-4C5E-8FF0-569AA7354803}"/>
              </a:ext>
            </a:extLst>
          </p:cNvPr>
          <p:cNvSpPr>
            <a:spLocks noGrp="1"/>
          </p:cNvSpPr>
          <p:nvPr/>
        </p:nvSpPr>
        <p:spPr>
          <a:xfrm>
            <a:off x="10053320" y="5048250"/>
            <a:ext cx="266700" cy="533400"/>
          </a:xfrm>
          <a:prstGeom prst="rect">
            <a:avLst/>
          </a:prstGeom>
          <a:solidFill>
            <a:srgbClr val="E8FF2A"/>
          </a:solidFill>
          <a:ln w="0">
            <a:noFill/>
            <a:prstDash val="solid"/>
          </a:ln>
        </p:spPr>
        <p:txBody>
          <a:bodyPr/>
          <a:lstStyle/>
          <a:p>
            <a:endParaRPr lang="zh-CN" altLang="en-US"/>
          </a:p>
        </p:txBody>
      </p:sp>
      <p:sp>
        <p:nvSpPr>
          <p:cNvPr id="114" name="motion-bars">
            <a:extLst>
              <a:ext uri="{FF2B5EF4-FFF2-40B4-BE49-F238E27FC236}">
                <a16:creationId xmlns:a16="http://schemas.microsoft.com/office/drawing/2014/main" id="{C748DD6B-5F1C-4084-B2BA-E6E13468F39C}"/>
              </a:ext>
            </a:extLst>
          </p:cNvPr>
          <p:cNvSpPr>
            <a:spLocks noGrp="1"/>
          </p:cNvSpPr>
          <p:nvPr/>
        </p:nvSpPr>
        <p:spPr>
          <a:xfrm>
            <a:off x="10567670" y="4800600"/>
            <a:ext cx="266700" cy="781050"/>
          </a:xfrm>
          <a:prstGeom prst="rect">
            <a:avLst/>
          </a:prstGeom>
          <a:solidFill>
            <a:srgbClr val="FFFFFF">
              <a:alpha val="18000"/>
            </a:srgbClr>
          </a:solidFill>
          <a:ln w="0">
            <a:noFill/>
            <a:prstDash val="solid"/>
          </a:ln>
        </p:spPr>
        <p:txBody>
          <a:bodyPr/>
          <a:lstStyle/>
          <a:p>
            <a:endParaRPr lang="zh-CN" altLang="en-US"/>
          </a:p>
        </p:txBody>
      </p:sp>
      <p:sp>
        <p:nvSpPr>
          <p:cNvPr id="115" name="motion-bars">
            <a:extLst>
              <a:ext uri="{FF2B5EF4-FFF2-40B4-BE49-F238E27FC236}">
                <a16:creationId xmlns:a16="http://schemas.microsoft.com/office/drawing/2014/main" id="{EDA2A477-E100-42B4-8B99-496F17B30E34}"/>
              </a:ext>
            </a:extLst>
          </p:cNvPr>
          <p:cNvSpPr>
            <a:spLocks noGrp="1"/>
          </p:cNvSpPr>
          <p:nvPr/>
        </p:nvSpPr>
        <p:spPr>
          <a:xfrm>
            <a:off x="11082020" y="4552950"/>
            <a:ext cx="266700" cy="1028700"/>
          </a:xfrm>
          <a:prstGeom prst="rect">
            <a:avLst/>
          </a:prstGeom>
          <a:solidFill>
            <a:srgbClr val="E8FF2A"/>
          </a:solidFill>
          <a:ln w="0">
            <a:noFill/>
            <a:prstDash val="solid"/>
          </a:ln>
        </p:spPr>
        <p:txBody>
          <a:bodyPr/>
          <a:lstStyle/>
          <a:p>
            <a:endParaRPr lang="zh-CN" altLang="en-US"/>
          </a:p>
        </p:txBody>
      </p:sp>
      <p:sp>
        <p:nvSpPr>
          <p:cNvPr id="116" name="timeline">
            <a:extLst>
              <a:ext uri="{FF2B5EF4-FFF2-40B4-BE49-F238E27FC236}">
                <a16:creationId xmlns:a16="http://schemas.microsoft.com/office/drawing/2014/main" id="{701E4DFE-CDE5-4C4D-948B-B82E034105BB}"/>
              </a:ext>
            </a:extLst>
          </p:cNvPr>
          <p:cNvSpPr>
            <a:spLocks noGrp="1"/>
          </p:cNvSpPr>
          <p:nvPr/>
        </p:nvSpPr>
        <p:spPr>
          <a:xfrm>
            <a:off x="7995920" y="5715000"/>
            <a:ext cx="3619500" cy="0"/>
          </a:xfrm>
          <a:prstGeom prst="line">
            <a:avLst/>
          </a:prstGeom>
          <a:noFill/>
          <a:ln w="19050">
            <a:solidFill>
              <a:srgbClr val="E8FF2A"/>
            </a:solidFill>
            <a:prstDash val="solid"/>
          </a:ln>
        </p:spPr>
        <p:txBody>
          <a:bodyPr/>
          <a:lstStyle/>
          <a:p>
            <a:endParaRPr lang="zh-CN" altLang="en-US"/>
          </a:p>
        </p:txBody>
      </p:sp>
      <p:sp>
        <p:nvSpPr>
          <p:cNvPr id="118" name="motion-loop">
            <a:extLst>
              <a:ext uri="{FF2B5EF4-FFF2-40B4-BE49-F238E27FC236}">
                <a16:creationId xmlns:a16="http://schemas.microsoft.com/office/drawing/2014/main" id="{4D28115D-F0B5-393B-6F9C-BA731391D244}"/>
              </a:ext>
            </a:extLst>
          </p:cNvPr>
          <p:cNvSpPr>
            <a:spLocks noGrp="1"/>
          </p:cNvSpPr>
          <p:nvPr/>
        </p:nvSpPr>
        <p:spPr>
          <a:xfrm>
            <a:off x="821230" y="698278"/>
            <a:ext cx="2609850" cy="2609850"/>
          </a:xfrm>
          <a:prstGeom prst="rect">
            <a:avLst/>
          </a:prstGeom>
          <a:solidFill>
            <a:srgbClr val="FFFFFF">
              <a:alpha val="6000"/>
            </a:srgbClr>
          </a:solidFill>
          <a:ln w="13335">
            <a:solidFill>
              <a:srgbClr val="FFFFFF">
                <a:alpha val="35000"/>
              </a:srgbClr>
            </a:solidFill>
            <a:prstDash val="dash"/>
          </a:ln>
        </p:spPr>
        <p:txBody>
          <a:bodyPr/>
          <a:lstStyle/>
          <a:p>
            <a:endParaRPr lang="zh-CN" altLang="en-US"/>
          </a:p>
        </p:txBody>
      </p:sp>
      <p:sp>
        <p:nvSpPr>
          <p:cNvPr id="119" name="motion-loop-inner">
            <a:extLst>
              <a:ext uri="{FF2B5EF4-FFF2-40B4-BE49-F238E27FC236}">
                <a16:creationId xmlns:a16="http://schemas.microsoft.com/office/drawing/2014/main" id="{AAF982BA-4D97-61BC-1F5A-2C550B580D3C}"/>
              </a:ext>
            </a:extLst>
          </p:cNvPr>
          <p:cNvSpPr>
            <a:spLocks noGrp="1"/>
          </p:cNvSpPr>
          <p:nvPr/>
        </p:nvSpPr>
        <p:spPr>
          <a:xfrm>
            <a:off x="916479" y="793527"/>
            <a:ext cx="2400293" cy="2400293"/>
          </a:xfrm>
          <a:prstGeom prst="rect">
            <a:avLst/>
          </a:prstGeom>
          <a:noFill/>
          <a:ln w="9525">
            <a:solidFill>
              <a:srgbClr val="FFFFFF">
                <a:alpha val="12000"/>
              </a:srgbClr>
            </a:solidFill>
            <a:prstDash val="solid"/>
          </a:ln>
        </p:spPr>
        <p:txBody>
          <a:bodyPr/>
          <a:lstStyle/>
          <a:p>
            <a:endParaRPr lang="zh-CN" altLang="en-US"/>
          </a:p>
        </p:txBody>
      </p:sp>
      <p:sp>
        <p:nvSpPr>
          <p:cNvPr id="120" name="motion-loop-diag-1">
            <a:extLst>
              <a:ext uri="{FF2B5EF4-FFF2-40B4-BE49-F238E27FC236}">
                <a16:creationId xmlns:a16="http://schemas.microsoft.com/office/drawing/2014/main" id="{56EE5CCB-89AB-1302-1A7D-C4C9049BCC6F}"/>
              </a:ext>
            </a:extLst>
          </p:cNvPr>
          <p:cNvSpPr>
            <a:spLocks noGrp="1"/>
          </p:cNvSpPr>
          <p:nvPr/>
        </p:nvSpPr>
        <p:spPr>
          <a:xfrm>
            <a:off x="1030780" y="907827"/>
            <a:ext cx="2171700" cy="2185109"/>
          </a:xfrm>
          <a:prstGeom prst="line">
            <a:avLst/>
          </a:prstGeom>
          <a:noFill/>
          <a:ln w="9525">
            <a:solidFill>
              <a:srgbClr val="FFFFFF">
                <a:alpha val="18000"/>
              </a:srgbClr>
            </a:solidFill>
            <a:prstDash val="solid"/>
          </a:ln>
        </p:spPr>
        <p:txBody>
          <a:bodyPr/>
          <a:lstStyle/>
          <a:p>
            <a:endParaRPr lang="zh-CN" altLang="en-US"/>
          </a:p>
        </p:txBody>
      </p:sp>
      <p:sp>
        <p:nvSpPr>
          <p:cNvPr id="121" name="motion-loop-diag-2">
            <a:extLst>
              <a:ext uri="{FF2B5EF4-FFF2-40B4-BE49-F238E27FC236}">
                <a16:creationId xmlns:a16="http://schemas.microsoft.com/office/drawing/2014/main" id="{33AF445D-4508-3C34-D5DF-7E1A25869979}"/>
              </a:ext>
            </a:extLst>
          </p:cNvPr>
          <p:cNvSpPr>
            <a:spLocks noGrp="1"/>
          </p:cNvSpPr>
          <p:nvPr/>
        </p:nvSpPr>
        <p:spPr>
          <a:xfrm>
            <a:off x="3201406" y="875630"/>
            <a:ext cx="0" cy="2223752"/>
          </a:xfrm>
          <a:prstGeom prst="line">
            <a:avLst/>
          </a:prstGeom>
          <a:noFill/>
          <a:ln w="9525">
            <a:solidFill>
              <a:srgbClr val="FFFFFF">
                <a:alpha val="18000"/>
              </a:srgbClr>
            </a:solidFill>
            <a:prstDash val="solid"/>
          </a:ln>
        </p:spPr>
        <p:txBody>
          <a:bodyPr/>
          <a:lstStyle/>
          <a:p>
            <a:endParaRPr lang="zh-CN" altLang="en-US"/>
          </a:p>
        </p:txBody>
      </p:sp>
      <p:sp>
        <p:nvSpPr>
          <p:cNvPr id="122" name="tick">
            <a:extLst>
              <a:ext uri="{FF2B5EF4-FFF2-40B4-BE49-F238E27FC236}">
                <a16:creationId xmlns:a16="http://schemas.microsoft.com/office/drawing/2014/main" id="{4FD178BD-30A7-CD5D-DF2F-879604CAE957}"/>
              </a:ext>
            </a:extLst>
          </p:cNvPr>
          <p:cNvSpPr>
            <a:spLocks noGrp="1"/>
          </p:cNvSpPr>
          <p:nvPr/>
        </p:nvSpPr>
        <p:spPr>
          <a:xfrm>
            <a:off x="821230" y="698278"/>
            <a:ext cx="209550" cy="0"/>
          </a:xfrm>
          <a:prstGeom prst="line">
            <a:avLst/>
          </a:prstGeom>
          <a:noFill/>
          <a:ln w="19050">
            <a:solidFill>
              <a:srgbClr val="E8FF2A"/>
            </a:solidFill>
            <a:prstDash val="solid"/>
          </a:ln>
        </p:spPr>
        <p:txBody>
          <a:bodyPr/>
          <a:lstStyle/>
          <a:p>
            <a:endParaRPr lang="zh-CN" altLang="en-US"/>
          </a:p>
        </p:txBody>
      </p:sp>
      <p:sp>
        <p:nvSpPr>
          <p:cNvPr id="123" name="tick">
            <a:extLst>
              <a:ext uri="{FF2B5EF4-FFF2-40B4-BE49-F238E27FC236}">
                <a16:creationId xmlns:a16="http://schemas.microsoft.com/office/drawing/2014/main" id="{C84C39C7-0CAB-7FD3-5F13-82188242FB91}"/>
              </a:ext>
            </a:extLst>
          </p:cNvPr>
          <p:cNvSpPr>
            <a:spLocks noGrp="1"/>
          </p:cNvSpPr>
          <p:nvPr/>
        </p:nvSpPr>
        <p:spPr>
          <a:xfrm>
            <a:off x="821230" y="698278"/>
            <a:ext cx="0" cy="209550"/>
          </a:xfrm>
          <a:prstGeom prst="line">
            <a:avLst/>
          </a:prstGeom>
          <a:noFill/>
          <a:ln w="19050">
            <a:solidFill>
              <a:srgbClr val="E8FF2A"/>
            </a:solidFill>
            <a:prstDash val="solid"/>
          </a:ln>
        </p:spPr>
        <p:txBody>
          <a:bodyPr/>
          <a:lstStyle/>
          <a:p>
            <a:endParaRPr lang="zh-CN" altLang="en-US"/>
          </a:p>
        </p:txBody>
      </p:sp>
      <p:sp>
        <p:nvSpPr>
          <p:cNvPr id="124" name="tick">
            <a:extLst>
              <a:ext uri="{FF2B5EF4-FFF2-40B4-BE49-F238E27FC236}">
                <a16:creationId xmlns:a16="http://schemas.microsoft.com/office/drawing/2014/main" id="{9BFB0EE2-CC5B-9517-712B-0B474284E954}"/>
              </a:ext>
            </a:extLst>
          </p:cNvPr>
          <p:cNvSpPr>
            <a:spLocks noGrp="1"/>
          </p:cNvSpPr>
          <p:nvPr/>
        </p:nvSpPr>
        <p:spPr>
          <a:xfrm>
            <a:off x="3220725" y="698278"/>
            <a:ext cx="209550" cy="0"/>
          </a:xfrm>
          <a:prstGeom prst="line">
            <a:avLst/>
          </a:prstGeom>
          <a:noFill/>
          <a:ln w="19050">
            <a:solidFill>
              <a:srgbClr val="E8FF2A"/>
            </a:solidFill>
            <a:prstDash val="solid"/>
          </a:ln>
        </p:spPr>
        <p:txBody>
          <a:bodyPr/>
          <a:lstStyle/>
          <a:p>
            <a:endParaRPr lang="zh-CN" altLang="en-US"/>
          </a:p>
        </p:txBody>
      </p:sp>
      <p:sp>
        <p:nvSpPr>
          <p:cNvPr id="125" name="tick">
            <a:extLst>
              <a:ext uri="{FF2B5EF4-FFF2-40B4-BE49-F238E27FC236}">
                <a16:creationId xmlns:a16="http://schemas.microsoft.com/office/drawing/2014/main" id="{80E29114-3154-44A9-51A8-5AB82314EF11}"/>
              </a:ext>
            </a:extLst>
          </p:cNvPr>
          <p:cNvSpPr>
            <a:spLocks noGrp="1"/>
          </p:cNvSpPr>
          <p:nvPr/>
        </p:nvSpPr>
        <p:spPr>
          <a:xfrm>
            <a:off x="3430275" y="698278"/>
            <a:ext cx="0" cy="209550"/>
          </a:xfrm>
          <a:prstGeom prst="line">
            <a:avLst/>
          </a:prstGeom>
          <a:noFill/>
          <a:ln w="19050">
            <a:solidFill>
              <a:srgbClr val="E8FF2A"/>
            </a:solidFill>
            <a:prstDash val="solid"/>
          </a:ln>
        </p:spPr>
        <p:txBody>
          <a:bodyPr/>
          <a:lstStyle/>
          <a:p>
            <a:endParaRPr lang="zh-CN" altLang="en-US"/>
          </a:p>
        </p:txBody>
      </p:sp>
      <p:sp>
        <p:nvSpPr>
          <p:cNvPr id="126" name="tick">
            <a:extLst>
              <a:ext uri="{FF2B5EF4-FFF2-40B4-BE49-F238E27FC236}">
                <a16:creationId xmlns:a16="http://schemas.microsoft.com/office/drawing/2014/main" id="{5A2E7F6F-000C-01E1-FF27-B9E6E7088048}"/>
              </a:ext>
            </a:extLst>
          </p:cNvPr>
          <p:cNvSpPr>
            <a:spLocks noGrp="1"/>
          </p:cNvSpPr>
          <p:nvPr/>
        </p:nvSpPr>
        <p:spPr>
          <a:xfrm>
            <a:off x="820159" y="3302222"/>
            <a:ext cx="209550" cy="0"/>
          </a:xfrm>
          <a:prstGeom prst="line">
            <a:avLst/>
          </a:prstGeom>
          <a:noFill/>
          <a:ln w="19050">
            <a:solidFill>
              <a:srgbClr val="E8FF2A"/>
            </a:solidFill>
            <a:prstDash val="solid"/>
          </a:ln>
        </p:spPr>
        <p:txBody>
          <a:bodyPr/>
          <a:lstStyle/>
          <a:p>
            <a:endParaRPr lang="zh-CN" altLang="en-US"/>
          </a:p>
        </p:txBody>
      </p:sp>
      <p:sp>
        <p:nvSpPr>
          <p:cNvPr id="127" name="tick">
            <a:extLst>
              <a:ext uri="{FF2B5EF4-FFF2-40B4-BE49-F238E27FC236}">
                <a16:creationId xmlns:a16="http://schemas.microsoft.com/office/drawing/2014/main" id="{77CD8BBE-99B4-74F3-B51C-85B412FA4504}"/>
              </a:ext>
            </a:extLst>
          </p:cNvPr>
          <p:cNvSpPr>
            <a:spLocks noGrp="1"/>
          </p:cNvSpPr>
          <p:nvPr/>
        </p:nvSpPr>
        <p:spPr>
          <a:xfrm>
            <a:off x="820159" y="3092672"/>
            <a:ext cx="0" cy="209550"/>
          </a:xfrm>
          <a:prstGeom prst="line">
            <a:avLst/>
          </a:prstGeom>
          <a:noFill/>
          <a:ln w="19050">
            <a:solidFill>
              <a:srgbClr val="E8FF2A"/>
            </a:solidFill>
            <a:prstDash val="solid"/>
          </a:ln>
        </p:spPr>
        <p:txBody>
          <a:bodyPr/>
          <a:lstStyle/>
          <a:p>
            <a:endParaRPr lang="zh-CN" altLang="en-US"/>
          </a:p>
        </p:txBody>
      </p:sp>
      <p:sp>
        <p:nvSpPr>
          <p:cNvPr id="128" name="tick">
            <a:extLst>
              <a:ext uri="{FF2B5EF4-FFF2-40B4-BE49-F238E27FC236}">
                <a16:creationId xmlns:a16="http://schemas.microsoft.com/office/drawing/2014/main" id="{71E58C3D-8D5B-7D76-EB9B-66DA8C9DAB7A}"/>
              </a:ext>
            </a:extLst>
          </p:cNvPr>
          <p:cNvSpPr>
            <a:spLocks noGrp="1"/>
          </p:cNvSpPr>
          <p:nvPr/>
        </p:nvSpPr>
        <p:spPr>
          <a:xfrm>
            <a:off x="3212139" y="3307325"/>
            <a:ext cx="209550" cy="0"/>
          </a:xfrm>
          <a:prstGeom prst="line">
            <a:avLst/>
          </a:prstGeom>
          <a:noFill/>
          <a:ln w="19050">
            <a:solidFill>
              <a:srgbClr val="E8FF2A"/>
            </a:solidFill>
            <a:prstDash val="solid"/>
          </a:ln>
        </p:spPr>
        <p:txBody>
          <a:bodyPr/>
          <a:lstStyle/>
          <a:p>
            <a:endParaRPr lang="zh-CN" altLang="en-US"/>
          </a:p>
        </p:txBody>
      </p:sp>
      <p:sp>
        <p:nvSpPr>
          <p:cNvPr id="129" name="tick">
            <a:extLst>
              <a:ext uri="{FF2B5EF4-FFF2-40B4-BE49-F238E27FC236}">
                <a16:creationId xmlns:a16="http://schemas.microsoft.com/office/drawing/2014/main" id="{22E28E7A-3E70-5342-FB9A-BD9C26367454}"/>
              </a:ext>
            </a:extLst>
          </p:cNvPr>
          <p:cNvSpPr>
            <a:spLocks noGrp="1"/>
          </p:cNvSpPr>
          <p:nvPr/>
        </p:nvSpPr>
        <p:spPr>
          <a:xfrm>
            <a:off x="3421689" y="3097775"/>
            <a:ext cx="0" cy="209550"/>
          </a:xfrm>
          <a:prstGeom prst="line">
            <a:avLst/>
          </a:prstGeom>
          <a:noFill/>
          <a:ln w="19050">
            <a:solidFill>
              <a:srgbClr val="E8FF2A"/>
            </a:solidFill>
            <a:prstDash val="solid"/>
          </a:ln>
        </p:spPr>
        <p:txBody>
          <a:bodyPr/>
          <a:lstStyle/>
          <a:p>
            <a:endParaRPr lang="zh-CN" altLang="en-US"/>
          </a:p>
        </p:txBody>
      </p:sp>
      <p:sp>
        <p:nvSpPr>
          <p:cNvPr id="130" name="motion-loop-label">
            <a:extLst>
              <a:ext uri="{FF2B5EF4-FFF2-40B4-BE49-F238E27FC236}">
                <a16:creationId xmlns:a16="http://schemas.microsoft.com/office/drawing/2014/main" id="{782E9C65-A857-37C2-4563-C76D81E9A163}"/>
              </a:ext>
            </a:extLst>
          </p:cNvPr>
          <p:cNvSpPr>
            <a:spLocks noGrp="1"/>
          </p:cNvSpPr>
          <p:nvPr/>
        </p:nvSpPr>
        <p:spPr>
          <a:xfrm>
            <a:off x="-1483474" y="1466851"/>
            <a:ext cx="1219200" cy="266700"/>
          </a:xfrm>
          <a:prstGeom prst="rect">
            <a:avLst/>
          </a:prstGeom>
          <a:noFill/>
          <a:ln w="0">
            <a:noFill/>
            <a:prstDash val="solid"/>
          </a:ln>
        </p:spPr>
        <p:txBody>
          <a:bodyPr wrap="square" lIns="0" tIns="0" rIns="0" bIns="0" anchor="t">
            <a:normAutofit/>
          </a:bodyPr>
          <a:lstStyle/>
          <a:p>
            <a:pPr algn="ctr">
              <a:defRPr sz="1125" b="1" i="0">
                <a:solidFill>
                  <a:srgbClr val="FFFFFF"/>
                </a:solidFill>
                <a:latin typeface="Arial"/>
                <a:ea typeface="Arial"/>
                <a:cs typeface="Arial"/>
              </a:defRPr>
            </a:pPr>
            <a:r>
              <a:rPr sz="1125" b="1" i="0" dirty="0">
                <a:solidFill>
                  <a:srgbClr val="FFFFFF"/>
                </a:solidFill>
                <a:latin typeface="Arial"/>
                <a:ea typeface="Arial"/>
                <a:cs typeface="Arial"/>
              </a:rPr>
              <a:t>LOOP STILL</a:t>
            </a:r>
          </a:p>
        </p:txBody>
      </p:sp>
      <p:sp>
        <p:nvSpPr>
          <p:cNvPr id="131" name="motion-loop-note">
            <a:extLst>
              <a:ext uri="{FF2B5EF4-FFF2-40B4-BE49-F238E27FC236}">
                <a16:creationId xmlns:a16="http://schemas.microsoft.com/office/drawing/2014/main" id="{9028D154-776E-33DC-5FAB-355C932132FC}"/>
              </a:ext>
            </a:extLst>
          </p:cNvPr>
          <p:cNvSpPr>
            <a:spLocks noGrp="1"/>
          </p:cNvSpPr>
          <p:nvPr/>
        </p:nvSpPr>
        <p:spPr>
          <a:xfrm>
            <a:off x="-1483474" y="1771651"/>
            <a:ext cx="121920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a:solidFill>
                  <a:srgbClr val="FFFFFF">
                    <a:alpha val="55000"/>
                  </a:srgbClr>
                </a:solidFill>
                <a:latin typeface="Microsoft YaHei"/>
                <a:ea typeface="Microsoft YaHei"/>
                <a:cs typeface="Microsoft YaHei"/>
              </a:rPr>
              <a:t>替换图片 · 1:1 · crop cover</a:t>
            </a:r>
          </a:p>
        </p:txBody>
      </p:sp>
      <p:sp>
        <p:nvSpPr>
          <p:cNvPr id="132" name="motion-loop-chip-bg">
            <a:extLst>
              <a:ext uri="{FF2B5EF4-FFF2-40B4-BE49-F238E27FC236}">
                <a16:creationId xmlns:a16="http://schemas.microsoft.com/office/drawing/2014/main" id="{ED1D71AF-2662-C4D6-4734-93D268553A07}"/>
              </a:ext>
            </a:extLst>
          </p:cNvPr>
          <p:cNvSpPr>
            <a:spLocks noGrp="1"/>
          </p:cNvSpPr>
          <p:nvPr/>
        </p:nvSpPr>
        <p:spPr>
          <a:xfrm>
            <a:off x="973630" y="850678"/>
            <a:ext cx="609600" cy="209550"/>
          </a:xfrm>
          <a:prstGeom prst="rect">
            <a:avLst/>
          </a:prstGeom>
          <a:solidFill>
            <a:srgbClr val="E8FF2A"/>
          </a:solidFill>
          <a:ln w="0">
            <a:noFill/>
            <a:prstDash val="solid"/>
          </a:ln>
        </p:spPr>
        <p:txBody>
          <a:bodyPr/>
          <a:lstStyle/>
          <a:p>
            <a:endParaRPr lang="zh-CN" altLang="en-US"/>
          </a:p>
        </p:txBody>
      </p:sp>
      <p:sp>
        <p:nvSpPr>
          <p:cNvPr id="133" name="motion-loop-chip">
            <a:extLst>
              <a:ext uri="{FF2B5EF4-FFF2-40B4-BE49-F238E27FC236}">
                <a16:creationId xmlns:a16="http://schemas.microsoft.com/office/drawing/2014/main" id="{0733E58B-467D-439E-924A-62CC6FB010E3}"/>
              </a:ext>
            </a:extLst>
          </p:cNvPr>
          <p:cNvSpPr>
            <a:spLocks noGrp="1"/>
          </p:cNvSpPr>
          <p:nvPr/>
        </p:nvSpPr>
        <p:spPr>
          <a:xfrm>
            <a:off x="1040305" y="888778"/>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1:1</a:t>
            </a:r>
          </a:p>
        </p:txBody>
      </p:sp>
      <p:sp>
        <p:nvSpPr>
          <p:cNvPr id="134" name="motion-loop-dot">
            <a:extLst>
              <a:ext uri="{FF2B5EF4-FFF2-40B4-BE49-F238E27FC236}">
                <a16:creationId xmlns:a16="http://schemas.microsoft.com/office/drawing/2014/main" id="{8C6B8BD2-F9D4-133E-E648-59A7351440F5}"/>
              </a:ext>
            </a:extLst>
          </p:cNvPr>
          <p:cNvSpPr>
            <a:spLocks noGrp="1"/>
          </p:cNvSpPr>
          <p:nvPr/>
        </p:nvSpPr>
        <p:spPr>
          <a:xfrm>
            <a:off x="3145329" y="841153"/>
            <a:ext cx="133350" cy="133350"/>
          </a:xfrm>
          <a:prstGeom prst="ellipse">
            <a:avLst/>
          </a:prstGeom>
          <a:solidFill>
            <a:srgbClr val="E8FF2A"/>
          </a:solidFill>
          <a:ln w="0">
            <a:noFill/>
            <a:prstDash val="solid"/>
          </a:ln>
        </p:spPr>
        <p:txBody>
          <a:bodyPr/>
          <a:lstStyle/>
          <a:p>
            <a:endParaRPr lang="zh-CN" altLang="en-US"/>
          </a:p>
        </p:txBody>
      </p:sp>
      <p:sp>
        <p:nvSpPr>
          <p:cNvPr id="135" name="motion-loop">
            <a:extLst>
              <a:ext uri="{FF2B5EF4-FFF2-40B4-BE49-F238E27FC236}">
                <a16:creationId xmlns:a16="http://schemas.microsoft.com/office/drawing/2014/main" id="{106BE684-BACB-95B4-892D-3DEEF1B78930}"/>
              </a:ext>
            </a:extLst>
          </p:cNvPr>
          <p:cNvSpPr>
            <a:spLocks noGrp="1"/>
          </p:cNvSpPr>
          <p:nvPr/>
        </p:nvSpPr>
        <p:spPr>
          <a:xfrm>
            <a:off x="4064694" y="709010"/>
            <a:ext cx="2609850" cy="2609850"/>
          </a:xfrm>
          <a:prstGeom prst="rect">
            <a:avLst/>
          </a:prstGeom>
          <a:solidFill>
            <a:srgbClr val="FFFFFF">
              <a:alpha val="6000"/>
            </a:srgbClr>
          </a:solidFill>
          <a:ln w="13335">
            <a:solidFill>
              <a:srgbClr val="FFFFFF">
                <a:alpha val="35000"/>
              </a:srgbClr>
            </a:solidFill>
            <a:prstDash val="dash"/>
          </a:ln>
        </p:spPr>
        <p:txBody>
          <a:bodyPr/>
          <a:lstStyle/>
          <a:p>
            <a:endParaRPr lang="zh-CN" altLang="en-US"/>
          </a:p>
        </p:txBody>
      </p:sp>
      <p:sp>
        <p:nvSpPr>
          <p:cNvPr id="136" name="motion-loop-inner">
            <a:extLst>
              <a:ext uri="{FF2B5EF4-FFF2-40B4-BE49-F238E27FC236}">
                <a16:creationId xmlns:a16="http://schemas.microsoft.com/office/drawing/2014/main" id="{30E8D78D-3827-1E86-17A4-BCBBCF592A3D}"/>
              </a:ext>
            </a:extLst>
          </p:cNvPr>
          <p:cNvSpPr>
            <a:spLocks noGrp="1"/>
          </p:cNvSpPr>
          <p:nvPr/>
        </p:nvSpPr>
        <p:spPr>
          <a:xfrm>
            <a:off x="4159943" y="804259"/>
            <a:ext cx="2400293" cy="2400293"/>
          </a:xfrm>
          <a:prstGeom prst="rect">
            <a:avLst/>
          </a:prstGeom>
          <a:noFill/>
          <a:ln w="9525">
            <a:solidFill>
              <a:srgbClr val="FFFFFF">
                <a:alpha val="12000"/>
              </a:srgbClr>
            </a:solidFill>
            <a:prstDash val="solid"/>
          </a:ln>
        </p:spPr>
        <p:txBody>
          <a:bodyPr/>
          <a:lstStyle/>
          <a:p>
            <a:endParaRPr lang="zh-CN" altLang="en-US"/>
          </a:p>
        </p:txBody>
      </p:sp>
      <p:sp>
        <p:nvSpPr>
          <p:cNvPr id="137" name="motion-loop-diag-1">
            <a:extLst>
              <a:ext uri="{FF2B5EF4-FFF2-40B4-BE49-F238E27FC236}">
                <a16:creationId xmlns:a16="http://schemas.microsoft.com/office/drawing/2014/main" id="{B9F7511A-A0B3-4820-1086-C51E4334F30D}"/>
              </a:ext>
            </a:extLst>
          </p:cNvPr>
          <p:cNvSpPr>
            <a:spLocks noGrp="1"/>
          </p:cNvSpPr>
          <p:nvPr/>
        </p:nvSpPr>
        <p:spPr>
          <a:xfrm>
            <a:off x="4274244" y="918559"/>
            <a:ext cx="2171700" cy="2185109"/>
          </a:xfrm>
          <a:prstGeom prst="line">
            <a:avLst/>
          </a:prstGeom>
          <a:noFill/>
          <a:ln w="9525">
            <a:solidFill>
              <a:srgbClr val="FFFFFF">
                <a:alpha val="18000"/>
              </a:srgbClr>
            </a:solidFill>
            <a:prstDash val="solid"/>
          </a:ln>
        </p:spPr>
        <p:txBody>
          <a:bodyPr/>
          <a:lstStyle/>
          <a:p>
            <a:endParaRPr lang="zh-CN" altLang="en-US"/>
          </a:p>
        </p:txBody>
      </p:sp>
      <p:sp>
        <p:nvSpPr>
          <p:cNvPr id="138" name="motion-loop-diag-2">
            <a:extLst>
              <a:ext uri="{FF2B5EF4-FFF2-40B4-BE49-F238E27FC236}">
                <a16:creationId xmlns:a16="http://schemas.microsoft.com/office/drawing/2014/main" id="{9CB76D27-EE18-475C-EA25-1ACC403BA34A}"/>
              </a:ext>
            </a:extLst>
          </p:cNvPr>
          <p:cNvSpPr>
            <a:spLocks noGrp="1"/>
          </p:cNvSpPr>
          <p:nvPr/>
        </p:nvSpPr>
        <p:spPr>
          <a:xfrm>
            <a:off x="6444870" y="886362"/>
            <a:ext cx="0" cy="2223752"/>
          </a:xfrm>
          <a:prstGeom prst="line">
            <a:avLst/>
          </a:prstGeom>
          <a:noFill/>
          <a:ln w="9525">
            <a:solidFill>
              <a:srgbClr val="FFFFFF">
                <a:alpha val="18000"/>
              </a:srgbClr>
            </a:solidFill>
            <a:prstDash val="solid"/>
          </a:ln>
        </p:spPr>
        <p:txBody>
          <a:bodyPr/>
          <a:lstStyle/>
          <a:p>
            <a:endParaRPr lang="zh-CN" altLang="en-US"/>
          </a:p>
        </p:txBody>
      </p:sp>
      <p:sp>
        <p:nvSpPr>
          <p:cNvPr id="139" name="tick">
            <a:extLst>
              <a:ext uri="{FF2B5EF4-FFF2-40B4-BE49-F238E27FC236}">
                <a16:creationId xmlns:a16="http://schemas.microsoft.com/office/drawing/2014/main" id="{B3B6FCBE-72A6-EE43-6247-5D87EC6DBC5E}"/>
              </a:ext>
            </a:extLst>
          </p:cNvPr>
          <p:cNvSpPr>
            <a:spLocks noGrp="1"/>
          </p:cNvSpPr>
          <p:nvPr/>
        </p:nvSpPr>
        <p:spPr>
          <a:xfrm>
            <a:off x="4064694" y="709010"/>
            <a:ext cx="209550" cy="0"/>
          </a:xfrm>
          <a:prstGeom prst="line">
            <a:avLst/>
          </a:prstGeom>
          <a:noFill/>
          <a:ln w="19050">
            <a:solidFill>
              <a:srgbClr val="E8FF2A"/>
            </a:solidFill>
            <a:prstDash val="solid"/>
          </a:ln>
        </p:spPr>
        <p:txBody>
          <a:bodyPr/>
          <a:lstStyle/>
          <a:p>
            <a:endParaRPr lang="zh-CN" altLang="en-US"/>
          </a:p>
        </p:txBody>
      </p:sp>
      <p:sp>
        <p:nvSpPr>
          <p:cNvPr id="140" name="tick">
            <a:extLst>
              <a:ext uri="{FF2B5EF4-FFF2-40B4-BE49-F238E27FC236}">
                <a16:creationId xmlns:a16="http://schemas.microsoft.com/office/drawing/2014/main" id="{BC7B65DA-9D05-6B6F-D623-6090DE3187B6}"/>
              </a:ext>
            </a:extLst>
          </p:cNvPr>
          <p:cNvSpPr>
            <a:spLocks noGrp="1"/>
          </p:cNvSpPr>
          <p:nvPr/>
        </p:nvSpPr>
        <p:spPr>
          <a:xfrm>
            <a:off x="4064694" y="709010"/>
            <a:ext cx="0" cy="209550"/>
          </a:xfrm>
          <a:prstGeom prst="line">
            <a:avLst/>
          </a:prstGeom>
          <a:noFill/>
          <a:ln w="19050">
            <a:solidFill>
              <a:srgbClr val="E8FF2A"/>
            </a:solidFill>
            <a:prstDash val="solid"/>
          </a:ln>
        </p:spPr>
        <p:txBody>
          <a:bodyPr/>
          <a:lstStyle/>
          <a:p>
            <a:endParaRPr lang="zh-CN" altLang="en-US"/>
          </a:p>
        </p:txBody>
      </p:sp>
      <p:sp>
        <p:nvSpPr>
          <p:cNvPr id="141" name="tick">
            <a:extLst>
              <a:ext uri="{FF2B5EF4-FFF2-40B4-BE49-F238E27FC236}">
                <a16:creationId xmlns:a16="http://schemas.microsoft.com/office/drawing/2014/main" id="{2507F3AB-EAFA-6DB8-38D1-500492BED794}"/>
              </a:ext>
            </a:extLst>
          </p:cNvPr>
          <p:cNvSpPr>
            <a:spLocks noGrp="1"/>
          </p:cNvSpPr>
          <p:nvPr/>
        </p:nvSpPr>
        <p:spPr>
          <a:xfrm>
            <a:off x="6464189" y="709010"/>
            <a:ext cx="209550" cy="0"/>
          </a:xfrm>
          <a:prstGeom prst="line">
            <a:avLst/>
          </a:prstGeom>
          <a:noFill/>
          <a:ln w="19050">
            <a:solidFill>
              <a:srgbClr val="E8FF2A"/>
            </a:solidFill>
            <a:prstDash val="solid"/>
          </a:ln>
        </p:spPr>
        <p:txBody>
          <a:bodyPr/>
          <a:lstStyle/>
          <a:p>
            <a:endParaRPr lang="zh-CN" altLang="en-US"/>
          </a:p>
        </p:txBody>
      </p:sp>
      <p:sp>
        <p:nvSpPr>
          <p:cNvPr id="142" name="tick">
            <a:extLst>
              <a:ext uri="{FF2B5EF4-FFF2-40B4-BE49-F238E27FC236}">
                <a16:creationId xmlns:a16="http://schemas.microsoft.com/office/drawing/2014/main" id="{319A5868-BC8B-9FB5-7D3D-E16295781A23}"/>
              </a:ext>
            </a:extLst>
          </p:cNvPr>
          <p:cNvSpPr>
            <a:spLocks noGrp="1"/>
          </p:cNvSpPr>
          <p:nvPr/>
        </p:nvSpPr>
        <p:spPr>
          <a:xfrm>
            <a:off x="6673739" y="709010"/>
            <a:ext cx="0" cy="209550"/>
          </a:xfrm>
          <a:prstGeom prst="line">
            <a:avLst/>
          </a:prstGeom>
          <a:noFill/>
          <a:ln w="19050">
            <a:solidFill>
              <a:srgbClr val="E8FF2A"/>
            </a:solidFill>
            <a:prstDash val="solid"/>
          </a:ln>
        </p:spPr>
        <p:txBody>
          <a:bodyPr/>
          <a:lstStyle/>
          <a:p>
            <a:endParaRPr lang="zh-CN" altLang="en-US"/>
          </a:p>
        </p:txBody>
      </p:sp>
      <p:sp>
        <p:nvSpPr>
          <p:cNvPr id="143" name="tick">
            <a:extLst>
              <a:ext uri="{FF2B5EF4-FFF2-40B4-BE49-F238E27FC236}">
                <a16:creationId xmlns:a16="http://schemas.microsoft.com/office/drawing/2014/main" id="{706CDB41-1A39-6596-56EC-8FC505205641}"/>
              </a:ext>
            </a:extLst>
          </p:cNvPr>
          <p:cNvSpPr>
            <a:spLocks noGrp="1"/>
          </p:cNvSpPr>
          <p:nvPr/>
        </p:nvSpPr>
        <p:spPr>
          <a:xfrm>
            <a:off x="4063623" y="3312954"/>
            <a:ext cx="209550" cy="0"/>
          </a:xfrm>
          <a:prstGeom prst="line">
            <a:avLst/>
          </a:prstGeom>
          <a:noFill/>
          <a:ln w="19050">
            <a:solidFill>
              <a:srgbClr val="E8FF2A"/>
            </a:solidFill>
            <a:prstDash val="solid"/>
          </a:ln>
        </p:spPr>
        <p:txBody>
          <a:bodyPr/>
          <a:lstStyle/>
          <a:p>
            <a:endParaRPr lang="zh-CN" altLang="en-US"/>
          </a:p>
        </p:txBody>
      </p:sp>
      <p:sp>
        <p:nvSpPr>
          <p:cNvPr id="144" name="tick">
            <a:extLst>
              <a:ext uri="{FF2B5EF4-FFF2-40B4-BE49-F238E27FC236}">
                <a16:creationId xmlns:a16="http://schemas.microsoft.com/office/drawing/2014/main" id="{07F59AD6-7AD0-FFE1-748C-B1BC11399B2C}"/>
              </a:ext>
            </a:extLst>
          </p:cNvPr>
          <p:cNvSpPr>
            <a:spLocks noGrp="1"/>
          </p:cNvSpPr>
          <p:nvPr/>
        </p:nvSpPr>
        <p:spPr>
          <a:xfrm>
            <a:off x="4063623" y="3103404"/>
            <a:ext cx="0" cy="209550"/>
          </a:xfrm>
          <a:prstGeom prst="line">
            <a:avLst/>
          </a:prstGeom>
          <a:noFill/>
          <a:ln w="19050">
            <a:solidFill>
              <a:srgbClr val="E8FF2A"/>
            </a:solidFill>
            <a:prstDash val="solid"/>
          </a:ln>
        </p:spPr>
        <p:txBody>
          <a:bodyPr/>
          <a:lstStyle/>
          <a:p>
            <a:endParaRPr lang="zh-CN" altLang="en-US"/>
          </a:p>
        </p:txBody>
      </p:sp>
      <p:sp>
        <p:nvSpPr>
          <p:cNvPr id="145" name="tick">
            <a:extLst>
              <a:ext uri="{FF2B5EF4-FFF2-40B4-BE49-F238E27FC236}">
                <a16:creationId xmlns:a16="http://schemas.microsoft.com/office/drawing/2014/main" id="{D875EA4E-07D6-8B9F-51F6-3A8345A049C2}"/>
              </a:ext>
            </a:extLst>
          </p:cNvPr>
          <p:cNvSpPr>
            <a:spLocks noGrp="1"/>
          </p:cNvSpPr>
          <p:nvPr/>
        </p:nvSpPr>
        <p:spPr>
          <a:xfrm>
            <a:off x="6455603" y="3318057"/>
            <a:ext cx="209550" cy="0"/>
          </a:xfrm>
          <a:prstGeom prst="line">
            <a:avLst/>
          </a:prstGeom>
          <a:noFill/>
          <a:ln w="19050">
            <a:solidFill>
              <a:srgbClr val="E8FF2A"/>
            </a:solidFill>
            <a:prstDash val="solid"/>
          </a:ln>
        </p:spPr>
        <p:txBody>
          <a:bodyPr/>
          <a:lstStyle/>
          <a:p>
            <a:endParaRPr lang="zh-CN" altLang="en-US"/>
          </a:p>
        </p:txBody>
      </p:sp>
      <p:sp>
        <p:nvSpPr>
          <p:cNvPr id="146" name="tick">
            <a:extLst>
              <a:ext uri="{FF2B5EF4-FFF2-40B4-BE49-F238E27FC236}">
                <a16:creationId xmlns:a16="http://schemas.microsoft.com/office/drawing/2014/main" id="{C5D22486-A728-7CA8-04C0-A86A88F9A1BC}"/>
              </a:ext>
            </a:extLst>
          </p:cNvPr>
          <p:cNvSpPr>
            <a:spLocks noGrp="1"/>
          </p:cNvSpPr>
          <p:nvPr/>
        </p:nvSpPr>
        <p:spPr>
          <a:xfrm>
            <a:off x="6665153" y="3108507"/>
            <a:ext cx="0" cy="209550"/>
          </a:xfrm>
          <a:prstGeom prst="line">
            <a:avLst/>
          </a:prstGeom>
          <a:noFill/>
          <a:ln w="19050">
            <a:solidFill>
              <a:srgbClr val="E8FF2A"/>
            </a:solidFill>
            <a:prstDash val="solid"/>
          </a:ln>
        </p:spPr>
        <p:txBody>
          <a:bodyPr/>
          <a:lstStyle/>
          <a:p>
            <a:endParaRPr lang="zh-CN" altLang="en-US"/>
          </a:p>
        </p:txBody>
      </p:sp>
      <p:sp>
        <p:nvSpPr>
          <p:cNvPr id="147" name="motion-loop-chip-bg">
            <a:extLst>
              <a:ext uri="{FF2B5EF4-FFF2-40B4-BE49-F238E27FC236}">
                <a16:creationId xmlns:a16="http://schemas.microsoft.com/office/drawing/2014/main" id="{D5378DB4-B7EC-E96B-45C0-D228DE94F0A1}"/>
              </a:ext>
            </a:extLst>
          </p:cNvPr>
          <p:cNvSpPr>
            <a:spLocks noGrp="1"/>
          </p:cNvSpPr>
          <p:nvPr/>
        </p:nvSpPr>
        <p:spPr>
          <a:xfrm>
            <a:off x="4217094" y="861410"/>
            <a:ext cx="609600" cy="209550"/>
          </a:xfrm>
          <a:prstGeom prst="rect">
            <a:avLst/>
          </a:prstGeom>
          <a:solidFill>
            <a:srgbClr val="E8FF2A"/>
          </a:solidFill>
          <a:ln w="0">
            <a:noFill/>
            <a:prstDash val="solid"/>
          </a:ln>
        </p:spPr>
        <p:txBody>
          <a:bodyPr/>
          <a:lstStyle/>
          <a:p>
            <a:endParaRPr lang="zh-CN" altLang="en-US"/>
          </a:p>
        </p:txBody>
      </p:sp>
      <p:sp>
        <p:nvSpPr>
          <p:cNvPr id="148" name="motion-loop-chip">
            <a:extLst>
              <a:ext uri="{FF2B5EF4-FFF2-40B4-BE49-F238E27FC236}">
                <a16:creationId xmlns:a16="http://schemas.microsoft.com/office/drawing/2014/main" id="{CCB34DC8-80A9-603A-BD65-334BEB539564}"/>
              </a:ext>
            </a:extLst>
          </p:cNvPr>
          <p:cNvSpPr>
            <a:spLocks noGrp="1"/>
          </p:cNvSpPr>
          <p:nvPr/>
        </p:nvSpPr>
        <p:spPr>
          <a:xfrm>
            <a:off x="4283769" y="899510"/>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1:1</a:t>
            </a:r>
          </a:p>
        </p:txBody>
      </p:sp>
      <p:sp>
        <p:nvSpPr>
          <p:cNvPr id="149" name="motion-loop-dot">
            <a:extLst>
              <a:ext uri="{FF2B5EF4-FFF2-40B4-BE49-F238E27FC236}">
                <a16:creationId xmlns:a16="http://schemas.microsoft.com/office/drawing/2014/main" id="{11717CB2-3FFB-BC6D-D7DE-81B8003B95AB}"/>
              </a:ext>
            </a:extLst>
          </p:cNvPr>
          <p:cNvSpPr>
            <a:spLocks noGrp="1"/>
          </p:cNvSpPr>
          <p:nvPr/>
        </p:nvSpPr>
        <p:spPr>
          <a:xfrm>
            <a:off x="6388793" y="851885"/>
            <a:ext cx="133350" cy="133350"/>
          </a:xfrm>
          <a:prstGeom prst="ellipse">
            <a:avLst/>
          </a:prstGeom>
          <a:solidFill>
            <a:srgbClr val="E8FF2A"/>
          </a:solidFill>
          <a:ln w="0">
            <a:noFill/>
            <a:prstDash val="solid"/>
          </a:ln>
        </p:spPr>
        <p:txBody>
          <a:bodyPr/>
          <a:lstStyle/>
          <a:p>
            <a:endParaRPr lang="zh-CN" altLang="en-US"/>
          </a:p>
        </p:txBody>
      </p:sp>
      <p:sp>
        <p:nvSpPr>
          <p:cNvPr id="150" name="motion-loop">
            <a:extLst>
              <a:ext uri="{FF2B5EF4-FFF2-40B4-BE49-F238E27FC236}">
                <a16:creationId xmlns:a16="http://schemas.microsoft.com/office/drawing/2014/main" id="{49D0A3C1-6414-4889-7A7D-697FB95B293D}"/>
              </a:ext>
            </a:extLst>
          </p:cNvPr>
          <p:cNvSpPr>
            <a:spLocks noGrp="1"/>
          </p:cNvSpPr>
          <p:nvPr/>
        </p:nvSpPr>
        <p:spPr>
          <a:xfrm>
            <a:off x="802113" y="3906858"/>
            <a:ext cx="2609850" cy="2609850"/>
          </a:xfrm>
          <a:prstGeom prst="rect">
            <a:avLst/>
          </a:prstGeom>
          <a:solidFill>
            <a:srgbClr val="FFFFFF">
              <a:alpha val="6000"/>
            </a:srgbClr>
          </a:solidFill>
          <a:ln w="13335">
            <a:solidFill>
              <a:srgbClr val="FFFFFF">
                <a:alpha val="35000"/>
              </a:srgbClr>
            </a:solidFill>
            <a:prstDash val="dash"/>
          </a:ln>
        </p:spPr>
        <p:txBody>
          <a:bodyPr/>
          <a:lstStyle/>
          <a:p>
            <a:endParaRPr lang="zh-CN" altLang="en-US"/>
          </a:p>
        </p:txBody>
      </p:sp>
      <p:sp>
        <p:nvSpPr>
          <p:cNvPr id="151" name="motion-loop-inner">
            <a:extLst>
              <a:ext uri="{FF2B5EF4-FFF2-40B4-BE49-F238E27FC236}">
                <a16:creationId xmlns:a16="http://schemas.microsoft.com/office/drawing/2014/main" id="{4B6ABB31-AE2B-0125-DFC6-2D7654CF6994}"/>
              </a:ext>
            </a:extLst>
          </p:cNvPr>
          <p:cNvSpPr>
            <a:spLocks noGrp="1"/>
          </p:cNvSpPr>
          <p:nvPr/>
        </p:nvSpPr>
        <p:spPr>
          <a:xfrm>
            <a:off x="897362" y="4002107"/>
            <a:ext cx="2400293" cy="2400293"/>
          </a:xfrm>
          <a:prstGeom prst="rect">
            <a:avLst/>
          </a:prstGeom>
          <a:noFill/>
          <a:ln w="9525">
            <a:solidFill>
              <a:srgbClr val="FFFFFF">
                <a:alpha val="12000"/>
              </a:srgbClr>
            </a:solidFill>
            <a:prstDash val="solid"/>
          </a:ln>
        </p:spPr>
        <p:txBody>
          <a:bodyPr/>
          <a:lstStyle/>
          <a:p>
            <a:endParaRPr lang="zh-CN" altLang="en-US"/>
          </a:p>
        </p:txBody>
      </p:sp>
      <p:sp>
        <p:nvSpPr>
          <p:cNvPr id="152" name="motion-loop-diag-1">
            <a:extLst>
              <a:ext uri="{FF2B5EF4-FFF2-40B4-BE49-F238E27FC236}">
                <a16:creationId xmlns:a16="http://schemas.microsoft.com/office/drawing/2014/main" id="{00EE9E16-039C-71F5-FF5A-0857F225D6B0}"/>
              </a:ext>
            </a:extLst>
          </p:cNvPr>
          <p:cNvSpPr>
            <a:spLocks noGrp="1"/>
          </p:cNvSpPr>
          <p:nvPr/>
        </p:nvSpPr>
        <p:spPr>
          <a:xfrm>
            <a:off x="1011663" y="4116407"/>
            <a:ext cx="2171700" cy="2185109"/>
          </a:xfrm>
          <a:prstGeom prst="line">
            <a:avLst/>
          </a:prstGeom>
          <a:noFill/>
          <a:ln w="9525">
            <a:solidFill>
              <a:srgbClr val="FFFFFF">
                <a:alpha val="18000"/>
              </a:srgbClr>
            </a:solidFill>
            <a:prstDash val="solid"/>
          </a:ln>
        </p:spPr>
        <p:txBody>
          <a:bodyPr/>
          <a:lstStyle/>
          <a:p>
            <a:endParaRPr lang="zh-CN" altLang="en-US"/>
          </a:p>
        </p:txBody>
      </p:sp>
      <p:sp>
        <p:nvSpPr>
          <p:cNvPr id="153" name="motion-loop-diag-2">
            <a:extLst>
              <a:ext uri="{FF2B5EF4-FFF2-40B4-BE49-F238E27FC236}">
                <a16:creationId xmlns:a16="http://schemas.microsoft.com/office/drawing/2014/main" id="{1A993762-7F4F-8CC5-9536-6D5BC77A2E15}"/>
              </a:ext>
            </a:extLst>
          </p:cNvPr>
          <p:cNvSpPr>
            <a:spLocks noGrp="1"/>
          </p:cNvSpPr>
          <p:nvPr/>
        </p:nvSpPr>
        <p:spPr>
          <a:xfrm>
            <a:off x="3182289" y="4084210"/>
            <a:ext cx="0" cy="2223752"/>
          </a:xfrm>
          <a:prstGeom prst="line">
            <a:avLst/>
          </a:prstGeom>
          <a:noFill/>
          <a:ln w="9525">
            <a:solidFill>
              <a:srgbClr val="FFFFFF">
                <a:alpha val="18000"/>
              </a:srgbClr>
            </a:solidFill>
            <a:prstDash val="solid"/>
          </a:ln>
        </p:spPr>
        <p:txBody>
          <a:bodyPr/>
          <a:lstStyle/>
          <a:p>
            <a:endParaRPr lang="zh-CN" altLang="en-US"/>
          </a:p>
        </p:txBody>
      </p:sp>
      <p:sp>
        <p:nvSpPr>
          <p:cNvPr id="154" name="tick">
            <a:extLst>
              <a:ext uri="{FF2B5EF4-FFF2-40B4-BE49-F238E27FC236}">
                <a16:creationId xmlns:a16="http://schemas.microsoft.com/office/drawing/2014/main" id="{862948ED-620E-2CF9-E2F8-638B5D3A4DDC}"/>
              </a:ext>
            </a:extLst>
          </p:cNvPr>
          <p:cNvSpPr>
            <a:spLocks noGrp="1"/>
          </p:cNvSpPr>
          <p:nvPr/>
        </p:nvSpPr>
        <p:spPr>
          <a:xfrm>
            <a:off x="804192" y="3902435"/>
            <a:ext cx="209550" cy="0"/>
          </a:xfrm>
          <a:prstGeom prst="line">
            <a:avLst/>
          </a:prstGeom>
          <a:noFill/>
          <a:ln w="19050">
            <a:solidFill>
              <a:srgbClr val="E8FF2A"/>
            </a:solidFill>
            <a:prstDash val="solid"/>
          </a:ln>
        </p:spPr>
        <p:txBody>
          <a:bodyPr/>
          <a:lstStyle/>
          <a:p>
            <a:endParaRPr lang="zh-CN" altLang="en-US"/>
          </a:p>
        </p:txBody>
      </p:sp>
      <p:sp>
        <p:nvSpPr>
          <p:cNvPr id="155" name="tick">
            <a:extLst>
              <a:ext uri="{FF2B5EF4-FFF2-40B4-BE49-F238E27FC236}">
                <a16:creationId xmlns:a16="http://schemas.microsoft.com/office/drawing/2014/main" id="{D4EF473A-490E-4A01-752F-180208001022}"/>
              </a:ext>
            </a:extLst>
          </p:cNvPr>
          <p:cNvSpPr>
            <a:spLocks noGrp="1"/>
          </p:cNvSpPr>
          <p:nvPr/>
        </p:nvSpPr>
        <p:spPr>
          <a:xfrm>
            <a:off x="802113" y="3906858"/>
            <a:ext cx="0" cy="209550"/>
          </a:xfrm>
          <a:prstGeom prst="line">
            <a:avLst/>
          </a:prstGeom>
          <a:noFill/>
          <a:ln w="19050">
            <a:solidFill>
              <a:srgbClr val="E8FF2A"/>
            </a:solidFill>
            <a:prstDash val="solid"/>
          </a:ln>
        </p:spPr>
        <p:txBody>
          <a:bodyPr/>
          <a:lstStyle/>
          <a:p>
            <a:endParaRPr lang="zh-CN" altLang="en-US"/>
          </a:p>
        </p:txBody>
      </p:sp>
      <p:sp>
        <p:nvSpPr>
          <p:cNvPr id="156" name="tick">
            <a:extLst>
              <a:ext uri="{FF2B5EF4-FFF2-40B4-BE49-F238E27FC236}">
                <a16:creationId xmlns:a16="http://schemas.microsoft.com/office/drawing/2014/main" id="{8F4CBD21-43A8-4A1F-6D94-F7714B1C3548}"/>
              </a:ext>
            </a:extLst>
          </p:cNvPr>
          <p:cNvSpPr>
            <a:spLocks noGrp="1"/>
          </p:cNvSpPr>
          <p:nvPr/>
        </p:nvSpPr>
        <p:spPr>
          <a:xfrm>
            <a:off x="3203687" y="3902435"/>
            <a:ext cx="209550" cy="0"/>
          </a:xfrm>
          <a:prstGeom prst="line">
            <a:avLst/>
          </a:prstGeom>
          <a:noFill/>
          <a:ln w="19050">
            <a:solidFill>
              <a:srgbClr val="E8FF2A"/>
            </a:solidFill>
            <a:prstDash val="solid"/>
          </a:ln>
        </p:spPr>
        <p:txBody>
          <a:bodyPr/>
          <a:lstStyle/>
          <a:p>
            <a:endParaRPr lang="zh-CN" altLang="en-US"/>
          </a:p>
        </p:txBody>
      </p:sp>
      <p:sp>
        <p:nvSpPr>
          <p:cNvPr id="157" name="tick">
            <a:extLst>
              <a:ext uri="{FF2B5EF4-FFF2-40B4-BE49-F238E27FC236}">
                <a16:creationId xmlns:a16="http://schemas.microsoft.com/office/drawing/2014/main" id="{C20F97F7-DEED-3524-D77C-953F1DF3940C}"/>
              </a:ext>
            </a:extLst>
          </p:cNvPr>
          <p:cNvSpPr>
            <a:spLocks noGrp="1"/>
          </p:cNvSpPr>
          <p:nvPr/>
        </p:nvSpPr>
        <p:spPr>
          <a:xfrm>
            <a:off x="3411158" y="3906858"/>
            <a:ext cx="0" cy="209550"/>
          </a:xfrm>
          <a:prstGeom prst="line">
            <a:avLst/>
          </a:prstGeom>
          <a:noFill/>
          <a:ln w="19050">
            <a:solidFill>
              <a:srgbClr val="E8FF2A"/>
            </a:solidFill>
            <a:prstDash val="solid"/>
          </a:ln>
        </p:spPr>
        <p:txBody>
          <a:bodyPr/>
          <a:lstStyle/>
          <a:p>
            <a:endParaRPr lang="zh-CN" altLang="en-US"/>
          </a:p>
        </p:txBody>
      </p:sp>
      <p:sp>
        <p:nvSpPr>
          <p:cNvPr id="158" name="tick">
            <a:extLst>
              <a:ext uri="{FF2B5EF4-FFF2-40B4-BE49-F238E27FC236}">
                <a16:creationId xmlns:a16="http://schemas.microsoft.com/office/drawing/2014/main" id="{68146A7A-8B5F-EC24-591E-770391FAD8FA}"/>
              </a:ext>
            </a:extLst>
          </p:cNvPr>
          <p:cNvSpPr>
            <a:spLocks noGrp="1"/>
          </p:cNvSpPr>
          <p:nvPr/>
        </p:nvSpPr>
        <p:spPr>
          <a:xfrm>
            <a:off x="801042" y="6510802"/>
            <a:ext cx="209550" cy="0"/>
          </a:xfrm>
          <a:prstGeom prst="line">
            <a:avLst/>
          </a:prstGeom>
          <a:noFill/>
          <a:ln w="19050">
            <a:solidFill>
              <a:srgbClr val="E8FF2A"/>
            </a:solidFill>
            <a:prstDash val="solid"/>
          </a:ln>
        </p:spPr>
        <p:txBody>
          <a:bodyPr/>
          <a:lstStyle/>
          <a:p>
            <a:endParaRPr lang="zh-CN" altLang="en-US"/>
          </a:p>
        </p:txBody>
      </p:sp>
      <p:sp>
        <p:nvSpPr>
          <p:cNvPr id="159" name="tick">
            <a:extLst>
              <a:ext uri="{FF2B5EF4-FFF2-40B4-BE49-F238E27FC236}">
                <a16:creationId xmlns:a16="http://schemas.microsoft.com/office/drawing/2014/main" id="{43D65E6B-C244-955B-6B53-EBEFB5CD3DB9}"/>
              </a:ext>
            </a:extLst>
          </p:cNvPr>
          <p:cNvSpPr>
            <a:spLocks noGrp="1"/>
          </p:cNvSpPr>
          <p:nvPr/>
        </p:nvSpPr>
        <p:spPr>
          <a:xfrm>
            <a:off x="801042" y="6301252"/>
            <a:ext cx="0" cy="209550"/>
          </a:xfrm>
          <a:prstGeom prst="line">
            <a:avLst/>
          </a:prstGeom>
          <a:noFill/>
          <a:ln w="19050">
            <a:solidFill>
              <a:srgbClr val="E8FF2A"/>
            </a:solidFill>
            <a:prstDash val="solid"/>
          </a:ln>
        </p:spPr>
        <p:txBody>
          <a:bodyPr/>
          <a:lstStyle/>
          <a:p>
            <a:endParaRPr lang="zh-CN" altLang="en-US"/>
          </a:p>
        </p:txBody>
      </p:sp>
      <p:sp>
        <p:nvSpPr>
          <p:cNvPr id="160" name="tick">
            <a:extLst>
              <a:ext uri="{FF2B5EF4-FFF2-40B4-BE49-F238E27FC236}">
                <a16:creationId xmlns:a16="http://schemas.microsoft.com/office/drawing/2014/main" id="{4055A7CC-AA29-4651-C8D7-0C7FAA3AE0A9}"/>
              </a:ext>
            </a:extLst>
          </p:cNvPr>
          <p:cNvSpPr>
            <a:spLocks noGrp="1"/>
          </p:cNvSpPr>
          <p:nvPr/>
        </p:nvSpPr>
        <p:spPr>
          <a:xfrm>
            <a:off x="3193022" y="6515905"/>
            <a:ext cx="209550" cy="0"/>
          </a:xfrm>
          <a:prstGeom prst="line">
            <a:avLst/>
          </a:prstGeom>
          <a:noFill/>
          <a:ln w="19050">
            <a:solidFill>
              <a:srgbClr val="E8FF2A"/>
            </a:solidFill>
            <a:prstDash val="solid"/>
          </a:ln>
        </p:spPr>
        <p:txBody>
          <a:bodyPr/>
          <a:lstStyle/>
          <a:p>
            <a:endParaRPr lang="zh-CN" altLang="en-US"/>
          </a:p>
        </p:txBody>
      </p:sp>
      <p:sp>
        <p:nvSpPr>
          <p:cNvPr id="161" name="tick">
            <a:extLst>
              <a:ext uri="{FF2B5EF4-FFF2-40B4-BE49-F238E27FC236}">
                <a16:creationId xmlns:a16="http://schemas.microsoft.com/office/drawing/2014/main" id="{859E4034-9A75-A6E0-8FD9-13F7674C1D06}"/>
              </a:ext>
            </a:extLst>
          </p:cNvPr>
          <p:cNvSpPr>
            <a:spLocks noGrp="1"/>
          </p:cNvSpPr>
          <p:nvPr/>
        </p:nvSpPr>
        <p:spPr>
          <a:xfrm>
            <a:off x="3402572" y="6306355"/>
            <a:ext cx="0" cy="209550"/>
          </a:xfrm>
          <a:prstGeom prst="line">
            <a:avLst/>
          </a:prstGeom>
          <a:noFill/>
          <a:ln w="19050">
            <a:solidFill>
              <a:srgbClr val="E8FF2A"/>
            </a:solidFill>
            <a:prstDash val="solid"/>
          </a:ln>
        </p:spPr>
        <p:txBody>
          <a:bodyPr/>
          <a:lstStyle/>
          <a:p>
            <a:endParaRPr lang="zh-CN" altLang="en-US"/>
          </a:p>
        </p:txBody>
      </p:sp>
      <p:sp>
        <p:nvSpPr>
          <p:cNvPr id="162" name="motion-loop-chip-bg">
            <a:extLst>
              <a:ext uri="{FF2B5EF4-FFF2-40B4-BE49-F238E27FC236}">
                <a16:creationId xmlns:a16="http://schemas.microsoft.com/office/drawing/2014/main" id="{FDB94161-A1A0-D5C4-72FA-91489D8DBDDE}"/>
              </a:ext>
            </a:extLst>
          </p:cNvPr>
          <p:cNvSpPr>
            <a:spLocks noGrp="1"/>
          </p:cNvSpPr>
          <p:nvPr/>
        </p:nvSpPr>
        <p:spPr>
          <a:xfrm>
            <a:off x="954513" y="4059258"/>
            <a:ext cx="609600" cy="209550"/>
          </a:xfrm>
          <a:prstGeom prst="rect">
            <a:avLst/>
          </a:prstGeom>
          <a:solidFill>
            <a:srgbClr val="E8FF2A"/>
          </a:solidFill>
          <a:ln w="0">
            <a:noFill/>
            <a:prstDash val="solid"/>
          </a:ln>
        </p:spPr>
        <p:txBody>
          <a:bodyPr/>
          <a:lstStyle/>
          <a:p>
            <a:endParaRPr lang="zh-CN" altLang="en-US"/>
          </a:p>
        </p:txBody>
      </p:sp>
      <p:sp>
        <p:nvSpPr>
          <p:cNvPr id="163" name="motion-loop-chip">
            <a:extLst>
              <a:ext uri="{FF2B5EF4-FFF2-40B4-BE49-F238E27FC236}">
                <a16:creationId xmlns:a16="http://schemas.microsoft.com/office/drawing/2014/main" id="{E962B128-C4C9-2CDF-72C7-9CD6E324C927}"/>
              </a:ext>
            </a:extLst>
          </p:cNvPr>
          <p:cNvSpPr>
            <a:spLocks noGrp="1"/>
          </p:cNvSpPr>
          <p:nvPr/>
        </p:nvSpPr>
        <p:spPr>
          <a:xfrm>
            <a:off x="1021188" y="4097358"/>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1:1</a:t>
            </a:r>
          </a:p>
        </p:txBody>
      </p:sp>
      <p:sp>
        <p:nvSpPr>
          <p:cNvPr id="164" name="motion-loop-dot">
            <a:extLst>
              <a:ext uri="{FF2B5EF4-FFF2-40B4-BE49-F238E27FC236}">
                <a16:creationId xmlns:a16="http://schemas.microsoft.com/office/drawing/2014/main" id="{41A0E82D-9EA7-BA60-14A4-528B4A34F973}"/>
              </a:ext>
            </a:extLst>
          </p:cNvPr>
          <p:cNvSpPr>
            <a:spLocks noGrp="1"/>
          </p:cNvSpPr>
          <p:nvPr/>
        </p:nvSpPr>
        <p:spPr>
          <a:xfrm>
            <a:off x="3126212" y="4049733"/>
            <a:ext cx="133350" cy="133350"/>
          </a:xfrm>
          <a:prstGeom prst="ellipse">
            <a:avLst/>
          </a:prstGeom>
          <a:solidFill>
            <a:srgbClr val="E8FF2A"/>
          </a:solidFill>
          <a:ln w="0">
            <a:noFill/>
            <a:prstDash val="solid"/>
          </a:ln>
        </p:spPr>
        <p:txBody>
          <a:bodyPr/>
          <a:lstStyle/>
          <a:p>
            <a:endParaRPr lang="zh-CN" altLang="en-US"/>
          </a:p>
        </p:txBody>
      </p:sp>
      <p:pic>
        <p:nvPicPr>
          <p:cNvPr id="166" name="图片 165">
            <a:extLst>
              <a:ext uri="{FF2B5EF4-FFF2-40B4-BE49-F238E27FC236}">
                <a16:creationId xmlns:a16="http://schemas.microsoft.com/office/drawing/2014/main" id="{0AEF6F0A-45D8-71E6-BE5E-C964267E0D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743" y="824913"/>
            <a:ext cx="2356835" cy="2356835"/>
          </a:xfrm>
          <a:prstGeom prst="rect">
            <a:avLst/>
          </a:prstGeom>
          <a:effectLst>
            <a:innerShdw blurRad="63500" dist="50800" dir="13500000">
              <a:prstClr val="black">
                <a:alpha val="50000"/>
              </a:prstClr>
            </a:innerShdw>
          </a:effectLst>
        </p:spPr>
      </p:pic>
      <p:pic>
        <p:nvPicPr>
          <p:cNvPr id="168" name="图片 167">
            <a:extLst>
              <a:ext uri="{FF2B5EF4-FFF2-40B4-BE49-F238E27FC236}">
                <a16:creationId xmlns:a16="http://schemas.microsoft.com/office/drawing/2014/main" id="{DFBE29A1-0BE8-35B9-236A-2641C9739A7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96365" y="838201"/>
            <a:ext cx="2356835" cy="2356835"/>
          </a:xfrm>
          <a:prstGeom prst="rect">
            <a:avLst/>
          </a:prstGeom>
          <a:effectLst>
            <a:innerShdw blurRad="63500" dist="50800" dir="13500000">
              <a:prstClr val="black">
                <a:alpha val="50000"/>
              </a:prstClr>
            </a:innerShdw>
          </a:effectLst>
        </p:spPr>
      </p:pic>
      <p:pic>
        <p:nvPicPr>
          <p:cNvPr id="169" name="图片 168">
            <a:extLst>
              <a:ext uri="{FF2B5EF4-FFF2-40B4-BE49-F238E27FC236}">
                <a16:creationId xmlns:a16="http://schemas.microsoft.com/office/drawing/2014/main" id="{568012BA-0E7F-B178-FBC8-82F5D504205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16547" y="4019550"/>
            <a:ext cx="2356835" cy="2356835"/>
          </a:xfrm>
          <a:prstGeom prst="rect">
            <a:avLst/>
          </a:prstGeom>
          <a:effectLst>
            <a:innerShdw blurRad="63500" dist="50800" dir="13500000">
              <a:prstClr val="black">
                <a:alpha val="50000"/>
              </a:prstClr>
            </a:innerShdw>
          </a:effectLst>
        </p:spPr>
      </p:pic>
      <p:sp>
        <p:nvSpPr>
          <p:cNvPr id="167" name="product-cn">
            <a:extLst>
              <a:ext uri="{FF2B5EF4-FFF2-40B4-BE49-F238E27FC236}">
                <a16:creationId xmlns:a16="http://schemas.microsoft.com/office/drawing/2014/main" id="{D4D3EB14-F8D5-BEFC-9E62-5ED2088F2461}"/>
              </a:ext>
            </a:extLst>
          </p:cNvPr>
          <p:cNvSpPr>
            <a:spLocks noGrp="1"/>
          </p:cNvSpPr>
          <p:nvPr/>
        </p:nvSpPr>
        <p:spPr>
          <a:xfrm>
            <a:off x="7848600" y="2513174"/>
            <a:ext cx="3629025" cy="1031552"/>
          </a:xfrm>
          <a:prstGeom prst="rect">
            <a:avLst/>
          </a:prstGeom>
          <a:noFill/>
          <a:ln w="0">
            <a:noFill/>
            <a:prstDash val="solid"/>
          </a:ln>
        </p:spPr>
        <p:txBody>
          <a:bodyPr wrap="square" lIns="0" tIns="0" rIns="0" bIns="0" anchor="t">
            <a:normAutofit/>
          </a:bodyPr>
          <a:lstStyle/>
          <a:p>
            <a:pPr>
              <a:spcAft>
                <a:spcPts val="600"/>
              </a:spcAft>
            </a:pPr>
            <a:r>
              <a:rPr lang="zh-CN" altLang="zh-CN" sz="1400" b="1" dirty="0">
                <a:solidFill>
                  <a:schemeClr val="bg1"/>
                </a:solidFill>
                <a:latin typeface="Microsoft YaHei"/>
                <a:ea typeface="Microsoft YaHei"/>
              </a:rPr>
              <a:t>技术实现</a:t>
            </a:r>
            <a:endParaRPr lang="en-US" altLang="zh-CN" sz="1400" b="1" dirty="0">
              <a:solidFill>
                <a:schemeClr val="bg1"/>
              </a:solidFill>
              <a:latin typeface="Microsoft YaHei"/>
              <a:ea typeface="Microsoft YaHei"/>
            </a:endParaRPr>
          </a:p>
          <a:p>
            <a:pPr indent="457200"/>
            <a:r>
              <a:rPr lang="zh-CN" altLang="zh-CN" sz="1100" dirty="0">
                <a:solidFill>
                  <a:schemeClr val="bg2">
                    <a:lumMod val="90000"/>
                  </a:schemeClr>
                </a:solidFill>
                <a:latin typeface="Microsoft YaHei"/>
                <a:ea typeface="Microsoft YaHei"/>
              </a:rPr>
              <a:t>深度运用AE 3D图层与Z轴纵深，通过序列层与位移构建多维层叠透视。以信息线框与参数逻辑为导向，呈现高度概念化、极简理性的空间视觉实验</a:t>
            </a:r>
            <a:br>
              <a:rPr lang="zh-CN" altLang="zh-CN" sz="1300" dirty="0">
                <a:solidFill>
                  <a:schemeClr val="bg2">
                    <a:lumMod val="90000"/>
                  </a:schemeClr>
                </a:solidFill>
                <a:latin typeface="Microsoft YaHei"/>
                <a:ea typeface="Microsoft YaHei"/>
              </a:rPr>
            </a:br>
            <a:endParaRPr lang="en-US" altLang="zh-CN" sz="1300" dirty="0">
              <a:solidFill>
                <a:schemeClr val="bg2">
                  <a:lumMod val="90000"/>
                </a:schemeClr>
              </a:solidFill>
              <a:latin typeface="Microsoft YaHei"/>
              <a:ea typeface="Microsoft YaHei"/>
            </a:endParaRPr>
          </a:p>
          <a:p>
            <a:endParaRPr lang="zh-CN" altLang="zh-CN" sz="1300" dirty="0">
              <a:solidFill>
                <a:schemeClr val="bg1"/>
              </a:solidFill>
              <a:latin typeface="Microsoft YaHei"/>
              <a:ea typeface="Microsoft YaHei"/>
            </a:endParaRPr>
          </a:p>
          <a:p>
            <a:pPr algn="l">
              <a:defRPr sz="1275" b="0" i="0">
                <a:solidFill>
                  <a:srgbClr val="666666"/>
                </a:solidFill>
                <a:latin typeface="Microsoft YaHei"/>
                <a:ea typeface="Microsoft YaHei"/>
                <a:cs typeface="Microsoft YaHei"/>
              </a:defRPr>
            </a:pPr>
            <a:endParaRPr sz="1275" b="0" i="0" dirty="0">
              <a:solidFill>
                <a:schemeClr val="bg1"/>
              </a:solidFill>
              <a:latin typeface="Microsoft YaHei"/>
              <a:ea typeface="Microsoft YaHei"/>
              <a:cs typeface="Microsoft YaHei"/>
            </a:endParaRPr>
          </a:p>
        </p:txBody>
      </p:sp>
    </p:spTree>
    <p:extLst>
      <p:ext uri="{BB962C8B-B14F-4D97-AF65-F5344CB8AC3E}">
        <p14:creationId xmlns:p14="http://schemas.microsoft.com/office/powerpoint/2010/main" val="496425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p:cNvGrpSpPr/>
        <p:nvPr/>
      </p:nvGrpSpPr>
      <p:grpSpPr>
        <a:xfrm>
          <a:off x="0" y="0"/>
          <a:ext cx="0" cy="0"/>
          <a:chOff x="0" y="0"/>
          <a:chExt cx="0" cy="0"/>
        </a:xfrm>
      </p:grpSpPr>
      <p:sp>
        <p:nvSpPr>
          <p:cNvPr id="194" name="dark-wash">
            <a:extLst>
              <a:ext uri="{FF2B5EF4-FFF2-40B4-BE49-F238E27FC236}">
                <a16:creationId xmlns:a16="http://schemas.microsoft.com/office/drawing/2014/main" id="{1006ACF8-691A-4543-8547-14B680EDC049}"/>
              </a:ext>
            </a:extLst>
          </p:cNvPr>
          <p:cNvSpPr>
            <a:spLocks noGrp="1"/>
          </p:cNvSpPr>
          <p:nvPr/>
        </p:nvSpPr>
        <p:spPr>
          <a:xfrm>
            <a:off x="0" y="0"/>
            <a:ext cx="12192000" cy="6858000"/>
          </a:xfrm>
          <a:prstGeom prst="rect">
            <a:avLst/>
          </a:prstGeom>
          <a:gradFill>
            <a:gsLst>
              <a:gs pos="0">
                <a:srgbClr val="111111"/>
              </a:gs>
              <a:gs pos="58000">
                <a:srgbClr val="202020"/>
              </a:gs>
              <a:gs pos="100000">
                <a:srgbClr val="0A0A0A"/>
              </a:gs>
            </a:gsLst>
            <a:lin ang="8100000"/>
          </a:gradFill>
          <a:ln w="0">
            <a:noFill/>
            <a:prstDash val="solid"/>
          </a:ln>
        </p:spPr>
        <p:txBody>
          <a:bodyPr/>
          <a:lstStyle/>
          <a:p>
            <a:endParaRPr lang="zh-CN" altLang="en-US"/>
          </a:p>
        </p:txBody>
      </p:sp>
      <p:sp>
        <p:nvSpPr>
          <p:cNvPr id="2" name="cyan-haze">
            <a:extLst>
              <a:ext uri="{FF2B5EF4-FFF2-40B4-BE49-F238E27FC236}">
                <a16:creationId xmlns:a16="http://schemas.microsoft.com/office/drawing/2014/main" id="{0FEAC6DA-B202-446D-AC1D-3C9567762C9C}"/>
              </a:ext>
            </a:extLst>
          </p:cNvPr>
          <p:cNvSpPr>
            <a:spLocks noGrp="1"/>
          </p:cNvSpPr>
          <p:nvPr/>
        </p:nvSpPr>
        <p:spPr>
          <a:xfrm>
            <a:off x="8191500" y="-1143000"/>
            <a:ext cx="4000500" cy="2667000"/>
          </a:xfrm>
          <a:prstGeom prst="ellipse">
            <a:avLst/>
          </a:prstGeom>
          <a:gradFill>
            <a:gsLst>
              <a:gs pos="0">
                <a:srgbClr val="00F0FF">
                  <a:alpha val="18000"/>
                </a:srgbClr>
              </a:gs>
              <a:gs pos="76000">
                <a:srgbClr val="00F0FF">
                  <a:alpha val="0"/>
                </a:srgbClr>
              </a:gs>
            </a:gsLst>
            <a:path path="shape"/>
          </a:gradFill>
          <a:ln w="0">
            <a:noFill/>
            <a:prstDash val="solid"/>
          </a:ln>
        </p:spPr>
        <p:txBody>
          <a:bodyPr/>
          <a:lstStyle/>
          <a:p>
            <a:endParaRPr lang="zh-CN" altLang="en-US"/>
          </a:p>
        </p:txBody>
      </p:sp>
      <p:sp>
        <p:nvSpPr>
          <p:cNvPr id="3" name="accent-haze">
            <a:extLst>
              <a:ext uri="{FF2B5EF4-FFF2-40B4-BE49-F238E27FC236}">
                <a16:creationId xmlns:a16="http://schemas.microsoft.com/office/drawing/2014/main" id="{A9EE113D-64D0-4F9C-A9C2-985C2B1FAA37}"/>
              </a:ext>
            </a:extLst>
          </p:cNvPr>
          <p:cNvSpPr>
            <a:spLocks noGrp="1"/>
          </p:cNvSpPr>
          <p:nvPr/>
        </p:nvSpPr>
        <p:spPr>
          <a:xfrm>
            <a:off x="-1143000" y="4000500"/>
            <a:ext cx="4095750" cy="2476500"/>
          </a:xfrm>
          <a:prstGeom prst="ellipse">
            <a:avLst/>
          </a:prstGeom>
          <a:gradFill>
            <a:gsLst>
              <a:gs pos="0">
                <a:srgbClr val="E8FF2A">
                  <a:alpha val="16000"/>
                </a:srgbClr>
              </a:gs>
              <a:gs pos="72000">
                <a:srgbClr val="E8FF2A">
                  <a:alpha val="0"/>
                </a:srgbClr>
              </a:gs>
            </a:gsLst>
            <a:path path="shape"/>
          </a:gradFill>
          <a:ln w="0">
            <a:noFill/>
            <a:prstDash val="solid"/>
          </a:ln>
        </p:spPr>
        <p:txBody>
          <a:bodyPr/>
          <a:lstStyle/>
          <a:p>
            <a:endParaRPr lang="zh-CN" altLang="en-US"/>
          </a:p>
        </p:txBody>
      </p:sp>
      <p:sp>
        <p:nvSpPr>
          <p:cNvPr id="4" name="grid-v">
            <a:extLst>
              <a:ext uri="{FF2B5EF4-FFF2-40B4-BE49-F238E27FC236}">
                <a16:creationId xmlns:a16="http://schemas.microsoft.com/office/drawing/2014/main" id="{EDC83550-E89F-46BC-81D5-97519DC6DF42}"/>
              </a:ext>
            </a:extLst>
          </p:cNvPr>
          <p:cNvSpPr>
            <a:spLocks noGrp="1"/>
          </p:cNvSpPr>
          <p:nvPr/>
        </p:nvSpPr>
        <p:spPr>
          <a:xfrm>
            <a:off x="609600" y="0"/>
            <a:ext cx="0" cy="6858000"/>
          </a:xfrm>
          <a:prstGeom prst="line">
            <a:avLst/>
          </a:prstGeom>
          <a:noFill/>
          <a:ln w="7620">
            <a:solidFill>
              <a:srgbClr val="FFFFFF">
                <a:alpha val="10000"/>
              </a:srgbClr>
            </a:solidFill>
            <a:prstDash val="solid"/>
          </a:ln>
        </p:spPr>
        <p:txBody>
          <a:bodyPr/>
          <a:lstStyle/>
          <a:p>
            <a:endParaRPr lang="zh-CN" altLang="en-US"/>
          </a:p>
        </p:txBody>
      </p:sp>
      <p:sp>
        <p:nvSpPr>
          <p:cNvPr id="5" name="grid-v">
            <a:extLst>
              <a:ext uri="{FF2B5EF4-FFF2-40B4-BE49-F238E27FC236}">
                <a16:creationId xmlns:a16="http://schemas.microsoft.com/office/drawing/2014/main" id="{EA04F6F7-AC2A-4A1B-A538-D56625BF5495}"/>
              </a:ext>
            </a:extLst>
          </p:cNvPr>
          <p:cNvSpPr>
            <a:spLocks noGrp="1"/>
          </p:cNvSpPr>
          <p:nvPr/>
        </p:nvSpPr>
        <p:spPr>
          <a:xfrm>
            <a:off x="1295400" y="0"/>
            <a:ext cx="0" cy="6858000"/>
          </a:xfrm>
          <a:prstGeom prst="line">
            <a:avLst/>
          </a:prstGeom>
          <a:noFill/>
          <a:ln w="7620">
            <a:solidFill>
              <a:srgbClr val="FFFFFF">
                <a:alpha val="10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B0987480-9D9B-4AC9-BA7B-F3F0477EEC01}"/>
              </a:ext>
            </a:extLst>
          </p:cNvPr>
          <p:cNvSpPr>
            <a:spLocks noGrp="1"/>
          </p:cNvSpPr>
          <p:nvPr/>
        </p:nvSpPr>
        <p:spPr>
          <a:xfrm>
            <a:off x="1981200" y="0"/>
            <a:ext cx="0" cy="6858000"/>
          </a:xfrm>
          <a:prstGeom prst="line">
            <a:avLst/>
          </a:prstGeom>
          <a:noFill/>
          <a:ln w="7620">
            <a:solidFill>
              <a:srgbClr val="FFFFFF">
                <a:alpha val="10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59112DC5-1EBD-485F-AF9B-41C99B9E3FC1}"/>
              </a:ext>
            </a:extLst>
          </p:cNvPr>
          <p:cNvSpPr>
            <a:spLocks noGrp="1"/>
          </p:cNvSpPr>
          <p:nvPr/>
        </p:nvSpPr>
        <p:spPr>
          <a:xfrm>
            <a:off x="2667000" y="0"/>
            <a:ext cx="0" cy="6858000"/>
          </a:xfrm>
          <a:prstGeom prst="line">
            <a:avLst/>
          </a:prstGeom>
          <a:noFill/>
          <a:ln w="7620">
            <a:solidFill>
              <a:srgbClr val="FFFFFF">
                <a:alpha val="10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CEFDC613-E95F-4382-A1E4-2ADCB46DAADF}"/>
              </a:ext>
            </a:extLst>
          </p:cNvPr>
          <p:cNvSpPr>
            <a:spLocks noGrp="1"/>
          </p:cNvSpPr>
          <p:nvPr/>
        </p:nvSpPr>
        <p:spPr>
          <a:xfrm>
            <a:off x="3352800" y="0"/>
            <a:ext cx="0" cy="6858000"/>
          </a:xfrm>
          <a:prstGeom prst="line">
            <a:avLst/>
          </a:prstGeom>
          <a:noFill/>
          <a:ln w="7620">
            <a:solidFill>
              <a:srgbClr val="FFFFFF">
                <a:alpha val="10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6038FDA1-E4AB-4965-9BBA-AAA0975DBA6D}"/>
              </a:ext>
            </a:extLst>
          </p:cNvPr>
          <p:cNvSpPr>
            <a:spLocks noGrp="1"/>
          </p:cNvSpPr>
          <p:nvPr/>
        </p:nvSpPr>
        <p:spPr>
          <a:xfrm>
            <a:off x="4038600" y="0"/>
            <a:ext cx="0" cy="6858000"/>
          </a:xfrm>
          <a:prstGeom prst="line">
            <a:avLst/>
          </a:prstGeom>
          <a:noFill/>
          <a:ln w="7620">
            <a:solidFill>
              <a:srgbClr val="FFFFFF">
                <a:alpha val="10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45732EC1-D681-4329-83A6-8D2CD1825671}"/>
              </a:ext>
            </a:extLst>
          </p:cNvPr>
          <p:cNvSpPr>
            <a:spLocks noGrp="1"/>
          </p:cNvSpPr>
          <p:nvPr/>
        </p:nvSpPr>
        <p:spPr>
          <a:xfrm>
            <a:off x="4724400" y="0"/>
            <a:ext cx="0" cy="6858000"/>
          </a:xfrm>
          <a:prstGeom prst="line">
            <a:avLst/>
          </a:prstGeom>
          <a:noFill/>
          <a:ln w="7620">
            <a:solidFill>
              <a:srgbClr val="FFFFFF">
                <a:alpha val="10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AC664D93-81AF-426D-9570-B6C59BF8253B}"/>
              </a:ext>
            </a:extLst>
          </p:cNvPr>
          <p:cNvSpPr>
            <a:spLocks noGrp="1"/>
          </p:cNvSpPr>
          <p:nvPr/>
        </p:nvSpPr>
        <p:spPr>
          <a:xfrm>
            <a:off x="5410200" y="0"/>
            <a:ext cx="0" cy="6858000"/>
          </a:xfrm>
          <a:prstGeom prst="line">
            <a:avLst/>
          </a:prstGeom>
          <a:noFill/>
          <a:ln w="7620">
            <a:solidFill>
              <a:srgbClr val="FFFFFF">
                <a:alpha val="10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009064D5-C6B6-439A-816F-22F3749AA38C}"/>
              </a:ext>
            </a:extLst>
          </p:cNvPr>
          <p:cNvSpPr>
            <a:spLocks noGrp="1"/>
          </p:cNvSpPr>
          <p:nvPr/>
        </p:nvSpPr>
        <p:spPr>
          <a:xfrm>
            <a:off x="6096000" y="0"/>
            <a:ext cx="0" cy="6858000"/>
          </a:xfrm>
          <a:prstGeom prst="line">
            <a:avLst/>
          </a:prstGeom>
          <a:noFill/>
          <a:ln w="7620">
            <a:solidFill>
              <a:srgbClr val="FFFFFF">
                <a:alpha val="10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00E354A9-7947-474C-9D2F-E47A556E7BB6}"/>
              </a:ext>
            </a:extLst>
          </p:cNvPr>
          <p:cNvSpPr>
            <a:spLocks noGrp="1"/>
          </p:cNvSpPr>
          <p:nvPr/>
        </p:nvSpPr>
        <p:spPr>
          <a:xfrm>
            <a:off x="6781800" y="0"/>
            <a:ext cx="0" cy="6858000"/>
          </a:xfrm>
          <a:prstGeom prst="line">
            <a:avLst/>
          </a:prstGeom>
          <a:noFill/>
          <a:ln w="7620">
            <a:solidFill>
              <a:srgbClr val="FFFFFF">
                <a:alpha val="10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B610639E-7F34-4FF9-887E-459C70CDA86A}"/>
              </a:ext>
            </a:extLst>
          </p:cNvPr>
          <p:cNvSpPr>
            <a:spLocks noGrp="1"/>
          </p:cNvSpPr>
          <p:nvPr/>
        </p:nvSpPr>
        <p:spPr>
          <a:xfrm>
            <a:off x="7467600" y="0"/>
            <a:ext cx="0" cy="6858000"/>
          </a:xfrm>
          <a:prstGeom prst="line">
            <a:avLst/>
          </a:prstGeom>
          <a:noFill/>
          <a:ln w="7620">
            <a:solidFill>
              <a:srgbClr val="FFFFFF">
                <a:alpha val="10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58CC36BC-6DBE-412F-84E7-208E54E89064}"/>
              </a:ext>
            </a:extLst>
          </p:cNvPr>
          <p:cNvSpPr>
            <a:spLocks noGrp="1"/>
          </p:cNvSpPr>
          <p:nvPr/>
        </p:nvSpPr>
        <p:spPr>
          <a:xfrm>
            <a:off x="8153400" y="0"/>
            <a:ext cx="0" cy="6858000"/>
          </a:xfrm>
          <a:prstGeom prst="line">
            <a:avLst/>
          </a:prstGeom>
          <a:noFill/>
          <a:ln w="7620">
            <a:solidFill>
              <a:srgbClr val="FFFFFF">
                <a:alpha val="10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AE79F03B-B376-4B94-919A-4A81B6525FE1}"/>
              </a:ext>
            </a:extLst>
          </p:cNvPr>
          <p:cNvSpPr>
            <a:spLocks noGrp="1"/>
          </p:cNvSpPr>
          <p:nvPr/>
        </p:nvSpPr>
        <p:spPr>
          <a:xfrm>
            <a:off x="8839200" y="0"/>
            <a:ext cx="0" cy="6858000"/>
          </a:xfrm>
          <a:prstGeom prst="line">
            <a:avLst/>
          </a:prstGeom>
          <a:noFill/>
          <a:ln w="7620">
            <a:solidFill>
              <a:srgbClr val="FFFFFF">
                <a:alpha val="10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16151C5B-7FF2-4221-88E0-77B48393008F}"/>
              </a:ext>
            </a:extLst>
          </p:cNvPr>
          <p:cNvSpPr>
            <a:spLocks noGrp="1"/>
          </p:cNvSpPr>
          <p:nvPr/>
        </p:nvSpPr>
        <p:spPr>
          <a:xfrm>
            <a:off x="9525000" y="0"/>
            <a:ext cx="0" cy="6858000"/>
          </a:xfrm>
          <a:prstGeom prst="line">
            <a:avLst/>
          </a:prstGeom>
          <a:noFill/>
          <a:ln w="7620">
            <a:solidFill>
              <a:srgbClr val="FFFFFF">
                <a:alpha val="10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3C66E96B-A612-4926-8BD4-77D18297945A}"/>
              </a:ext>
            </a:extLst>
          </p:cNvPr>
          <p:cNvSpPr>
            <a:spLocks noGrp="1"/>
          </p:cNvSpPr>
          <p:nvPr/>
        </p:nvSpPr>
        <p:spPr>
          <a:xfrm>
            <a:off x="10210800" y="0"/>
            <a:ext cx="0" cy="6858000"/>
          </a:xfrm>
          <a:prstGeom prst="line">
            <a:avLst/>
          </a:prstGeom>
          <a:noFill/>
          <a:ln w="7620">
            <a:solidFill>
              <a:srgbClr val="FFFFFF">
                <a:alpha val="10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3AAF3BCA-1B18-45E5-ACB3-A3E45D263A81}"/>
              </a:ext>
            </a:extLst>
          </p:cNvPr>
          <p:cNvSpPr>
            <a:spLocks noGrp="1"/>
          </p:cNvSpPr>
          <p:nvPr/>
        </p:nvSpPr>
        <p:spPr>
          <a:xfrm>
            <a:off x="10896600" y="0"/>
            <a:ext cx="0" cy="6858000"/>
          </a:xfrm>
          <a:prstGeom prst="line">
            <a:avLst/>
          </a:prstGeom>
          <a:noFill/>
          <a:ln w="7620">
            <a:solidFill>
              <a:srgbClr val="FFFFFF">
                <a:alpha val="10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D93D1A06-099E-4A3B-A79D-30072E193856}"/>
              </a:ext>
            </a:extLst>
          </p:cNvPr>
          <p:cNvSpPr>
            <a:spLocks noGrp="1"/>
          </p:cNvSpPr>
          <p:nvPr/>
        </p:nvSpPr>
        <p:spPr>
          <a:xfrm>
            <a:off x="11582400" y="0"/>
            <a:ext cx="0" cy="6858000"/>
          </a:xfrm>
          <a:prstGeom prst="line">
            <a:avLst/>
          </a:prstGeom>
          <a:noFill/>
          <a:ln w="7620">
            <a:solidFill>
              <a:srgbClr val="FFFFFF">
                <a:alpha val="10000"/>
              </a:srgbClr>
            </a:solidFill>
            <a:prstDash val="solid"/>
          </a:ln>
        </p:spPr>
        <p:txBody>
          <a:bodyPr/>
          <a:lstStyle/>
          <a:p>
            <a:endParaRPr lang="zh-CN" altLang="en-US"/>
          </a:p>
        </p:txBody>
      </p:sp>
      <p:sp>
        <p:nvSpPr>
          <p:cNvPr id="21" name="grid-h">
            <a:extLst>
              <a:ext uri="{FF2B5EF4-FFF2-40B4-BE49-F238E27FC236}">
                <a16:creationId xmlns:a16="http://schemas.microsoft.com/office/drawing/2014/main" id="{8F027CF9-402C-4285-B463-13371716BC9B}"/>
              </a:ext>
            </a:extLst>
          </p:cNvPr>
          <p:cNvSpPr>
            <a:spLocks noGrp="1"/>
          </p:cNvSpPr>
          <p:nvPr/>
        </p:nvSpPr>
        <p:spPr>
          <a:xfrm>
            <a:off x="0" y="457200"/>
            <a:ext cx="12192000" cy="0"/>
          </a:xfrm>
          <a:prstGeom prst="line">
            <a:avLst/>
          </a:prstGeom>
          <a:noFill/>
          <a:ln w="7620">
            <a:solidFill>
              <a:srgbClr val="FFFFFF">
                <a:alpha val="10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D5F4BB72-E08D-4082-A1EF-CC7DD8D40A4E}"/>
              </a:ext>
            </a:extLst>
          </p:cNvPr>
          <p:cNvSpPr>
            <a:spLocks noGrp="1"/>
          </p:cNvSpPr>
          <p:nvPr/>
        </p:nvSpPr>
        <p:spPr>
          <a:xfrm>
            <a:off x="0" y="1143000"/>
            <a:ext cx="12192000" cy="0"/>
          </a:xfrm>
          <a:prstGeom prst="line">
            <a:avLst/>
          </a:prstGeom>
          <a:noFill/>
          <a:ln w="7620">
            <a:solidFill>
              <a:srgbClr val="FFFFFF">
                <a:alpha val="10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30EACA26-2F85-4AF3-93CF-23BD7B7299B3}"/>
              </a:ext>
            </a:extLst>
          </p:cNvPr>
          <p:cNvSpPr>
            <a:spLocks noGrp="1"/>
          </p:cNvSpPr>
          <p:nvPr/>
        </p:nvSpPr>
        <p:spPr>
          <a:xfrm>
            <a:off x="0" y="1828800"/>
            <a:ext cx="12192000" cy="0"/>
          </a:xfrm>
          <a:prstGeom prst="line">
            <a:avLst/>
          </a:prstGeom>
          <a:noFill/>
          <a:ln w="7620">
            <a:solidFill>
              <a:srgbClr val="FFFFFF">
                <a:alpha val="10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15CCB3C2-A42E-40C1-A0FD-519CB8375880}"/>
              </a:ext>
            </a:extLst>
          </p:cNvPr>
          <p:cNvSpPr>
            <a:spLocks noGrp="1"/>
          </p:cNvSpPr>
          <p:nvPr/>
        </p:nvSpPr>
        <p:spPr>
          <a:xfrm>
            <a:off x="0" y="2514600"/>
            <a:ext cx="12192000" cy="0"/>
          </a:xfrm>
          <a:prstGeom prst="line">
            <a:avLst/>
          </a:prstGeom>
          <a:noFill/>
          <a:ln w="7620">
            <a:solidFill>
              <a:srgbClr val="FFFFFF">
                <a:alpha val="10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903AA64C-F7BB-4B99-9929-167AEB96F913}"/>
              </a:ext>
            </a:extLst>
          </p:cNvPr>
          <p:cNvSpPr>
            <a:spLocks noGrp="1"/>
          </p:cNvSpPr>
          <p:nvPr/>
        </p:nvSpPr>
        <p:spPr>
          <a:xfrm>
            <a:off x="0" y="3200400"/>
            <a:ext cx="12192000" cy="0"/>
          </a:xfrm>
          <a:prstGeom prst="line">
            <a:avLst/>
          </a:prstGeom>
          <a:noFill/>
          <a:ln w="7620">
            <a:solidFill>
              <a:srgbClr val="FFFFFF">
                <a:alpha val="10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731B98B7-D08D-43C5-A75F-1ECA7B5C9E9A}"/>
              </a:ext>
            </a:extLst>
          </p:cNvPr>
          <p:cNvSpPr>
            <a:spLocks noGrp="1"/>
          </p:cNvSpPr>
          <p:nvPr/>
        </p:nvSpPr>
        <p:spPr>
          <a:xfrm>
            <a:off x="0" y="3886200"/>
            <a:ext cx="12192000" cy="0"/>
          </a:xfrm>
          <a:prstGeom prst="line">
            <a:avLst/>
          </a:prstGeom>
          <a:noFill/>
          <a:ln w="7620">
            <a:solidFill>
              <a:srgbClr val="FFFFFF">
                <a:alpha val="10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EBD6AD98-0004-4849-A239-FD3175B8FFFD}"/>
              </a:ext>
            </a:extLst>
          </p:cNvPr>
          <p:cNvSpPr>
            <a:spLocks noGrp="1"/>
          </p:cNvSpPr>
          <p:nvPr/>
        </p:nvSpPr>
        <p:spPr>
          <a:xfrm>
            <a:off x="0" y="4572000"/>
            <a:ext cx="12192000" cy="0"/>
          </a:xfrm>
          <a:prstGeom prst="line">
            <a:avLst/>
          </a:prstGeom>
          <a:noFill/>
          <a:ln w="7620">
            <a:solidFill>
              <a:srgbClr val="FFFFFF">
                <a:alpha val="10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C0ACCF19-5F63-4F41-B904-6F0FEDE5FDFB}"/>
              </a:ext>
            </a:extLst>
          </p:cNvPr>
          <p:cNvSpPr>
            <a:spLocks noGrp="1"/>
          </p:cNvSpPr>
          <p:nvPr/>
        </p:nvSpPr>
        <p:spPr>
          <a:xfrm>
            <a:off x="0" y="5257800"/>
            <a:ext cx="12192000" cy="0"/>
          </a:xfrm>
          <a:prstGeom prst="line">
            <a:avLst/>
          </a:prstGeom>
          <a:noFill/>
          <a:ln w="7620">
            <a:solidFill>
              <a:srgbClr val="FFFFFF">
                <a:alpha val="10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13DE5369-7DC5-4C1B-A56B-4EF0FE2590FD}"/>
              </a:ext>
            </a:extLst>
          </p:cNvPr>
          <p:cNvSpPr>
            <a:spLocks noGrp="1"/>
          </p:cNvSpPr>
          <p:nvPr/>
        </p:nvSpPr>
        <p:spPr>
          <a:xfrm>
            <a:off x="0" y="5943600"/>
            <a:ext cx="12192000" cy="0"/>
          </a:xfrm>
          <a:prstGeom prst="line">
            <a:avLst/>
          </a:prstGeom>
          <a:noFill/>
          <a:ln w="7620">
            <a:solidFill>
              <a:srgbClr val="FFFFFF">
                <a:alpha val="10000"/>
              </a:srgbClr>
            </a:solidFill>
            <a:prstDash val="solid"/>
          </a:ln>
        </p:spPr>
        <p:txBody>
          <a:bodyPr/>
          <a:lstStyle/>
          <a:p>
            <a:endParaRPr lang="zh-CN" altLang="en-US"/>
          </a:p>
        </p:txBody>
      </p:sp>
      <p:sp>
        <p:nvSpPr>
          <p:cNvPr id="30" name="grid-minor-v">
            <a:extLst>
              <a:ext uri="{FF2B5EF4-FFF2-40B4-BE49-F238E27FC236}">
                <a16:creationId xmlns:a16="http://schemas.microsoft.com/office/drawing/2014/main" id="{A65137B9-B8E7-491A-B351-664F83C3CFCA}"/>
              </a:ext>
            </a:extLst>
          </p:cNvPr>
          <p:cNvSpPr>
            <a:spLocks noGrp="1"/>
          </p:cNvSpPr>
          <p:nvPr/>
        </p:nvSpPr>
        <p:spPr>
          <a:xfrm>
            <a:off x="304800" y="0"/>
            <a:ext cx="0" cy="6858000"/>
          </a:xfrm>
          <a:prstGeom prst="line">
            <a:avLst/>
          </a:prstGeom>
          <a:noFill/>
          <a:ln w="3334">
            <a:solidFill>
              <a:srgbClr val="00F0FF">
                <a:alpha val="10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DF439603-5B27-47CF-8DEA-3F70744C4312}"/>
              </a:ext>
            </a:extLst>
          </p:cNvPr>
          <p:cNvSpPr>
            <a:spLocks noGrp="1"/>
          </p:cNvSpPr>
          <p:nvPr/>
        </p:nvSpPr>
        <p:spPr>
          <a:xfrm>
            <a:off x="533400" y="0"/>
            <a:ext cx="0" cy="6858000"/>
          </a:xfrm>
          <a:prstGeom prst="line">
            <a:avLst/>
          </a:prstGeom>
          <a:noFill/>
          <a:ln w="3334">
            <a:solidFill>
              <a:srgbClr val="00F0FF">
                <a:alpha val="10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4EE33547-BEDF-42E2-931E-8CCB2FDA3A16}"/>
              </a:ext>
            </a:extLst>
          </p:cNvPr>
          <p:cNvSpPr>
            <a:spLocks noGrp="1"/>
          </p:cNvSpPr>
          <p:nvPr/>
        </p:nvSpPr>
        <p:spPr>
          <a:xfrm>
            <a:off x="762000" y="0"/>
            <a:ext cx="0" cy="6858000"/>
          </a:xfrm>
          <a:prstGeom prst="line">
            <a:avLst/>
          </a:prstGeom>
          <a:noFill/>
          <a:ln w="3334">
            <a:solidFill>
              <a:srgbClr val="00F0FF">
                <a:alpha val="10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63D20984-F4FB-4E3B-A16F-61746CC1E266}"/>
              </a:ext>
            </a:extLst>
          </p:cNvPr>
          <p:cNvSpPr>
            <a:spLocks noGrp="1"/>
          </p:cNvSpPr>
          <p:nvPr/>
        </p:nvSpPr>
        <p:spPr>
          <a:xfrm>
            <a:off x="990600" y="0"/>
            <a:ext cx="0" cy="6858000"/>
          </a:xfrm>
          <a:prstGeom prst="line">
            <a:avLst/>
          </a:prstGeom>
          <a:noFill/>
          <a:ln w="3334">
            <a:solidFill>
              <a:srgbClr val="00F0FF">
                <a:alpha val="10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DCC35548-9345-402C-A4EA-3037D5349ED7}"/>
              </a:ext>
            </a:extLst>
          </p:cNvPr>
          <p:cNvSpPr>
            <a:spLocks noGrp="1"/>
          </p:cNvSpPr>
          <p:nvPr/>
        </p:nvSpPr>
        <p:spPr>
          <a:xfrm>
            <a:off x="1219200" y="0"/>
            <a:ext cx="0" cy="6858000"/>
          </a:xfrm>
          <a:prstGeom prst="line">
            <a:avLst/>
          </a:prstGeom>
          <a:noFill/>
          <a:ln w="3334">
            <a:solidFill>
              <a:srgbClr val="00F0FF">
                <a:alpha val="10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5B8A8D69-CBD1-491D-B396-AAA96179104D}"/>
              </a:ext>
            </a:extLst>
          </p:cNvPr>
          <p:cNvSpPr>
            <a:spLocks noGrp="1"/>
          </p:cNvSpPr>
          <p:nvPr/>
        </p:nvSpPr>
        <p:spPr>
          <a:xfrm>
            <a:off x="1447800" y="0"/>
            <a:ext cx="0" cy="6858000"/>
          </a:xfrm>
          <a:prstGeom prst="line">
            <a:avLst/>
          </a:prstGeom>
          <a:noFill/>
          <a:ln w="3334">
            <a:solidFill>
              <a:srgbClr val="00F0FF">
                <a:alpha val="10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1F18A5C6-338A-4C31-B3C2-6B9112A30031}"/>
              </a:ext>
            </a:extLst>
          </p:cNvPr>
          <p:cNvSpPr>
            <a:spLocks noGrp="1"/>
          </p:cNvSpPr>
          <p:nvPr/>
        </p:nvSpPr>
        <p:spPr>
          <a:xfrm>
            <a:off x="1676400" y="0"/>
            <a:ext cx="0" cy="6858000"/>
          </a:xfrm>
          <a:prstGeom prst="line">
            <a:avLst/>
          </a:prstGeom>
          <a:noFill/>
          <a:ln w="3334">
            <a:solidFill>
              <a:srgbClr val="00F0FF">
                <a:alpha val="10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5AE900F6-349F-4FBE-8155-82DC591C1920}"/>
              </a:ext>
            </a:extLst>
          </p:cNvPr>
          <p:cNvSpPr>
            <a:spLocks noGrp="1"/>
          </p:cNvSpPr>
          <p:nvPr/>
        </p:nvSpPr>
        <p:spPr>
          <a:xfrm>
            <a:off x="1905000" y="0"/>
            <a:ext cx="0" cy="6858000"/>
          </a:xfrm>
          <a:prstGeom prst="line">
            <a:avLst/>
          </a:prstGeom>
          <a:noFill/>
          <a:ln w="3334">
            <a:solidFill>
              <a:srgbClr val="00F0FF">
                <a:alpha val="10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CA78D1EE-3074-413C-8C22-E3F40C63AE81}"/>
              </a:ext>
            </a:extLst>
          </p:cNvPr>
          <p:cNvSpPr>
            <a:spLocks noGrp="1"/>
          </p:cNvSpPr>
          <p:nvPr/>
        </p:nvSpPr>
        <p:spPr>
          <a:xfrm>
            <a:off x="2133600" y="0"/>
            <a:ext cx="0" cy="6858000"/>
          </a:xfrm>
          <a:prstGeom prst="line">
            <a:avLst/>
          </a:prstGeom>
          <a:noFill/>
          <a:ln w="3334">
            <a:solidFill>
              <a:srgbClr val="00F0FF">
                <a:alpha val="10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5E4FEFDA-7CB4-4FA2-94F7-CE5D686A2DA4}"/>
              </a:ext>
            </a:extLst>
          </p:cNvPr>
          <p:cNvSpPr>
            <a:spLocks noGrp="1"/>
          </p:cNvSpPr>
          <p:nvPr/>
        </p:nvSpPr>
        <p:spPr>
          <a:xfrm>
            <a:off x="2362200" y="0"/>
            <a:ext cx="0" cy="6858000"/>
          </a:xfrm>
          <a:prstGeom prst="line">
            <a:avLst/>
          </a:prstGeom>
          <a:noFill/>
          <a:ln w="3334">
            <a:solidFill>
              <a:srgbClr val="00F0FF">
                <a:alpha val="10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CDF3E28D-6EDB-4285-8E3A-43E8E0C9374F}"/>
              </a:ext>
            </a:extLst>
          </p:cNvPr>
          <p:cNvSpPr>
            <a:spLocks noGrp="1"/>
          </p:cNvSpPr>
          <p:nvPr/>
        </p:nvSpPr>
        <p:spPr>
          <a:xfrm>
            <a:off x="2590800" y="0"/>
            <a:ext cx="0" cy="6858000"/>
          </a:xfrm>
          <a:prstGeom prst="line">
            <a:avLst/>
          </a:prstGeom>
          <a:noFill/>
          <a:ln w="3334">
            <a:solidFill>
              <a:srgbClr val="00F0FF">
                <a:alpha val="10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CD8513C9-19B9-496F-A3ED-2A35C15B55E3}"/>
              </a:ext>
            </a:extLst>
          </p:cNvPr>
          <p:cNvSpPr>
            <a:spLocks noGrp="1"/>
          </p:cNvSpPr>
          <p:nvPr/>
        </p:nvSpPr>
        <p:spPr>
          <a:xfrm>
            <a:off x="2819400" y="0"/>
            <a:ext cx="0" cy="6858000"/>
          </a:xfrm>
          <a:prstGeom prst="line">
            <a:avLst/>
          </a:prstGeom>
          <a:noFill/>
          <a:ln w="3334">
            <a:solidFill>
              <a:srgbClr val="00F0FF">
                <a:alpha val="10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2623CEF8-750D-4039-A456-B863ADDA2A84}"/>
              </a:ext>
            </a:extLst>
          </p:cNvPr>
          <p:cNvSpPr>
            <a:spLocks noGrp="1"/>
          </p:cNvSpPr>
          <p:nvPr/>
        </p:nvSpPr>
        <p:spPr>
          <a:xfrm>
            <a:off x="3048000" y="0"/>
            <a:ext cx="0" cy="6858000"/>
          </a:xfrm>
          <a:prstGeom prst="line">
            <a:avLst/>
          </a:prstGeom>
          <a:noFill/>
          <a:ln w="3334">
            <a:solidFill>
              <a:srgbClr val="00F0FF">
                <a:alpha val="10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64CABE4F-EBF6-489B-8CD4-CC91D45EF16E}"/>
              </a:ext>
            </a:extLst>
          </p:cNvPr>
          <p:cNvSpPr>
            <a:spLocks noGrp="1"/>
          </p:cNvSpPr>
          <p:nvPr/>
        </p:nvSpPr>
        <p:spPr>
          <a:xfrm>
            <a:off x="3276600" y="0"/>
            <a:ext cx="0" cy="6858000"/>
          </a:xfrm>
          <a:prstGeom prst="line">
            <a:avLst/>
          </a:prstGeom>
          <a:noFill/>
          <a:ln w="3334">
            <a:solidFill>
              <a:srgbClr val="00F0FF">
                <a:alpha val="10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7DFE8A2D-181A-46F0-B9F9-D83BB7F03B38}"/>
              </a:ext>
            </a:extLst>
          </p:cNvPr>
          <p:cNvSpPr>
            <a:spLocks noGrp="1"/>
          </p:cNvSpPr>
          <p:nvPr/>
        </p:nvSpPr>
        <p:spPr>
          <a:xfrm>
            <a:off x="3505200" y="0"/>
            <a:ext cx="0" cy="6858000"/>
          </a:xfrm>
          <a:prstGeom prst="line">
            <a:avLst/>
          </a:prstGeom>
          <a:noFill/>
          <a:ln w="3334">
            <a:solidFill>
              <a:srgbClr val="00F0FF">
                <a:alpha val="10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7079CAE6-C854-41F5-BEA7-37BD9FFCC138}"/>
              </a:ext>
            </a:extLst>
          </p:cNvPr>
          <p:cNvSpPr>
            <a:spLocks noGrp="1"/>
          </p:cNvSpPr>
          <p:nvPr/>
        </p:nvSpPr>
        <p:spPr>
          <a:xfrm>
            <a:off x="3733800" y="0"/>
            <a:ext cx="0" cy="6858000"/>
          </a:xfrm>
          <a:prstGeom prst="line">
            <a:avLst/>
          </a:prstGeom>
          <a:noFill/>
          <a:ln w="3334">
            <a:solidFill>
              <a:srgbClr val="00F0FF">
                <a:alpha val="10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DF7F86F6-C17B-4D53-8649-05615E5147C4}"/>
              </a:ext>
            </a:extLst>
          </p:cNvPr>
          <p:cNvSpPr>
            <a:spLocks noGrp="1"/>
          </p:cNvSpPr>
          <p:nvPr/>
        </p:nvSpPr>
        <p:spPr>
          <a:xfrm>
            <a:off x="3962400" y="0"/>
            <a:ext cx="0" cy="6858000"/>
          </a:xfrm>
          <a:prstGeom prst="line">
            <a:avLst/>
          </a:prstGeom>
          <a:noFill/>
          <a:ln w="3334">
            <a:solidFill>
              <a:srgbClr val="00F0FF">
                <a:alpha val="10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F8695C2E-6835-4EA6-9E86-EBFDFA42EBF3}"/>
              </a:ext>
            </a:extLst>
          </p:cNvPr>
          <p:cNvSpPr>
            <a:spLocks noGrp="1"/>
          </p:cNvSpPr>
          <p:nvPr/>
        </p:nvSpPr>
        <p:spPr>
          <a:xfrm>
            <a:off x="4219575" y="0"/>
            <a:ext cx="0" cy="6858000"/>
          </a:xfrm>
          <a:prstGeom prst="line">
            <a:avLst/>
          </a:prstGeom>
          <a:noFill/>
          <a:ln w="3334">
            <a:solidFill>
              <a:srgbClr val="00F0FF">
                <a:alpha val="10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273F9ED3-2F49-4E4C-ABE9-F66DC0A02B76}"/>
              </a:ext>
            </a:extLst>
          </p:cNvPr>
          <p:cNvSpPr>
            <a:spLocks noGrp="1"/>
          </p:cNvSpPr>
          <p:nvPr/>
        </p:nvSpPr>
        <p:spPr>
          <a:xfrm>
            <a:off x="4419600" y="0"/>
            <a:ext cx="0" cy="6858000"/>
          </a:xfrm>
          <a:prstGeom prst="line">
            <a:avLst/>
          </a:prstGeom>
          <a:noFill/>
          <a:ln w="3334">
            <a:solidFill>
              <a:srgbClr val="00F0FF">
                <a:alpha val="10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06DF99C2-DE66-4569-9170-E582F5214D06}"/>
              </a:ext>
            </a:extLst>
          </p:cNvPr>
          <p:cNvSpPr>
            <a:spLocks noGrp="1"/>
          </p:cNvSpPr>
          <p:nvPr/>
        </p:nvSpPr>
        <p:spPr>
          <a:xfrm>
            <a:off x="4648200" y="0"/>
            <a:ext cx="0" cy="6858000"/>
          </a:xfrm>
          <a:prstGeom prst="line">
            <a:avLst/>
          </a:prstGeom>
          <a:noFill/>
          <a:ln w="3334">
            <a:solidFill>
              <a:srgbClr val="00F0FF">
                <a:alpha val="10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B5CC5E47-7894-4A92-BB6C-074E45D34B85}"/>
              </a:ext>
            </a:extLst>
          </p:cNvPr>
          <p:cNvSpPr>
            <a:spLocks noGrp="1"/>
          </p:cNvSpPr>
          <p:nvPr/>
        </p:nvSpPr>
        <p:spPr>
          <a:xfrm>
            <a:off x="4876800" y="0"/>
            <a:ext cx="0" cy="6858000"/>
          </a:xfrm>
          <a:prstGeom prst="line">
            <a:avLst/>
          </a:prstGeom>
          <a:noFill/>
          <a:ln w="3334">
            <a:solidFill>
              <a:srgbClr val="00F0FF">
                <a:alpha val="10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1A501571-56AF-429F-92C8-4EBFA750DCF6}"/>
              </a:ext>
            </a:extLst>
          </p:cNvPr>
          <p:cNvSpPr>
            <a:spLocks noGrp="1"/>
          </p:cNvSpPr>
          <p:nvPr/>
        </p:nvSpPr>
        <p:spPr>
          <a:xfrm>
            <a:off x="5105400" y="0"/>
            <a:ext cx="0" cy="6858000"/>
          </a:xfrm>
          <a:prstGeom prst="line">
            <a:avLst/>
          </a:prstGeom>
          <a:noFill/>
          <a:ln w="3334">
            <a:solidFill>
              <a:srgbClr val="00F0FF">
                <a:alpha val="10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6AC684D6-65BD-41A7-A553-A7BB65CCACA0}"/>
              </a:ext>
            </a:extLst>
          </p:cNvPr>
          <p:cNvSpPr>
            <a:spLocks noGrp="1"/>
          </p:cNvSpPr>
          <p:nvPr/>
        </p:nvSpPr>
        <p:spPr>
          <a:xfrm>
            <a:off x="5334000" y="0"/>
            <a:ext cx="0" cy="6858000"/>
          </a:xfrm>
          <a:prstGeom prst="line">
            <a:avLst/>
          </a:prstGeom>
          <a:noFill/>
          <a:ln w="3334">
            <a:solidFill>
              <a:srgbClr val="00F0FF">
                <a:alpha val="10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158C4D58-A77E-439B-AA4C-68FF1FC548DE}"/>
              </a:ext>
            </a:extLst>
          </p:cNvPr>
          <p:cNvSpPr>
            <a:spLocks noGrp="1"/>
          </p:cNvSpPr>
          <p:nvPr/>
        </p:nvSpPr>
        <p:spPr>
          <a:xfrm>
            <a:off x="5562600" y="0"/>
            <a:ext cx="0" cy="6858000"/>
          </a:xfrm>
          <a:prstGeom prst="line">
            <a:avLst/>
          </a:prstGeom>
          <a:noFill/>
          <a:ln w="3334">
            <a:solidFill>
              <a:srgbClr val="00F0FF">
                <a:alpha val="10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C224CCF4-9F8F-4E8B-88E4-0D9217C37904}"/>
              </a:ext>
            </a:extLst>
          </p:cNvPr>
          <p:cNvSpPr>
            <a:spLocks noGrp="1"/>
          </p:cNvSpPr>
          <p:nvPr/>
        </p:nvSpPr>
        <p:spPr>
          <a:xfrm>
            <a:off x="5791200" y="0"/>
            <a:ext cx="0" cy="6858000"/>
          </a:xfrm>
          <a:prstGeom prst="line">
            <a:avLst/>
          </a:prstGeom>
          <a:noFill/>
          <a:ln w="3334">
            <a:solidFill>
              <a:srgbClr val="00F0FF">
                <a:alpha val="10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EDCF8BE0-FA04-47F7-9A77-82DD72CEB38C}"/>
              </a:ext>
            </a:extLst>
          </p:cNvPr>
          <p:cNvSpPr>
            <a:spLocks noGrp="1"/>
          </p:cNvSpPr>
          <p:nvPr/>
        </p:nvSpPr>
        <p:spPr>
          <a:xfrm>
            <a:off x="6019800" y="0"/>
            <a:ext cx="0" cy="6858000"/>
          </a:xfrm>
          <a:prstGeom prst="line">
            <a:avLst/>
          </a:prstGeom>
          <a:noFill/>
          <a:ln w="3334">
            <a:solidFill>
              <a:srgbClr val="00F0FF">
                <a:alpha val="10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01483F9B-5797-47CB-BA25-AA17280C848F}"/>
              </a:ext>
            </a:extLst>
          </p:cNvPr>
          <p:cNvSpPr>
            <a:spLocks noGrp="1"/>
          </p:cNvSpPr>
          <p:nvPr/>
        </p:nvSpPr>
        <p:spPr>
          <a:xfrm>
            <a:off x="6248400" y="0"/>
            <a:ext cx="0" cy="6858000"/>
          </a:xfrm>
          <a:prstGeom prst="line">
            <a:avLst/>
          </a:prstGeom>
          <a:noFill/>
          <a:ln w="3334">
            <a:solidFill>
              <a:srgbClr val="00F0FF">
                <a:alpha val="10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5C53CE73-DEF6-4D8A-907E-92731A36654A}"/>
              </a:ext>
            </a:extLst>
          </p:cNvPr>
          <p:cNvSpPr>
            <a:spLocks noGrp="1"/>
          </p:cNvSpPr>
          <p:nvPr/>
        </p:nvSpPr>
        <p:spPr>
          <a:xfrm>
            <a:off x="6477000" y="0"/>
            <a:ext cx="0" cy="6858000"/>
          </a:xfrm>
          <a:prstGeom prst="line">
            <a:avLst/>
          </a:prstGeom>
          <a:noFill/>
          <a:ln w="3334">
            <a:solidFill>
              <a:srgbClr val="00F0FF">
                <a:alpha val="10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1482A183-E3D8-440C-8CD8-7066E60EF3D1}"/>
              </a:ext>
            </a:extLst>
          </p:cNvPr>
          <p:cNvSpPr>
            <a:spLocks noGrp="1"/>
          </p:cNvSpPr>
          <p:nvPr/>
        </p:nvSpPr>
        <p:spPr>
          <a:xfrm>
            <a:off x="6705600" y="0"/>
            <a:ext cx="0" cy="6858000"/>
          </a:xfrm>
          <a:prstGeom prst="line">
            <a:avLst/>
          </a:prstGeom>
          <a:noFill/>
          <a:ln w="3334">
            <a:solidFill>
              <a:srgbClr val="00F0FF">
                <a:alpha val="10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3819922F-E1F2-4501-A8E0-1621404DEC88}"/>
              </a:ext>
            </a:extLst>
          </p:cNvPr>
          <p:cNvSpPr>
            <a:spLocks noGrp="1"/>
          </p:cNvSpPr>
          <p:nvPr/>
        </p:nvSpPr>
        <p:spPr>
          <a:xfrm>
            <a:off x="6934200" y="0"/>
            <a:ext cx="0" cy="6858000"/>
          </a:xfrm>
          <a:prstGeom prst="line">
            <a:avLst/>
          </a:prstGeom>
          <a:noFill/>
          <a:ln w="3334">
            <a:solidFill>
              <a:srgbClr val="00F0FF">
                <a:alpha val="10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6A81A9D0-CCB5-4E64-8D11-C30DD32FB4BF}"/>
              </a:ext>
            </a:extLst>
          </p:cNvPr>
          <p:cNvSpPr>
            <a:spLocks noGrp="1"/>
          </p:cNvSpPr>
          <p:nvPr/>
        </p:nvSpPr>
        <p:spPr>
          <a:xfrm>
            <a:off x="7162800" y="0"/>
            <a:ext cx="0" cy="6858000"/>
          </a:xfrm>
          <a:prstGeom prst="line">
            <a:avLst/>
          </a:prstGeom>
          <a:noFill/>
          <a:ln w="3334">
            <a:solidFill>
              <a:srgbClr val="00F0FF">
                <a:alpha val="10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702C8339-1026-4460-8629-737E0DDC5542}"/>
              </a:ext>
            </a:extLst>
          </p:cNvPr>
          <p:cNvSpPr>
            <a:spLocks noGrp="1"/>
          </p:cNvSpPr>
          <p:nvPr/>
        </p:nvSpPr>
        <p:spPr>
          <a:xfrm>
            <a:off x="7391400" y="0"/>
            <a:ext cx="0" cy="6858000"/>
          </a:xfrm>
          <a:prstGeom prst="line">
            <a:avLst/>
          </a:prstGeom>
          <a:noFill/>
          <a:ln w="3334">
            <a:solidFill>
              <a:srgbClr val="00F0FF">
                <a:alpha val="10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AEFEABDD-821C-4ED2-9138-264743B3EC48}"/>
              </a:ext>
            </a:extLst>
          </p:cNvPr>
          <p:cNvSpPr>
            <a:spLocks noGrp="1"/>
          </p:cNvSpPr>
          <p:nvPr/>
        </p:nvSpPr>
        <p:spPr>
          <a:xfrm>
            <a:off x="7620000" y="0"/>
            <a:ext cx="0" cy="6858000"/>
          </a:xfrm>
          <a:prstGeom prst="line">
            <a:avLst/>
          </a:prstGeom>
          <a:noFill/>
          <a:ln w="3334">
            <a:solidFill>
              <a:srgbClr val="00F0FF">
                <a:alpha val="10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F4DC0DE7-9BA3-4AE4-9FD7-51B5EF391A1B}"/>
              </a:ext>
            </a:extLst>
          </p:cNvPr>
          <p:cNvSpPr>
            <a:spLocks noGrp="1"/>
          </p:cNvSpPr>
          <p:nvPr/>
        </p:nvSpPr>
        <p:spPr>
          <a:xfrm>
            <a:off x="7848600" y="0"/>
            <a:ext cx="0" cy="6858000"/>
          </a:xfrm>
          <a:prstGeom prst="line">
            <a:avLst/>
          </a:prstGeom>
          <a:noFill/>
          <a:ln w="3334">
            <a:solidFill>
              <a:srgbClr val="00F0FF">
                <a:alpha val="10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6845E37A-B904-47BA-ADAF-A008BE82D618}"/>
              </a:ext>
            </a:extLst>
          </p:cNvPr>
          <p:cNvSpPr>
            <a:spLocks noGrp="1"/>
          </p:cNvSpPr>
          <p:nvPr/>
        </p:nvSpPr>
        <p:spPr>
          <a:xfrm>
            <a:off x="8077200" y="0"/>
            <a:ext cx="0" cy="6858000"/>
          </a:xfrm>
          <a:prstGeom prst="line">
            <a:avLst/>
          </a:prstGeom>
          <a:noFill/>
          <a:ln w="3334">
            <a:solidFill>
              <a:srgbClr val="00F0FF">
                <a:alpha val="10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41C17E10-1C1E-49DF-B3AA-5C18225836E7}"/>
              </a:ext>
            </a:extLst>
          </p:cNvPr>
          <p:cNvSpPr>
            <a:spLocks noGrp="1"/>
          </p:cNvSpPr>
          <p:nvPr/>
        </p:nvSpPr>
        <p:spPr>
          <a:xfrm>
            <a:off x="8305800" y="0"/>
            <a:ext cx="0" cy="6858000"/>
          </a:xfrm>
          <a:prstGeom prst="line">
            <a:avLst/>
          </a:prstGeom>
          <a:noFill/>
          <a:ln w="3334">
            <a:solidFill>
              <a:srgbClr val="00F0FF">
                <a:alpha val="10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5EB181B9-8B5D-408F-A427-9D17BDB1D332}"/>
              </a:ext>
            </a:extLst>
          </p:cNvPr>
          <p:cNvSpPr>
            <a:spLocks noGrp="1"/>
          </p:cNvSpPr>
          <p:nvPr/>
        </p:nvSpPr>
        <p:spPr>
          <a:xfrm>
            <a:off x="8534400" y="0"/>
            <a:ext cx="0" cy="6858000"/>
          </a:xfrm>
          <a:prstGeom prst="line">
            <a:avLst/>
          </a:prstGeom>
          <a:noFill/>
          <a:ln w="3334">
            <a:solidFill>
              <a:srgbClr val="00F0FF">
                <a:alpha val="10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0DC54AA4-8720-44E9-86F3-2AD72286A7EB}"/>
              </a:ext>
            </a:extLst>
          </p:cNvPr>
          <p:cNvSpPr>
            <a:spLocks noGrp="1"/>
          </p:cNvSpPr>
          <p:nvPr/>
        </p:nvSpPr>
        <p:spPr>
          <a:xfrm>
            <a:off x="8763000" y="0"/>
            <a:ext cx="0" cy="6858000"/>
          </a:xfrm>
          <a:prstGeom prst="line">
            <a:avLst/>
          </a:prstGeom>
          <a:noFill/>
          <a:ln w="3334">
            <a:solidFill>
              <a:srgbClr val="00F0FF">
                <a:alpha val="10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64918C1B-04E3-4A4A-8155-4C21DB23FD9A}"/>
              </a:ext>
            </a:extLst>
          </p:cNvPr>
          <p:cNvSpPr>
            <a:spLocks noGrp="1"/>
          </p:cNvSpPr>
          <p:nvPr/>
        </p:nvSpPr>
        <p:spPr>
          <a:xfrm>
            <a:off x="8991600" y="0"/>
            <a:ext cx="0" cy="6858000"/>
          </a:xfrm>
          <a:prstGeom prst="line">
            <a:avLst/>
          </a:prstGeom>
          <a:noFill/>
          <a:ln w="3334">
            <a:solidFill>
              <a:srgbClr val="00F0FF">
                <a:alpha val="10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31ADB1C6-2B6A-4F9E-8DF5-0669959B346C}"/>
              </a:ext>
            </a:extLst>
          </p:cNvPr>
          <p:cNvSpPr>
            <a:spLocks noGrp="1"/>
          </p:cNvSpPr>
          <p:nvPr/>
        </p:nvSpPr>
        <p:spPr>
          <a:xfrm>
            <a:off x="9220200" y="0"/>
            <a:ext cx="0" cy="6858000"/>
          </a:xfrm>
          <a:prstGeom prst="line">
            <a:avLst/>
          </a:prstGeom>
          <a:noFill/>
          <a:ln w="3334">
            <a:solidFill>
              <a:srgbClr val="00F0FF">
                <a:alpha val="10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2EAEC5EA-14BE-4DA9-B00A-5FC48ACC6867}"/>
              </a:ext>
            </a:extLst>
          </p:cNvPr>
          <p:cNvSpPr>
            <a:spLocks noGrp="1"/>
          </p:cNvSpPr>
          <p:nvPr/>
        </p:nvSpPr>
        <p:spPr>
          <a:xfrm>
            <a:off x="9448800" y="0"/>
            <a:ext cx="0" cy="6858000"/>
          </a:xfrm>
          <a:prstGeom prst="line">
            <a:avLst/>
          </a:prstGeom>
          <a:noFill/>
          <a:ln w="3334">
            <a:solidFill>
              <a:srgbClr val="00F0FF">
                <a:alpha val="10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41DB9D7E-486E-48BE-9033-5C68AD22038B}"/>
              </a:ext>
            </a:extLst>
          </p:cNvPr>
          <p:cNvSpPr>
            <a:spLocks noGrp="1"/>
          </p:cNvSpPr>
          <p:nvPr/>
        </p:nvSpPr>
        <p:spPr>
          <a:xfrm>
            <a:off x="9677400" y="0"/>
            <a:ext cx="0" cy="6858000"/>
          </a:xfrm>
          <a:prstGeom prst="line">
            <a:avLst/>
          </a:prstGeom>
          <a:noFill/>
          <a:ln w="3334">
            <a:solidFill>
              <a:srgbClr val="00F0FF">
                <a:alpha val="10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8475C4CD-2C81-4290-B4F3-82C2E46AD850}"/>
              </a:ext>
            </a:extLst>
          </p:cNvPr>
          <p:cNvSpPr>
            <a:spLocks noGrp="1"/>
          </p:cNvSpPr>
          <p:nvPr/>
        </p:nvSpPr>
        <p:spPr>
          <a:xfrm>
            <a:off x="9906000" y="0"/>
            <a:ext cx="0" cy="6858000"/>
          </a:xfrm>
          <a:prstGeom prst="line">
            <a:avLst/>
          </a:prstGeom>
          <a:noFill/>
          <a:ln w="3334">
            <a:solidFill>
              <a:srgbClr val="00F0FF">
                <a:alpha val="10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9629FDB5-031B-4F02-989D-B8F2DF3D2AAE}"/>
              </a:ext>
            </a:extLst>
          </p:cNvPr>
          <p:cNvSpPr>
            <a:spLocks noGrp="1"/>
          </p:cNvSpPr>
          <p:nvPr/>
        </p:nvSpPr>
        <p:spPr>
          <a:xfrm>
            <a:off x="10134600" y="0"/>
            <a:ext cx="0" cy="6858000"/>
          </a:xfrm>
          <a:prstGeom prst="line">
            <a:avLst/>
          </a:prstGeom>
          <a:noFill/>
          <a:ln w="3334">
            <a:solidFill>
              <a:srgbClr val="00F0FF">
                <a:alpha val="10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159329C0-04CA-4CDD-B463-95009994AF21}"/>
              </a:ext>
            </a:extLst>
          </p:cNvPr>
          <p:cNvSpPr>
            <a:spLocks noGrp="1"/>
          </p:cNvSpPr>
          <p:nvPr/>
        </p:nvSpPr>
        <p:spPr>
          <a:xfrm>
            <a:off x="10363200" y="0"/>
            <a:ext cx="0" cy="6858000"/>
          </a:xfrm>
          <a:prstGeom prst="line">
            <a:avLst/>
          </a:prstGeom>
          <a:noFill/>
          <a:ln w="3334">
            <a:solidFill>
              <a:srgbClr val="00F0FF">
                <a:alpha val="10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644F3FA2-39CD-4846-8232-6502ADADB9E2}"/>
              </a:ext>
            </a:extLst>
          </p:cNvPr>
          <p:cNvSpPr>
            <a:spLocks noGrp="1"/>
          </p:cNvSpPr>
          <p:nvPr/>
        </p:nvSpPr>
        <p:spPr>
          <a:xfrm>
            <a:off x="10591800" y="0"/>
            <a:ext cx="0" cy="6858000"/>
          </a:xfrm>
          <a:prstGeom prst="line">
            <a:avLst/>
          </a:prstGeom>
          <a:noFill/>
          <a:ln w="3334">
            <a:solidFill>
              <a:srgbClr val="00F0FF">
                <a:alpha val="10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FDD7081E-ABB4-4435-85C3-C6211CA71224}"/>
              </a:ext>
            </a:extLst>
          </p:cNvPr>
          <p:cNvSpPr>
            <a:spLocks noGrp="1"/>
          </p:cNvSpPr>
          <p:nvPr/>
        </p:nvSpPr>
        <p:spPr>
          <a:xfrm>
            <a:off x="10820400" y="0"/>
            <a:ext cx="0" cy="6858000"/>
          </a:xfrm>
          <a:prstGeom prst="line">
            <a:avLst/>
          </a:prstGeom>
          <a:noFill/>
          <a:ln w="3334">
            <a:solidFill>
              <a:srgbClr val="00F0FF">
                <a:alpha val="10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2B3BF07D-C50F-4922-B5FC-7F649595D198}"/>
              </a:ext>
            </a:extLst>
          </p:cNvPr>
          <p:cNvSpPr>
            <a:spLocks noGrp="1"/>
          </p:cNvSpPr>
          <p:nvPr/>
        </p:nvSpPr>
        <p:spPr>
          <a:xfrm>
            <a:off x="11049000" y="0"/>
            <a:ext cx="0" cy="6858000"/>
          </a:xfrm>
          <a:prstGeom prst="line">
            <a:avLst/>
          </a:prstGeom>
          <a:noFill/>
          <a:ln w="3334">
            <a:solidFill>
              <a:srgbClr val="00F0FF">
                <a:alpha val="10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87621485-2CB4-42FC-8E87-B10D0D5D50CB}"/>
              </a:ext>
            </a:extLst>
          </p:cNvPr>
          <p:cNvSpPr>
            <a:spLocks noGrp="1"/>
          </p:cNvSpPr>
          <p:nvPr/>
        </p:nvSpPr>
        <p:spPr>
          <a:xfrm>
            <a:off x="11277600" y="0"/>
            <a:ext cx="0" cy="6858000"/>
          </a:xfrm>
          <a:prstGeom prst="line">
            <a:avLst/>
          </a:prstGeom>
          <a:noFill/>
          <a:ln w="3334">
            <a:solidFill>
              <a:srgbClr val="00F0FF">
                <a:alpha val="10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BC96D413-40EF-443F-8208-42475EA4B3CE}"/>
              </a:ext>
            </a:extLst>
          </p:cNvPr>
          <p:cNvSpPr>
            <a:spLocks noGrp="1"/>
          </p:cNvSpPr>
          <p:nvPr/>
        </p:nvSpPr>
        <p:spPr>
          <a:xfrm>
            <a:off x="11506200" y="0"/>
            <a:ext cx="0" cy="6858000"/>
          </a:xfrm>
          <a:prstGeom prst="line">
            <a:avLst/>
          </a:prstGeom>
          <a:noFill/>
          <a:ln w="3334">
            <a:solidFill>
              <a:srgbClr val="00F0FF">
                <a:alpha val="10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6237070A-1DAB-437C-8EF0-63EDF5A79E3D}"/>
              </a:ext>
            </a:extLst>
          </p:cNvPr>
          <p:cNvSpPr>
            <a:spLocks noGrp="1"/>
          </p:cNvSpPr>
          <p:nvPr/>
        </p:nvSpPr>
        <p:spPr>
          <a:xfrm>
            <a:off x="11734800" y="0"/>
            <a:ext cx="0" cy="6858000"/>
          </a:xfrm>
          <a:prstGeom prst="line">
            <a:avLst/>
          </a:prstGeom>
          <a:noFill/>
          <a:ln w="3334">
            <a:solidFill>
              <a:srgbClr val="00F0FF">
                <a:alpha val="10000"/>
              </a:srgbClr>
            </a:solidFill>
            <a:prstDash val="solid"/>
          </a:ln>
        </p:spPr>
        <p:txBody>
          <a:bodyPr/>
          <a:lstStyle/>
          <a:p>
            <a:endParaRPr lang="zh-CN" altLang="en-US"/>
          </a:p>
        </p:txBody>
      </p:sp>
      <p:sp>
        <p:nvSpPr>
          <p:cNvPr id="81" name="top-rule">
            <a:extLst>
              <a:ext uri="{FF2B5EF4-FFF2-40B4-BE49-F238E27FC236}">
                <a16:creationId xmlns:a16="http://schemas.microsoft.com/office/drawing/2014/main" id="{18B52453-9E6B-456F-923C-5624ECADF5D3}"/>
              </a:ext>
            </a:extLst>
          </p:cNvPr>
          <p:cNvSpPr>
            <a:spLocks noGrp="1"/>
          </p:cNvSpPr>
          <p:nvPr/>
        </p:nvSpPr>
        <p:spPr>
          <a:xfrm>
            <a:off x="533400" y="400050"/>
            <a:ext cx="11125200" cy="0"/>
          </a:xfrm>
          <a:prstGeom prst="line">
            <a:avLst/>
          </a:prstGeom>
          <a:noFill/>
          <a:ln w="9525">
            <a:solidFill>
              <a:srgbClr val="FFFFFF">
                <a:alpha val="18000"/>
              </a:srgbClr>
            </a:solidFill>
            <a:prstDash val="solid"/>
          </a:ln>
        </p:spPr>
        <p:txBody>
          <a:bodyPr/>
          <a:lstStyle/>
          <a:p>
            <a:endParaRPr lang="zh-CN" altLang="en-US"/>
          </a:p>
        </p:txBody>
      </p:sp>
      <p:sp>
        <p:nvSpPr>
          <p:cNvPr id="82" name="bottom-rule">
            <a:extLst>
              <a:ext uri="{FF2B5EF4-FFF2-40B4-BE49-F238E27FC236}">
                <a16:creationId xmlns:a16="http://schemas.microsoft.com/office/drawing/2014/main" id="{B1A18643-8FC9-4B5D-BEA7-64D2EC804BD0}"/>
              </a:ext>
            </a:extLst>
          </p:cNvPr>
          <p:cNvSpPr>
            <a:spLocks noGrp="1"/>
          </p:cNvSpPr>
          <p:nvPr/>
        </p:nvSpPr>
        <p:spPr>
          <a:xfrm>
            <a:off x="533400" y="6457950"/>
            <a:ext cx="11125200" cy="0"/>
          </a:xfrm>
          <a:prstGeom prst="line">
            <a:avLst/>
          </a:prstGeom>
          <a:noFill/>
          <a:ln w="9525">
            <a:solidFill>
              <a:srgbClr val="FFFFFF">
                <a:alpha val="18000"/>
              </a:srgbClr>
            </a:solidFill>
            <a:prstDash val="solid"/>
          </a:ln>
        </p:spPr>
        <p:txBody>
          <a:bodyPr/>
          <a:lstStyle/>
          <a:p>
            <a:endParaRPr lang="zh-CN" altLang="en-US"/>
          </a:p>
        </p:txBody>
      </p:sp>
      <p:sp>
        <p:nvSpPr>
          <p:cNvPr id="83" name="nav-dot">
            <a:extLst>
              <a:ext uri="{FF2B5EF4-FFF2-40B4-BE49-F238E27FC236}">
                <a16:creationId xmlns:a16="http://schemas.microsoft.com/office/drawing/2014/main" id="{90E96A0E-DDFD-4931-9D81-6DED9C3ACA63}"/>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4" name="brand">
            <a:extLst>
              <a:ext uri="{FF2B5EF4-FFF2-40B4-BE49-F238E27FC236}">
                <a16:creationId xmlns:a16="http://schemas.microsoft.com/office/drawing/2014/main" id="{A86EA944-0126-46E6-B094-8443B517C4AD}"/>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FFFFFF"/>
                </a:solidFill>
                <a:latin typeface="Arial"/>
                <a:ea typeface="Arial"/>
                <a:cs typeface="Arial"/>
              </a:defRPr>
            </a:pPr>
            <a:r>
              <a:rPr sz="975" b="1" i="0">
                <a:solidFill>
                  <a:srgbClr val="FFFFFF"/>
                </a:solidFill>
                <a:latin typeface="Arial"/>
                <a:ea typeface="Arial"/>
                <a:cs typeface="Arial"/>
              </a:rPr>
              <a:t>ZONG ZHI</a:t>
            </a:r>
          </a:p>
        </p:txBody>
      </p:sp>
      <p:sp>
        <p:nvSpPr>
          <p:cNvPr id="85" name="slide-kicker">
            <a:extLst>
              <a:ext uri="{FF2B5EF4-FFF2-40B4-BE49-F238E27FC236}">
                <a16:creationId xmlns:a16="http://schemas.microsoft.com/office/drawing/2014/main" id="{A0748382-2803-4305-86D1-10F16FB3E9DE}"/>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FFFFFF">
                    <a:alpha val="58000"/>
                  </a:srgbClr>
                </a:solidFill>
                <a:latin typeface="Arial"/>
                <a:ea typeface="Arial"/>
                <a:cs typeface="Arial"/>
              </a:defRPr>
            </a:pPr>
            <a:r>
              <a:rPr sz="825" b="1" i="0">
                <a:solidFill>
                  <a:srgbClr val="FFFFFF">
                    <a:alpha val="58000"/>
                  </a:srgbClr>
                </a:solidFill>
                <a:latin typeface="Arial"/>
                <a:ea typeface="Arial"/>
                <a:cs typeface="Arial"/>
              </a:rPr>
              <a:t>MOTION / KEYFRAME SEQUENCE</a:t>
            </a:r>
          </a:p>
        </p:txBody>
      </p:sp>
      <p:sp>
        <p:nvSpPr>
          <p:cNvPr id="86" name="page-num">
            <a:extLst>
              <a:ext uri="{FF2B5EF4-FFF2-40B4-BE49-F238E27FC236}">
                <a16:creationId xmlns:a16="http://schemas.microsoft.com/office/drawing/2014/main" id="{0547B1C5-A1DB-4CFE-AE1F-0F37A9747F43}"/>
              </a:ext>
            </a:extLst>
          </p:cNvPr>
          <p:cNvSpPr>
            <a:spLocks noGrp="1"/>
          </p:cNvSpPr>
          <p:nvPr/>
        </p:nvSpPr>
        <p:spPr>
          <a:xfrm>
            <a:off x="10648950" y="6543675"/>
            <a:ext cx="933450" cy="171450"/>
          </a:xfrm>
          <a:prstGeom prst="rect">
            <a:avLst/>
          </a:prstGeom>
          <a:noFill/>
          <a:ln w="0">
            <a:noFill/>
            <a:prstDash val="solid"/>
          </a:ln>
        </p:spPr>
        <p:txBody>
          <a:bodyPr wrap="square" lIns="0" tIns="0" rIns="0" bIns="0" anchor="t">
            <a:normAutofit/>
          </a:bodyPr>
          <a:lstStyle/>
          <a:p>
            <a:pPr algn="r">
              <a:defRPr sz="900" b="0" i="0">
                <a:solidFill>
                  <a:srgbClr val="FFFFFF">
                    <a:alpha val="58000"/>
                  </a:srgbClr>
                </a:solidFill>
                <a:latin typeface="Arial"/>
                <a:ea typeface="Arial"/>
                <a:cs typeface="Arial"/>
              </a:defRPr>
            </a:pPr>
            <a:r>
              <a:rPr sz="900" b="0" i="0" dirty="0">
                <a:solidFill>
                  <a:srgbClr val="FFFFFF">
                    <a:alpha val="58000"/>
                  </a:srgbClr>
                </a:solidFill>
                <a:latin typeface="Arial"/>
                <a:ea typeface="Arial"/>
                <a:cs typeface="Arial"/>
              </a:rPr>
              <a:t>12 / 20</a:t>
            </a:r>
          </a:p>
        </p:txBody>
      </p:sp>
      <p:sp>
        <p:nvSpPr>
          <p:cNvPr id="87" name="keyframe-title">
            <a:extLst>
              <a:ext uri="{FF2B5EF4-FFF2-40B4-BE49-F238E27FC236}">
                <a16:creationId xmlns:a16="http://schemas.microsoft.com/office/drawing/2014/main" id="{F057DC28-05A7-46E8-BDC1-F21151F63525}"/>
              </a:ext>
            </a:extLst>
          </p:cNvPr>
          <p:cNvSpPr>
            <a:spLocks noGrp="1"/>
          </p:cNvSpPr>
          <p:nvPr/>
        </p:nvSpPr>
        <p:spPr>
          <a:xfrm>
            <a:off x="685799" y="895349"/>
            <a:ext cx="3590925" cy="1283970"/>
          </a:xfrm>
          <a:prstGeom prst="rect">
            <a:avLst/>
          </a:prstGeom>
          <a:noFill/>
          <a:ln w="0">
            <a:noFill/>
            <a:prstDash val="solid"/>
          </a:ln>
        </p:spPr>
        <p:txBody>
          <a:bodyPr wrap="square" lIns="0" tIns="0" rIns="0" bIns="0" anchor="t">
            <a:normAutofit fontScale="92500" lnSpcReduction="20000"/>
          </a:bodyPr>
          <a:lstStyle/>
          <a:p>
            <a:pPr>
              <a:lnSpc>
                <a:spcPct val="86000"/>
              </a:lnSpc>
              <a:defRPr sz="3300" b="1" i="0">
                <a:solidFill>
                  <a:srgbClr val="FFFFFF"/>
                </a:solidFill>
                <a:latin typeface="Arial"/>
                <a:ea typeface="Arial"/>
                <a:cs typeface="Arial"/>
              </a:defRPr>
            </a:pPr>
            <a:r>
              <a:rPr lang="zh-CN" altLang="zh-CN" sz="3300" b="1" dirty="0"/>
              <a:t>科普动态图形设计</a:t>
            </a:r>
            <a:endParaRPr lang="en-US" altLang="zh-CN" sz="3300" b="1" dirty="0"/>
          </a:p>
          <a:p>
            <a:pPr>
              <a:lnSpc>
                <a:spcPct val="86000"/>
              </a:lnSpc>
              <a:defRPr sz="3300" b="1" i="0">
                <a:solidFill>
                  <a:srgbClr val="FFFFFF"/>
                </a:solidFill>
                <a:latin typeface="Arial"/>
                <a:ea typeface="Arial"/>
                <a:cs typeface="Arial"/>
              </a:defRPr>
            </a:pPr>
            <a:endParaRPr lang="en-US" sz="3300" b="1" i="0" dirty="0">
              <a:solidFill>
                <a:srgbClr val="FFFFFF"/>
              </a:solidFill>
              <a:latin typeface="Arial"/>
              <a:ea typeface="Arial"/>
              <a:cs typeface="Arial"/>
            </a:endParaRPr>
          </a:p>
          <a:p>
            <a:pPr>
              <a:lnSpc>
                <a:spcPct val="86000"/>
              </a:lnSpc>
              <a:defRPr sz="3300" b="1" i="0">
                <a:solidFill>
                  <a:srgbClr val="FFFFFF"/>
                </a:solidFill>
                <a:latin typeface="Arial"/>
                <a:ea typeface="Arial"/>
                <a:cs typeface="Arial"/>
              </a:defRPr>
            </a:pPr>
            <a:r>
              <a:rPr sz="3300" b="1" i="0" dirty="0">
                <a:solidFill>
                  <a:srgbClr val="FFFFFF"/>
                </a:solidFill>
                <a:latin typeface="Arial"/>
                <a:ea typeface="Arial"/>
                <a:cs typeface="Arial"/>
              </a:rPr>
              <a:t>KEYFRAME</a:t>
            </a:r>
          </a:p>
          <a:p>
            <a:pPr algn="l">
              <a:lnSpc>
                <a:spcPct val="86000"/>
              </a:lnSpc>
              <a:buNone/>
              <a:defRPr sz="3300" b="1" i="0">
                <a:solidFill>
                  <a:srgbClr val="FFFFFF"/>
                </a:solidFill>
                <a:latin typeface="Arial"/>
                <a:ea typeface="Arial"/>
                <a:cs typeface="Arial"/>
              </a:defRPr>
            </a:pPr>
            <a:r>
              <a:rPr sz="3300" b="1" i="0" dirty="0">
                <a:solidFill>
                  <a:srgbClr val="FFFFFF"/>
                </a:solidFill>
                <a:latin typeface="Arial"/>
                <a:ea typeface="Arial"/>
                <a:cs typeface="Arial"/>
              </a:rPr>
              <a:t>SEQUENCE</a:t>
            </a:r>
          </a:p>
        </p:txBody>
      </p:sp>
      <p:sp>
        <p:nvSpPr>
          <p:cNvPr id="88" name="keyframe-desc">
            <a:extLst>
              <a:ext uri="{FF2B5EF4-FFF2-40B4-BE49-F238E27FC236}">
                <a16:creationId xmlns:a16="http://schemas.microsoft.com/office/drawing/2014/main" id="{64298635-F91D-4222-8984-C32839AF9F5F}"/>
              </a:ext>
            </a:extLst>
          </p:cNvPr>
          <p:cNvSpPr>
            <a:spLocks noGrp="1"/>
          </p:cNvSpPr>
          <p:nvPr/>
        </p:nvSpPr>
        <p:spPr>
          <a:xfrm>
            <a:off x="609599" y="2536190"/>
            <a:ext cx="3429000" cy="778510"/>
          </a:xfrm>
          <a:prstGeom prst="rect">
            <a:avLst/>
          </a:prstGeom>
          <a:noFill/>
          <a:ln w="0">
            <a:noFill/>
            <a:prstDash val="solid"/>
          </a:ln>
        </p:spPr>
        <p:txBody>
          <a:bodyPr wrap="square" lIns="0" tIns="0" rIns="0" bIns="0" anchor="t">
            <a:normAutofit/>
          </a:bodyPr>
          <a:lstStyle/>
          <a:p>
            <a:pPr>
              <a:lnSpc>
                <a:spcPts val="1800"/>
              </a:lnSpc>
              <a:defRPr sz="1275" b="0" i="0">
                <a:solidFill>
                  <a:srgbClr val="FFFFFF">
                    <a:alpha val="62000"/>
                  </a:srgbClr>
                </a:solidFill>
                <a:latin typeface="Microsoft YaHei"/>
                <a:ea typeface="Microsoft YaHei"/>
                <a:cs typeface="Microsoft YaHei"/>
              </a:defRPr>
            </a:pPr>
            <a:r>
              <a:rPr lang="zh-CN" altLang="zh-CN" sz="1275" dirty="0"/>
              <a:t> </a:t>
            </a:r>
            <a:r>
              <a:rPr lang="en-US" altLang="zh-CN" sz="1275" dirty="0"/>
              <a:t>       </a:t>
            </a:r>
            <a:r>
              <a:rPr lang="zh-CN" altLang="zh-CN" sz="1275" dirty="0"/>
              <a:t>使用 </a:t>
            </a:r>
            <a:r>
              <a:rPr lang="zh-CN" altLang="zh-CN" sz="1275" b="1" dirty="0"/>
              <a:t>轨道绑定表达式</a:t>
            </a:r>
            <a:r>
              <a:rPr lang="zh-CN" altLang="zh-CN" sz="1275" dirty="0"/>
              <a:t> 模拟天体运行规律，结合 </a:t>
            </a:r>
            <a:r>
              <a:rPr lang="zh-CN" altLang="zh-CN" sz="1275" b="1" dirty="0"/>
              <a:t>阴影插件</a:t>
            </a:r>
            <a:r>
              <a:rPr lang="zh-CN" altLang="zh-CN" sz="1275" dirty="0"/>
              <a:t> 构建空间光影层次。将复杂的科学数据转化为极简、可视化的动态视觉语言。</a:t>
            </a:r>
            <a:endParaRPr sz="1275" b="0" i="0" dirty="0">
              <a:solidFill>
                <a:srgbClr val="FFFFFF">
                  <a:alpha val="62000"/>
                </a:srgbClr>
              </a:solidFill>
              <a:latin typeface="Microsoft YaHei"/>
              <a:ea typeface="Microsoft YaHei"/>
              <a:cs typeface="Microsoft YaHei"/>
            </a:endParaRPr>
          </a:p>
        </p:txBody>
      </p:sp>
      <p:sp>
        <p:nvSpPr>
          <p:cNvPr id="140" name="frame-3">
            <a:extLst>
              <a:ext uri="{FF2B5EF4-FFF2-40B4-BE49-F238E27FC236}">
                <a16:creationId xmlns:a16="http://schemas.microsoft.com/office/drawing/2014/main" id="{1028D705-E19A-4D35-A6B0-F2C6DEBA757C}"/>
              </a:ext>
            </a:extLst>
          </p:cNvPr>
          <p:cNvSpPr>
            <a:spLocks noGrp="1"/>
          </p:cNvSpPr>
          <p:nvPr/>
        </p:nvSpPr>
        <p:spPr>
          <a:xfrm>
            <a:off x="1981199" y="4572000"/>
            <a:ext cx="2095499" cy="1333498"/>
          </a:xfrm>
          <a:prstGeom prst="rect">
            <a:avLst/>
          </a:prstGeom>
          <a:solidFill>
            <a:srgbClr val="FFFFFF">
              <a:alpha val="6000"/>
            </a:srgbClr>
          </a:solidFill>
          <a:ln w="13335">
            <a:solidFill>
              <a:srgbClr val="FFFFFF">
                <a:alpha val="35000"/>
              </a:srgbClr>
            </a:solidFill>
            <a:prstDash val="dash"/>
          </a:ln>
        </p:spPr>
        <p:txBody>
          <a:bodyPr/>
          <a:lstStyle/>
          <a:p>
            <a:endParaRPr lang="zh-CN" altLang="en-US" dirty="0"/>
          </a:p>
        </p:txBody>
      </p:sp>
      <p:sp>
        <p:nvSpPr>
          <p:cNvPr id="141" name="frame-3-inner">
            <a:extLst>
              <a:ext uri="{FF2B5EF4-FFF2-40B4-BE49-F238E27FC236}">
                <a16:creationId xmlns:a16="http://schemas.microsoft.com/office/drawing/2014/main" id="{011BB22A-894A-4582-9D02-AB15F7D82B6A}"/>
              </a:ext>
            </a:extLst>
          </p:cNvPr>
          <p:cNvSpPr>
            <a:spLocks noGrp="1"/>
          </p:cNvSpPr>
          <p:nvPr/>
        </p:nvSpPr>
        <p:spPr>
          <a:xfrm>
            <a:off x="2081219" y="4662488"/>
            <a:ext cx="1901821" cy="1152524"/>
          </a:xfrm>
          <a:prstGeom prst="rect">
            <a:avLst/>
          </a:prstGeom>
          <a:noFill/>
          <a:ln w="9525">
            <a:solidFill>
              <a:srgbClr val="FFFFFF">
                <a:alpha val="12000"/>
              </a:srgbClr>
            </a:solidFill>
            <a:prstDash val="solid"/>
          </a:ln>
        </p:spPr>
        <p:txBody>
          <a:bodyPr/>
          <a:lstStyle/>
          <a:p>
            <a:endParaRPr lang="zh-CN" altLang="en-US"/>
          </a:p>
        </p:txBody>
      </p:sp>
      <p:sp>
        <p:nvSpPr>
          <p:cNvPr id="142" name="frame-3-diag-1">
            <a:extLst>
              <a:ext uri="{FF2B5EF4-FFF2-40B4-BE49-F238E27FC236}">
                <a16:creationId xmlns:a16="http://schemas.microsoft.com/office/drawing/2014/main" id="{7F255F2A-CAEA-43D6-A7EB-57F2B649E72B}"/>
              </a:ext>
            </a:extLst>
          </p:cNvPr>
          <p:cNvSpPr>
            <a:spLocks noGrp="1"/>
          </p:cNvSpPr>
          <p:nvPr/>
        </p:nvSpPr>
        <p:spPr>
          <a:xfrm>
            <a:off x="2162175" y="4781550"/>
            <a:ext cx="1447800" cy="990600"/>
          </a:xfrm>
          <a:prstGeom prst="line">
            <a:avLst/>
          </a:prstGeom>
          <a:noFill/>
          <a:ln w="9525">
            <a:solidFill>
              <a:srgbClr val="FFFFFF">
                <a:alpha val="18000"/>
              </a:srgbClr>
            </a:solidFill>
            <a:prstDash val="solid"/>
          </a:ln>
        </p:spPr>
        <p:txBody>
          <a:bodyPr/>
          <a:lstStyle/>
          <a:p>
            <a:endParaRPr lang="zh-CN" altLang="en-US"/>
          </a:p>
        </p:txBody>
      </p:sp>
      <p:sp>
        <p:nvSpPr>
          <p:cNvPr id="143" name="frame-3-diag-2">
            <a:extLst>
              <a:ext uri="{FF2B5EF4-FFF2-40B4-BE49-F238E27FC236}">
                <a16:creationId xmlns:a16="http://schemas.microsoft.com/office/drawing/2014/main" id="{0B5BC281-3B69-4D75-BAA5-0675E65A248D}"/>
              </a:ext>
            </a:extLst>
          </p:cNvPr>
          <p:cNvSpPr>
            <a:spLocks noGrp="1"/>
          </p:cNvSpPr>
          <p:nvPr/>
        </p:nvSpPr>
        <p:spPr>
          <a:xfrm>
            <a:off x="3609975" y="4781550"/>
            <a:ext cx="0" cy="990600"/>
          </a:xfrm>
          <a:prstGeom prst="line">
            <a:avLst/>
          </a:prstGeom>
          <a:noFill/>
          <a:ln w="9525">
            <a:solidFill>
              <a:srgbClr val="FFFFFF">
                <a:alpha val="18000"/>
              </a:srgbClr>
            </a:solidFill>
            <a:prstDash val="solid"/>
          </a:ln>
        </p:spPr>
        <p:txBody>
          <a:bodyPr/>
          <a:lstStyle/>
          <a:p>
            <a:endParaRPr lang="zh-CN" altLang="en-US"/>
          </a:p>
        </p:txBody>
      </p:sp>
      <p:sp>
        <p:nvSpPr>
          <p:cNvPr id="144" name="tick">
            <a:extLst>
              <a:ext uri="{FF2B5EF4-FFF2-40B4-BE49-F238E27FC236}">
                <a16:creationId xmlns:a16="http://schemas.microsoft.com/office/drawing/2014/main" id="{F6224F9D-ED21-450B-9861-40380E447EBA}"/>
              </a:ext>
            </a:extLst>
          </p:cNvPr>
          <p:cNvSpPr>
            <a:spLocks noGrp="1"/>
          </p:cNvSpPr>
          <p:nvPr/>
        </p:nvSpPr>
        <p:spPr>
          <a:xfrm>
            <a:off x="1981200" y="4572000"/>
            <a:ext cx="209550" cy="0"/>
          </a:xfrm>
          <a:prstGeom prst="line">
            <a:avLst/>
          </a:prstGeom>
          <a:noFill/>
          <a:ln w="19050">
            <a:solidFill>
              <a:srgbClr val="E8FF2A"/>
            </a:solidFill>
            <a:prstDash val="solid"/>
          </a:ln>
        </p:spPr>
        <p:txBody>
          <a:bodyPr/>
          <a:lstStyle/>
          <a:p>
            <a:endParaRPr lang="zh-CN" altLang="en-US"/>
          </a:p>
        </p:txBody>
      </p:sp>
      <p:sp>
        <p:nvSpPr>
          <p:cNvPr id="145" name="tick">
            <a:extLst>
              <a:ext uri="{FF2B5EF4-FFF2-40B4-BE49-F238E27FC236}">
                <a16:creationId xmlns:a16="http://schemas.microsoft.com/office/drawing/2014/main" id="{A18210AC-CA50-47C9-859A-4DA17A64DE6A}"/>
              </a:ext>
            </a:extLst>
          </p:cNvPr>
          <p:cNvSpPr>
            <a:spLocks noGrp="1"/>
          </p:cNvSpPr>
          <p:nvPr/>
        </p:nvSpPr>
        <p:spPr>
          <a:xfrm>
            <a:off x="1981200" y="4572000"/>
            <a:ext cx="0" cy="209550"/>
          </a:xfrm>
          <a:prstGeom prst="line">
            <a:avLst/>
          </a:prstGeom>
          <a:noFill/>
          <a:ln w="19050">
            <a:solidFill>
              <a:srgbClr val="E8FF2A"/>
            </a:solidFill>
            <a:prstDash val="solid"/>
          </a:ln>
        </p:spPr>
        <p:txBody>
          <a:bodyPr/>
          <a:lstStyle/>
          <a:p>
            <a:endParaRPr lang="zh-CN" altLang="en-US"/>
          </a:p>
        </p:txBody>
      </p:sp>
      <p:sp>
        <p:nvSpPr>
          <p:cNvPr id="146" name="tick">
            <a:extLst>
              <a:ext uri="{FF2B5EF4-FFF2-40B4-BE49-F238E27FC236}">
                <a16:creationId xmlns:a16="http://schemas.microsoft.com/office/drawing/2014/main" id="{AF07B738-CA01-4CE9-B9C9-9293C5163763}"/>
              </a:ext>
            </a:extLst>
          </p:cNvPr>
          <p:cNvSpPr>
            <a:spLocks noGrp="1"/>
          </p:cNvSpPr>
          <p:nvPr/>
        </p:nvSpPr>
        <p:spPr>
          <a:xfrm>
            <a:off x="3863975" y="4572000"/>
            <a:ext cx="209550" cy="0"/>
          </a:xfrm>
          <a:prstGeom prst="line">
            <a:avLst/>
          </a:prstGeom>
          <a:noFill/>
          <a:ln w="19050">
            <a:solidFill>
              <a:srgbClr val="E8FF2A"/>
            </a:solidFill>
            <a:prstDash val="solid"/>
          </a:ln>
        </p:spPr>
        <p:txBody>
          <a:bodyPr/>
          <a:lstStyle/>
          <a:p>
            <a:endParaRPr lang="zh-CN" altLang="en-US"/>
          </a:p>
        </p:txBody>
      </p:sp>
      <p:sp>
        <p:nvSpPr>
          <p:cNvPr id="147" name="tick">
            <a:extLst>
              <a:ext uri="{FF2B5EF4-FFF2-40B4-BE49-F238E27FC236}">
                <a16:creationId xmlns:a16="http://schemas.microsoft.com/office/drawing/2014/main" id="{4EB4D1D6-794B-4DA5-9286-CAB605E5CE7B}"/>
              </a:ext>
            </a:extLst>
          </p:cNvPr>
          <p:cNvSpPr>
            <a:spLocks noGrp="1"/>
          </p:cNvSpPr>
          <p:nvPr/>
        </p:nvSpPr>
        <p:spPr>
          <a:xfrm>
            <a:off x="4073525" y="4572000"/>
            <a:ext cx="0" cy="209550"/>
          </a:xfrm>
          <a:prstGeom prst="line">
            <a:avLst/>
          </a:prstGeom>
          <a:noFill/>
          <a:ln w="19050">
            <a:solidFill>
              <a:srgbClr val="E8FF2A"/>
            </a:solidFill>
            <a:prstDash val="solid"/>
          </a:ln>
        </p:spPr>
        <p:txBody>
          <a:bodyPr/>
          <a:lstStyle/>
          <a:p>
            <a:endParaRPr lang="zh-CN" altLang="en-US"/>
          </a:p>
        </p:txBody>
      </p:sp>
      <p:sp>
        <p:nvSpPr>
          <p:cNvPr id="148" name="tick">
            <a:extLst>
              <a:ext uri="{FF2B5EF4-FFF2-40B4-BE49-F238E27FC236}">
                <a16:creationId xmlns:a16="http://schemas.microsoft.com/office/drawing/2014/main" id="{A2180362-9A88-43FA-9DD1-512D950593E5}"/>
              </a:ext>
            </a:extLst>
          </p:cNvPr>
          <p:cNvSpPr>
            <a:spLocks noGrp="1"/>
          </p:cNvSpPr>
          <p:nvPr/>
        </p:nvSpPr>
        <p:spPr>
          <a:xfrm>
            <a:off x="1981200" y="5899150"/>
            <a:ext cx="209550" cy="0"/>
          </a:xfrm>
          <a:prstGeom prst="line">
            <a:avLst/>
          </a:prstGeom>
          <a:noFill/>
          <a:ln w="19050">
            <a:solidFill>
              <a:srgbClr val="E8FF2A"/>
            </a:solidFill>
            <a:prstDash val="solid"/>
          </a:ln>
        </p:spPr>
        <p:txBody>
          <a:bodyPr/>
          <a:lstStyle/>
          <a:p>
            <a:endParaRPr lang="zh-CN" altLang="en-US"/>
          </a:p>
        </p:txBody>
      </p:sp>
      <p:sp>
        <p:nvSpPr>
          <p:cNvPr id="149" name="tick">
            <a:extLst>
              <a:ext uri="{FF2B5EF4-FFF2-40B4-BE49-F238E27FC236}">
                <a16:creationId xmlns:a16="http://schemas.microsoft.com/office/drawing/2014/main" id="{869CE149-E2F7-4959-AE99-869114B5F3F9}"/>
              </a:ext>
            </a:extLst>
          </p:cNvPr>
          <p:cNvSpPr>
            <a:spLocks noGrp="1"/>
          </p:cNvSpPr>
          <p:nvPr/>
        </p:nvSpPr>
        <p:spPr>
          <a:xfrm>
            <a:off x="1981200" y="5689600"/>
            <a:ext cx="0" cy="209550"/>
          </a:xfrm>
          <a:prstGeom prst="line">
            <a:avLst/>
          </a:prstGeom>
          <a:noFill/>
          <a:ln w="19050">
            <a:solidFill>
              <a:srgbClr val="E8FF2A"/>
            </a:solidFill>
            <a:prstDash val="solid"/>
          </a:ln>
        </p:spPr>
        <p:txBody>
          <a:bodyPr/>
          <a:lstStyle/>
          <a:p>
            <a:endParaRPr lang="zh-CN" altLang="en-US"/>
          </a:p>
        </p:txBody>
      </p:sp>
      <p:sp>
        <p:nvSpPr>
          <p:cNvPr id="150" name="tick">
            <a:extLst>
              <a:ext uri="{FF2B5EF4-FFF2-40B4-BE49-F238E27FC236}">
                <a16:creationId xmlns:a16="http://schemas.microsoft.com/office/drawing/2014/main" id="{EEA224A5-1551-4BCC-AF3B-52A8CE26A8B2}"/>
              </a:ext>
            </a:extLst>
          </p:cNvPr>
          <p:cNvSpPr>
            <a:spLocks noGrp="1"/>
          </p:cNvSpPr>
          <p:nvPr/>
        </p:nvSpPr>
        <p:spPr>
          <a:xfrm>
            <a:off x="3867150" y="5899150"/>
            <a:ext cx="209550" cy="0"/>
          </a:xfrm>
          <a:prstGeom prst="line">
            <a:avLst/>
          </a:prstGeom>
          <a:noFill/>
          <a:ln w="19050">
            <a:solidFill>
              <a:srgbClr val="E8FF2A"/>
            </a:solidFill>
            <a:prstDash val="solid"/>
          </a:ln>
        </p:spPr>
        <p:txBody>
          <a:bodyPr/>
          <a:lstStyle/>
          <a:p>
            <a:endParaRPr lang="zh-CN" altLang="en-US"/>
          </a:p>
        </p:txBody>
      </p:sp>
      <p:sp>
        <p:nvSpPr>
          <p:cNvPr id="151" name="tick">
            <a:extLst>
              <a:ext uri="{FF2B5EF4-FFF2-40B4-BE49-F238E27FC236}">
                <a16:creationId xmlns:a16="http://schemas.microsoft.com/office/drawing/2014/main" id="{3DEC9DFB-6B19-4C90-BC84-6228A1FD4AA6}"/>
              </a:ext>
            </a:extLst>
          </p:cNvPr>
          <p:cNvSpPr>
            <a:spLocks noGrp="1"/>
          </p:cNvSpPr>
          <p:nvPr/>
        </p:nvSpPr>
        <p:spPr>
          <a:xfrm>
            <a:off x="4076700" y="5689600"/>
            <a:ext cx="0" cy="209550"/>
          </a:xfrm>
          <a:prstGeom prst="line">
            <a:avLst/>
          </a:prstGeom>
          <a:noFill/>
          <a:ln w="19050">
            <a:solidFill>
              <a:srgbClr val="E8FF2A"/>
            </a:solidFill>
            <a:prstDash val="solid"/>
          </a:ln>
        </p:spPr>
        <p:txBody>
          <a:bodyPr/>
          <a:lstStyle/>
          <a:p>
            <a:endParaRPr lang="zh-CN" altLang="en-US"/>
          </a:p>
        </p:txBody>
      </p:sp>
      <p:sp>
        <p:nvSpPr>
          <p:cNvPr id="152" name="frame-3-label">
            <a:extLst>
              <a:ext uri="{FF2B5EF4-FFF2-40B4-BE49-F238E27FC236}">
                <a16:creationId xmlns:a16="http://schemas.microsoft.com/office/drawing/2014/main" id="{0F95257E-FD94-4977-8124-59E76EAA7F77}"/>
              </a:ext>
            </a:extLst>
          </p:cNvPr>
          <p:cNvSpPr>
            <a:spLocks noGrp="1"/>
          </p:cNvSpPr>
          <p:nvPr/>
        </p:nvSpPr>
        <p:spPr>
          <a:xfrm>
            <a:off x="2400301" y="6010275"/>
            <a:ext cx="1333500" cy="266700"/>
          </a:xfrm>
          <a:prstGeom prst="rect">
            <a:avLst/>
          </a:prstGeom>
          <a:noFill/>
          <a:ln w="0">
            <a:noFill/>
            <a:prstDash val="solid"/>
          </a:ln>
        </p:spPr>
        <p:txBody>
          <a:bodyPr wrap="square" lIns="0" tIns="0" rIns="0" bIns="0" anchor="t">
            <a:normAutofit/>
          </a:bodyPr>
          <a:lstStyle/>
          <a:p>
            <a:pPr algn="ctr">
              <a:defRPr sz="1125" b="1" i="0">
                <a:solidFill>
                  <a:srgbClr val="FFFFFF"/>
                </a:solidFill>
                <a:latin typeface="Arial"/>
                <a:ea typeface="Arial"/>
                <a:cs typeface="Arial"/>
              </a:defRPr>
            </a:pPr>
            <a:r>
              <a:rPr sz="1125" b="1" i="0" dirty="0">
                <a:solidFill>
                  <a:srgbClr val="FFFFFF"/>
                </a:solidFill>
                <a:latin typeface="Arial"/>
                <a:ea typeface="Arial"/>
                <a:cs typeface="Arial"/>
              </a:rPr>
              <a:t>FRAME 04</a:t>
            </a:r>
          </a:p>
        </p:txBody>
      </p:sp>
      <p:sp>
        <p:nvSpPr>
          <p:cNvPr id="153" name="frame-3-note">
            <a:extLst>
              <a:ext uri="{FF2B5EF4-FFF2-40B4-BE49-F238E27FC236}">
                <a16:creationId xmlns:a16="http://schemas.microsoft.com/office/drawing/2014/main" id="{22FACCFA-A0E5-43B6-A733-E4E5E3831CA1}"/>
              </a:ext>
            </a:extLst>
          </p:cNvPr>
          <p:cNvSpPr>
            <a:spLocks noGrp="1"/>
          </p:cNvSpPr>
          <p:nvPr/>
        </p:nvSpPr>
        <p:spPr>
          <a:xfrm>
            <a:off x="2400301" y="6315075"/>
            <a:ext cx="133350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dirty="0" err="1">
                <a:solidFill>
                  <a:srgbClr val="FFFFFF">
                    <a:alpha val="55000"/>
                  </a:srgbClr>
                </a:solidFill>
                <a:latin typeface="Microsoft YaHei"/>
                <a:ea typeface="Microsoft YaHei"/>
                <a:cs typeface="Microsoft YaHei"/>
              </a:rPr>
              <a:t>替换图片</a:t>
            </a:r>
            <a:r>
              <a:rPr sz="750" b="0" i="0" dirty="0">
                <a:solidFill>
                  <a:srgbClr val="FFFFFF">
                    <a:alpha val="55000"/>
                  </a:srgbClr>
                </a:solidFill>
                <a:latin typeface="Microsoft YaHei"/>
                <a:ea typeface="Microsoft YaHei"/>
                <a:cs typeface="Microsoft YaHei"/>
              </a:rPr>
              <a:t> · 16:9 · crop cover</a:t>
            </a:r>
          </a:p>
        </p:txBody>
      </p:sp>
      <p:sp>
        <p:nvSpPr>
          <p:cNvPr id="154" name="frame-3-chip-bg">
            <a:extLst>
              <a:ext uri="{FF2B5EF4-FFF2-40B4-BE49-F238E27FC236}">
                <a16:creationId xmlns:a16="http://schemas.microsoft.com/office/drawing/2014/main" id="{CABF6F61-5C37-4E5B-8970-0F226E59BDEF}"/>
              </a:ext>
            </a:extLst>
          </p:cNvPr>
          <p:cNvSpPr>
            <a:spLocks noGrp="1"/>
          </p:cNvSpPr>
          <p:nvPr/>
        </p:nvSpPr>
        <p:spPr>
          <a:xfrm>
            <a:off x="2105025" y="4724400"/>
            <a:ext cx="609600" cy="209550"/>
          </a:xfrm>
          <a:prstGeom prst="rect">
            <a:avLst/>
          </a:prstGeom>
          <a:solidFill>
            <a:srgbClr val="E8FF2A"/>
          </a:solidFill>
          <a:ln w="0">
            <a:noFill/>
            <a:prstDash val="solid"/>
          </a:ln>
        </p:spPr>
        <p:txBody>
          <a:bodyPr/>
          <a:lstStyle/>
          <a:p>
            <a:endParaRPr lang="zh-CN" altLang="en-US"/>
          </a:p>
        </p:txBody>
      </p:sp>
      <p:sp>
        <p:nvSpPr>
          <p:cNvPr id="155" name="frame-3-chip">
            <a:extLst>
              <a:ext uri="{FF2B5EF4-FFF2-40B4-BE49-F238E27FC236}">
                <a16:creationId xmlns:a16="http://schemas.microsoft.com/office/drawing/2014/main" id="{E25F075C-8448-4488-B130-3C4A9D216A3E}"/>
              </a:ext>
            </a:extLst>
          </p:cNvPr>
          <p:cNvSpPr>
            <a:spLocks noGrp="1"/>
          </p:cNvSpPr>
          <p:nvPr/>
        </p:nvSpPr>
        <p:spPr>
          <a:xfrm>
            <a:off x="2171700" y="4762500"/>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16:9</a:t>
            </a:r>
          </a:p>
        </p:txBody>
      </p:sp>
      <p:sp>
        <p:nvSpPr>
          <p:cNvPr id="156" name="frame-3-dot">
            <a:extLst>
              <a:ext uri="{FF2B5EF4-FFF2-40B4-BE49-F238E27FC236}">
                <a16:creationId xmlns:a16="http://schemas.microsoft.com/office/drawing/2014/main" id="{C030F673-14C6-4651-92F7-EBF0F484B2A0}"/>
              </a:ext>
            </a:extLst>
          </p:cNvPr>
          <p:cNvSpPr>
            <a:spLocks noGrp="1"/>
          </p:cNvSpPr>
          <p:nvPr/>
        </p:nvSpPr>
        <p:spPr>
          <a:xfrm>
            <a:off x="3762375" y="4657726"/>
            <a:ext cx="133350" cy="133350"/>
          </a:xfrm>
          <a:prstGeom prst="ellipse">
            <a:avLst/>
          </a:prstGeom>
          <a:solidFill>
            <a:srgbClr val="E8FF2A"/>
          </a:solidFill>
          <a:ln w="0">
            <a:noFill/>
            <a:prstDash val="solid"/>
          </a:ln>
        </p:spPr>
        <p:txBody>
          <a:bodyPr/>
          <a:lstStyle/>
          <a:p>
            <a:endParaRPr lang="zh-CN" altLang="en-US"/>
          </a:p>
        </p:txBody>
      </p:sp>
      <p:sp>
        <p:nvSpPr>
          <p:cNvPr id="191" name="accent-bar">
            <a:extLst>
              <a:ext uri="{FF2B5EF4-FFF2-40B4-BE49-F238E27FC236}">
                <a16:creationId xmlns:a16="http://schemas.microsoft.com/office/drawing/2014/main" id="{BCE33744-9028-48A7-BEB4-100FCC4F19AA}"/>
              </a:ext>
            </a:extLst>
          </p:cNvPr>
          <p:cNvSpPr>
            <a:spLocks noGrp="1"/>
          </p:cNvSpPr>
          <p:nvPr/>
        </p:nvSpPr>
        <p:spPr>
          <a:xfrm>
            <a:off x="2743199" y="3450432"/>
            <a:ext cx="1047750" cy="76200"/>
          </a:xfrm>
          <a:prstGeom prst="rect">
            <a:avLst/>
          </a:prstGeom>
          <a:solidFill>
            <a:srgbClr val="E8FF2A"/>
          </a:solidFill>
          <a:ln w="0">
            <a:noFill/>
            <a:prstDash val="solid"/>
          </a:ln>
        </p:spPr>
        <p:txBody>
          <a:bodyPr/>
          <a:lstStyle/>
          <a:p>
            <a:endParaRPr lang="zh-CN" altLang="en-US"/>
          </a:p>
        </p:txBody>
      </p:sp>
      <p:sp>
        <p:nvSpPr>
          <p:cNvPr id="192" name="accent-bar-tail">
            <a:extLst>
              <a:ext uri="{FF2B5EF4-FFF2-40B4-BE49-F238E27FC236}">
                <a16:creationId xmlns:a16="http://schemas.microsoft.com/office/drawing/2014/main" id="{686D1722-F0BA-4C95-8B98-B3F42274AF47}"/>
              </a:ext>
            </a:extLst>
          </p:cNvPr>
          <p:cNvSpPr>
            <a:spLocks noGrp="1"/>
          </p:cNvSpPr>
          <p:nvPr/>
        </p:nvSpPr>
        <p:spPr>
          <a:xfrm>
            <a:off x="3848099" y="3450432"/>
            <a:ext cx="190500" cy="76200"/>
          </a:xfrm>
          <a:prstGeom prst="rect">
            <a:avLst/>
          </a:prstGeom>
          <a:solidFill>
            <a:srgbClr val="00F0FF"/>
          </a:solidFill>
          <a:ln w="0">
            <a:noFill/>
            <a:prstDash val="solid"/>
          </a:ln>
        </p:spPr>
        <p:txBody>
          <a:bodyPr/>
          <a:lstStyle/>
          <a:p>
            <a:endParaRPr lang="zh-CN" altLang="en-US"/>
          </a:p>
        </p:txBody>
      </p:sp>
      <p:sp>
        <p:nvSpPr>
          <p:cNvPr id="193" name="accent-bar-dot">
            <a:extLst>
              <a:ext uri="{FF2B5EF4-FFF2-40B4-BE49-F238E27FC236}">
                <a16:creationId xmlns:a16="http://schemas.microsoft.com/office/drawing/2014/main" id="{34416C42-143D-4E71-97FF-9718D47C868F}"/>
              </a:ext>
            </a:extLst>
          </p:cNvPr>
          <p:cNvSpPr>
            <a:spLocks noGrp="1"/>
          </p:cNvSpPr>
          <p:nvPr/>
        </p:nvSpPr>
        <p:spPr>
          <a:xfrm>
            <a:off x="4097654" y="3450432"/>
            <a:ext cx="76200" cy="76200"/>
          </a:xfrm>
          <a:prstGeom prst="rect">
            <a:avLst/>
          </a:prstGeom>
          <a:solidFill>
            <a:srgbClr val="FF2A2A"/>
          </a:solidFill>
          <a:ln w="0">
            <a:noFill/>
            <a:prstDash val="solid"/>
          </a:ln>
        </p:spPr>
        <p:txBody>
          <a:bodyPr/>
          <a:lstStyle/>
          <a:p>
            <a:endParaRPr lang="zh-CN" altLang="en-US"/>
          </a:p>
        </p:txBody>
      </p:sp>
      <p:sp>
        <p:nvSpPr>
          <p:cNvPr id="195" name="motion-hero">
            <a:extLst>
              <a:ext uri="{FF2B5EF4-FFF2-40B4-BE49-F238E27FC236}">
                <a16:creationId xmlns:a16="http://schemas.microsoft.com/office/drawing/2014/main" id="{A6C82AC5-E8D2-5867-DF6E-156741E5D4FC}"/>
              </a:ext>
            </a:extLst>
          </p:cNvPr>
          <p:cNvSpPr>
            <a:spLocks noGrp="1"/>
          </p:cNvSpPr>
          <p:nvPr/>
        </p:nvSpPr>
        <p:spPr>
          <a:xfrm>
            <a:off x="4429124" y="459154"/>
            <a:ext cx="6477000" cy="3653692"/>
          </a:xfrm>
          <a:prstGeom prst="rect">
            <a:avLst/>
          </a:prstGeom>
          <a:solidFill>
            <a:srgbClr val="FFFFFF">
              <a:alpha val="6000"/>
            </a:srgbClr>
          </a:solidFill>
          <a:ln w="13335">
            <a:solidFill>
              <a:srgbClr val="FFFFFF">
                <a:alpha val="35000"/>
              </a:srgbClr>
            </a:solidFill>
            <a:prstDash val="dash"/>
          </a:ln>
        </p:spPr>
        <p:txBody>
          <a:bodyPr/>
          <a:lstStyle/>
          <a:p>
            <a:endParaRPr lang="zh-CN" altLang="en-US" dirty="0"/>
          </a:p>
        </p:txBody>
      </p:sp>
      <p:sp>
        <p:nvSpPr>
          <p:cNvPr id="196" name="motion-hero-inner">
            <a:extLst>
              <a:ext uri="{FF2B5EF4-FFF2-40B4-BE49-F238E27FC236}">
                <a16:creationId xmlns:a16="http://schemas.microsoft.com/office/drawing/2014/main" id="{3B1E9B78-4E78-8727-3732-75EE609A2966}"/>
              </a:ext>
            </a:extLst>
          </p:cNvPr>
          <p:cNvSpPr>
            <a:spLocks noGrp="1"/>
          </p:cNvSpPr>
          <p:nvPr/>
        </p:nvSpPr>
        <p:spPr>
          <a:xfrm>
            <a:off x="4514849" y="642935"/>
            <a:ext cx="6229347" cy="3290887"/>
          </a:xfrm>
          <a:prstGeom prst="rect">
            <a:avLst/>
          </a:prstGeom>
          <a:noFill/>
          <a:ln w="9525">
            <a:solidFill>
              <a:srgbClr val="FFFFFF">
                <a:alpha val="12000"/>
              </a:srgbClr>
            </a:solidFill>
            <a:prstDash val="solid"/>
          </a:ln>
        </p:spPr>
        <p:txBody>
          <a:bodyPr/>
          <a:lstStyle/>
          <a:p>
            <a:endParaRPr lang="zh-CN" altLang="en-US"/>
          </a:p>
        </p:txBody>
      </p:sp>
      <p:sp>
        <p:nvSpPr>
          <p:cNvPr id="197" name="motion-hero-diag-1">
            <a:extLst>
              <a:ext uri="{FF2B5EF4-FFF2-40B4-BE49-F238E27FC236}">
                <a16:creationId xmlns:a16="http://schemas.microsoft.com/office/drawing/2014/main" id="{039F77F0-DD8B-908F-E65C-4A371B80E779}"/>
              </a:ext>
            </a:extLst>
          </p:cNvPr>
          <p:cNvSpPr>
            <a:spLocks noGrp="1"/>
          </p:cNvSpPr>
          <p:nvPr/>
        </p:nvSpPr>
        <p:spPr>
          <a:xfrm>
            <a:off x="4629149" y="781050"/>
            <a:ext cx="5962641" cy="3028941"/>
          </a:xfrm>
          <a:prstGeom prst="line">
            <a:avLst/>
          </a:prstGeom>
          <a:noFill/>
          <a:ln w="9525">
            <a:solidFill>
              <a:srgbClr val="FFFFFF">
                <a:alpha val="18000"/>
              </a:srgbClr>
            </a:solidFill>
            <a:prstDash val="solid"/>
          </a:ln>
        </p:spPr>
        <p:txBody>
          <a:bodyPr/>
          <a:lstStyle/>
          <a:p>
            <a:endParaRPr lang="zh-CN" altLang="en-US"/>
          </a:p>
        </p:txBody>
      </p:sp>
      <p:sp>
        <p:nvSpPr>
          <p:cNvPr id="198" name="motion-hero-diag-2">
            <a:extLst>
              <a:ext uri="{FF2B5EF4-FFF2-40B4-BE49-F238E27FC236}">
                <a16:creationId xmlns:a16="http://schemas.microsoft.com/office/drawing/2014/main" id="{DD100400-BBC7-14C4-6045-EAFFCF0375B1}"/>
              </a:ext>
            </a:extLst>
          </p:cNvPr>
          <p:cNvSpPr>
            <a:spLocks noGrp="1"/>
          </p:cNvSpPr>
          <p:nvPr/>
        </p:nvSpPr>
        <p:spPr>
          <a:xfrm flipH="1">
            <a:off x="10591799" y="685799"/>
            <a:ext cx="1" cy="3157515"/>
          </a:xfrm>
          <a:prstGeom prst="line">
            <a:avLst/>
          </a:prstGeom>
          <a:noFill/>
          <a:ln w="9525">
            <a:solidFill>
              <a:srgbClr val="FFFFFF">
                <a:alpha val="18000"/>
              </a:srgbClr>
            </a:solidFill>
            <a:prstDash val="solid"/>
          </a:ln>
        </p:spPr>
        <p:txBody>
          <a:bodyPr/>
          <a:lstStyle/>
          <a:p>
            <a:endParaRPr lang="zh-CN" altLang="en-US"/>
          </a:p>
        </p:txBody>
      </p:sp>
      <p:sp>
        <p:nvSpPr>
          <p:cNvPr id="199" name="tick">
            <a:extLst>
              <a:ext uri="{FF2B5EF4-FFF2-40B4-BE49-F238E27FC236}">
                <a16:creationId xmlns:a16="http://schemas.microsoft.com/office/drawing/2014/main" id="{F9D264A7-FA16-75D0-A7F0-649FADA65514}"/>
              </a:ext>
            </a:extLst>
          </p:cNvPr>
          <p:cNvSpPr>
            <a:spLocks noGrp="1"/>
          </p:cNvSpPr>
          <p:nvPr/>
        </p:nvSpPr>
        <p:spPr>
          <a:xfrm>
            <a:off x="4438650" y="457200"/>
            <a:ext cx="209550" cy="0"/>
          </a:xfrm>
          <a:prstGeom prst="line">
            <a:avLst/>
          </a:prstGeom>
          <a:noFill/>
          <a:ln w="19050">
            <a:solidFill>
              <a:srgbClr val="E8FF2A"/>
            </a:solidFill>
            <a:prstDash val="solid"/>
          </a:ln>
        </p:spPr>
        <p:txBody>
          <a:bodyPr/>
          <a:lstStyle/>
          <a:p>
            <a:endParaRPr lang="zh-CN" altLang="en-US"/>
          </a:p>
        </p:txBody>
      </p:sp>
      <p:sp>
        <p:nvSpPr>
          <p:cNvPr id="200" name="tick">
            <a:extLst>
              <a:ext uri="{FF2B5EF4-FFF2-40B4-BE49-F238E27FC236}">
                <a16:creationId xmlns:a16="http://schemas.microsoft.com/office/drawing/2014/main" id="{B791D285-CED5-AAC4-4E5E-99040C444867}"/>
              </a:ext>
            </a:extLst>
          </p:cNvPr>
          <p:cNvSpPr>
            <a:spLocks noGrp="1"/>
          </p:cNvSpPr>
          <p:nvPr/>
        </p:nvSpPr>
        <p:spPr>
          <a:xfrm>
            <a:off x="4438650" y="457200"/>
            <a:ext cx="0" cy="209550"/>
          </a:xfrm>
          <a:prstGeom prst="line">
            <a:avLst/>
          </a:prstGeom>
          <a:noFill/>
          <a:ln w="19050">
            <a:solidFill>
              <a:srgbClr val="E8FF2A"/>
            </a:solidFill>
            <a:prstDash val="solid"/>
          </a:ln>
        </p:spPr>
        <p:txBody>
          <a:bodyPr/>
          <a:lstStyle/>
          <a:p>
            <a:endParaRPr lang="zh-CN" altLang="en-US"/>
          </a:p>
        </p:txBody>
      </p:sp>
      <p:sp>
        <p:nvSpPr>
          <p:cNvPr id="201" name="tick">
            <a:extLst>
              <a:ext uri="{FF2B5EF4-FFF2-40B4-BE49-F238E27FC236}">
                <a16:creationId xmlns:a16="http://schemas.microsoft.com/office/drawing/2014/main" id="{4F2180F8-2BA8-674F-FB45-189A8C451877}"/>
              </a:ext>
            </a:extLst>
          </p:cNvPr>
          <p:cNvSpPr>
            <a:spLocks noGrp="1"/>
          </p:cNvSpPr>
          <p:nvPr/>
        </p:nvSpPr>
        <p:spPr>
          <a:xfrm>
            <a:off x="10696576" y="457200"/>
            <a:ext cx="209550" cy="0"/>
          </a:xfrm>
          <a:prstGeom prst="line">
            <a:avLst/>
          </a:prstGeom>
          <a:noFill/>
          <a:ln w="19050">
            <a:solidFill>
              <a:srgbClr val="E8FF2A"/>
            </a:solidFill>
            <a:prstDash val="solid"/>
          </a:ln>
        </p:spPr>
        <p:txBody>
          <a:bodyPr/>
          <a:lstStyle/>
          <a:p>
            <a:endParaRPr lang="zh-CN" altLang="en-US"/>
          </a:p>
        </p:txBody>
      </p:sp>
      <p:sp>
        <p:nvSpPr>
          <p:cNvPr id="202" name="tick">
            <a:extLst>
              <a:ext uri="{FF2B5EF4-FFF2-40B4-BE49-F238E27FC236}">
                <a16:creationId xmlns:a16="http://schemas.microsoft.com/office/drawing/2014/main" id="{9C7ED81C-FD66-C79B-80DA-56FE2B494089}"/>
              </a:ext>
            </a:extLst>
          </p:cNvPr>
          <p:cNvSpPr>
            <a:spLocks noGrp="1"/>
          </p:cNvSpPr>
          <p:nvPr/>
        </p:nvSpPr>
        <p:spPr>
          <a:xfrm>
            <a:off x="10906126" y="457200"/>
            <a:ext cx="0" cy="209550"/>
          </a:xfrm>
          <a:prstGeom prst="line">
            <a:avLst/>
          </a:prstGeom>
          <a:noFill/>
          <a:ln w="19050">
            <a:solidFill>
              <a:srgbClr val="E8FF2A"/>
            </a:solidFill>
            <a:prstDash val="solid"/>
          </a:ln>
        </p:spPr>
        <p:txBody>
          <a:bodyPr/>
          <a:lstStyle/>
          <a:p>
            <a:endParaRPr lang="zh-CN" altLang="en-US"/>
          </a:p>
        </p:txBody>
      </p:sp>
      <p:sp>
        <p:nvSpPr>
          <p:cNvPr id="203" name="tick">
            <a:extLst>
              <a:ext uri="{FF2B5EF4-FFF2-40B4-BE49-F238E27FC236}">
                <a16:creationId xmlns:a16="http://schemas.microsoft.com/office/drawing/2014/main" id="{4392E1EC-D1CF-4E5A-E859-1B00FA8D4F21}"/>
              </a:ext>
            </a:extLst>
          </p:cNvPr>
          <p:cNvSpPr>
            <a:spLocks noGrp="1"/>
          </p:cNvSpPr>
          <p:nvPr/>
        </p:nvSpPr>
        <p:spPr>
          <a:xfrm>
            <a:off x="4438650" y="4124326"/>
            <a:ext cx="209550" cy="0"/>
          </a:xfrm>
          <a:prstGeom prst="line">
            <a:avLst/>
          </a:prstGeom>
          <a:noFill/>
          <a:ln w="19050">
            <a:solidFill>
              <a:srgbClr val="E8FF2A"/>
            </a:solidFill>
            <a:prstDash val="solid"/>
          </a:ln>
        </p:spPr>
        <p:txBody>
          <a:bodyPr/>
          <a:lstStyle/>
          <a:p>
            <a:endParaRPr lang="zh-CN" altLang="en-US"/>
          </a:p>
        </p:txBody>
      </p:sp>
      <p:sp>
        <p:nvSpPr>
          <p:cNvPr id="204" name="tick">
            <a:extLst>
              <a:ext uri="{FF2B5EF4-FFF2-40B4-BE49-F238E27FC236}">
                <a16:creationId xmlns:a16="http://schemas.microsoft.com/office/drawing/2014/main" id="{CD92F236-74EE-476C-11DB-BBE502E94A22}"/>
              </a:ext>
            </a:extLst>
          </p:cNvPr>
          <p:cNvSpPr>
            <a:spLocks noGrp="1"/>
          </p:cNvSpPr>
          <p:nvPr/>
        </p:nvSpPr>
        <p:spPr>
          <a:xfrm>
            <a:off x="4438650" y="3914776"/>
            <a:ext cx="0" cy="209550"/>
          </a:xfrm>
          <a:prstGeom prst="line">
            <a:avLst/>
          </a:prstGeom>
          <a:noFill/>
          <a:ln w="19050">
            <a:solidFill>
              <a:srgbClr val="E8FF2A"/>
            </a:solidFill>
            <a:prstDash val="solid"/>
          </a:ln>
        </p:spPr>
        <p:txBody>
          <a:bodyPr/>
          <a:lstStyle/>
          <a:p>
            <a:endParaRPr lang="zh-CN" altLang="en-US"/>
          </a:p>
        </p:txBody>
      </p:sp>
      <p:sp>
        <p:nvSpPr>
          <p:cNvPr id="205" name="tick">
            <a:extLst>
              <a:ext uri="{FF2B5EF4-FFF2-40B4-BE49-F238E27FC236}">
                <a16:creationId xmlns:a16="http://schemas.microsoft.com/office/drawing/2014/main" id="{289B362B-F168-5B03-C814-D7F14F6C0803}"/>
              </a:ext>
            </a:extLst>
          </p:cNvPr>
          <p:cNvSpPr>
            <a:spLocks noGrp="1"/>
          </p:cNvSpPr>
          <p:nvPr/>
        </p:nvSpPr>
        <p:spPr>
          <a:xfrm>
            <a:off x="10691813" y="4114802"/>
            <a:ext cx="209550" cy="0"/>
          </a:xfrm>
          <a:prstGeom prst="line">
            <a:avLst/>
          </a:prstGeom>
          <a:noFill/>
          <a:ln w="19050">
            <a:solidFill>
              <a:srgbClr val="E8FF2A"/>
            </a:solidFill>
            <a:prstDash val="solid"/>
          </a:ln>
        </p:spPr>
        <p:txBody>
          <a:bodyPr/>
          <a:lstStyle/>
          <a:p>
            <a:endParaRPr lang="zh-CN" altLang="en-US"/>
          </a:p>
        </p:txBody>
      </p:sp>
      <p:sp>
        <p:nvSpPr>
          <p:cNvPr id="206" name="tick">
            <a:extLst>
              <a:ext uri="{FF2B5EF4-FFF2-40B4-BE49-F238E27FC236}">
                <a16:creationId xmlns:a16="http://schemas.microsoft.com/office/drawing/2014/main" id="{52D7C36C-0349-39CD-9F20-2C679177D138}"/>
              </a:ext>
            </a:extLst>
          </p:cNvPr>
          <p:cNvSpPr>
            <a:spLocks noGrp="1"/>
          </p:cNvSpPr>
          <p:nvPr/>
        </p:nvSpPr>
        <p:spPr>
          <a:xfrm>
            <a:off x="10901363" y="3905252"/>
            <a:ext cx="0" cy="209550"/>
          </a:xfrm>
          <a:prstGeom prst="line">
            <a:avLst/>
          </a:prstGeom>
          <a:noFill/>
          <a:ln w="19050">
            <a:solidFill>
              <a:srgbClr val="E8FF2A"/>
            </a:solidFill>
            <a:prstDash val="solid"/>
          </a:ln>
        </p:spPr>
        <p:txBody>
          <a:bodyPr/>
          <a:lstStyle/>
          <a:p>
            <a:endParaRPr lang="zh-CN" altLang="en-US"/>
          </a:p>
        </p:txBody>
      </p:sp>
      <p:sp>
        <p:nvSpPr>
          <p:cNvPr id="207" name="motion-hero-label">
            <a:extLst>
              <a:ext uri="{FF2B5EF4-FFF2-40B4-BE49-F238E27FC236}">
                <a16:creationId xmlns:a16="http://schemas.microsoft.com/office/drawing/2014/main" id="{48FC68CA-31D6-B0BE-8D92-92FB1AFC8C8A}"/>
              </a:ext>
            </a:extLst>
          </p:cNvPr>
          <p:cNvSpPr>
            <a:spLocks noGrp="1"/>
          </p:cNvSpPr>
          <p:nvPr/>
        </p:nvSpPr>
        <p:spPr>
          <a:xfrm>
            <a:off x="2019301" y="3733800"/>
            <a:ext cx="3181350" cy="266700"/>
          </a:xfrm>
          <a:prstGeom prst="rect">
            <a:avLst/>
          </a:prstGeom>
          <a:noFill/>
          <a:ln w="0">
            <a:noFill/>
            <a:prstDash val="solid"/>
          </a:ln>
        </p:spPr>
        <p:txBody>
          <a:bodyPr wrap="square" lIns="0" tIns="0" rIns="0" bIns="0" anchor="t">
            <a:normAutofit/>
          </a:bodyPr>
          <a:lstStyle/>
          <a:p>
            <a:pPr algn="ctr">
              <a:defRPr sz="1330" b="1" i="0">
                <a:solidFill>
                  <a:srgbClr val="FFFFFF"/>
                </a:solidFill>
                <a:latin typeface="Arial"/>
                <a:ea typeface="Arial"/>
                <a:cs typeface="Arial"/>
              </a:defRPr>
            </a:pPr>
            <a:r>
              <a:rPr sz="1330" b="1" i="0" dirty="0">
                <a:solidFill>
                  <a:srgbClr val="FFFFFF"/>
                </a:solidFill>
                <a:latin typeface="Arial"/>
                <a:ea typeface="Arial"/>
                <a:cs typeface="Arial"/>
              </a:rPr>
              <a:t>MOTION HERO</a:t>
            </a:r>
          </a:p>
        </p:txBody>
      </p:sp>
      <p:sp>
        <p:nvSpPr>
          <p:cNvPr id="208" name="motion-hero-note">
            <a:extLst>
              <a:ext uri="{FF2B5EF4-FFF2-40B4-BE49-F238E27FC236}">
                <a16:creationId xmlns:a16="http://schemas.microsoft.com/office/drawing/2014/main" id="{DC73154C-3CF3-543C-86FC-1D70EDD515AC}"/>
              </a:ext>
            </a:extLst>
          </p:cNvPr>
          <p:cNvSpPr>
            <a:spLocks noGrp="1"/>
          </p:cNvSpPr>
          <p:nvPr/>
        </p:nvSpPr>
        <p:spPr>
          <a:xfrm>
            <a:off x="2019301" y="4038600"/>
            <a:ext cx="318135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a:solidFill>
                  <a:srgbClr val="FFFFFF">
                    <a:alpha val="55000"/>
                  </a:srgbClr>
                </a:solidFill>
                <a:latin typeface="Microsoft YaHei"/>
                <a:ea typeface="Microsoft YaHei"/>
                <a:cs typeface="Microsoft YaHei"/>
              </a:rPr>
              <a:t>替换图片 · 16:9 · crop cover</a:t>
            </a:r>
          </a:p>
        </p:txBody>
      </p:sp>
      <p:sp>
        <p:nvSpPr>
          <p:cNvPr id="209" name="motion-hero-chip-bg">
            <a:extLst>
              <a:ext uri="{FF2B5EF4-FFF2-40B4-BE49-F238E27FC236}">
                <a16:creationId xmlns:a16="http://schemas.microsoft.com/office/drawing/2014/main" id="{5EF858A9-6BF0-F2D7-1A3E-AD0104F6F298}"/>
              </a:ext>
            </a:extLst>
          </p:cNvPr>
          <p:cNvSpPr>
            <a:spLocks noGrp="1"/>
          </p:cNvSpPr>
          <p:nvPr/>
        </p:nvSpPr>
        <p:spPr>
          <a:xfrm>
            <a:off x="4572000" y="723901"/>
            <a:ext cx="609600" cy="209550"/>
          </a:xfrm>
          <a:prstGeom prst="rect">
            <a:avLst/>
          </a:prstGeom>
          <a:solidFill>
            <a:srgbClr val="E8FF2A"/>
          </a:solidFill>
          <a:ln w="0">
            <a:noFill/>
            <a:prstDash val="solid"/>
          </a:ln>
        </p:spPr>
        <p:txBody>
          <a:bodyPr/>
          <a:lstStyle/>
          <a:p>
            <a:endParaRPr lang="zh-CN" altLang="en-US"/>
          </a:p>
        </p:txBody>
      </p:sp>
      <p:sp>
        <p:nvSpPr>
          <p:cNvPr id="210" name="motion-hero-chip">
            <a:extLst>
              <a:ext uri="{FF2B5EF4-FFF2-40B4-BE49-F238E27FC236}">
                <a16:creationId xmlns:a16="http://schemas.microsoft.com/office/drawing/2014/main" id="{56B202E0-311B-37FE-FE08-ED3248EDA884}"/>
              </a:ext>
            </a:extLst>
          </p:cNvPr>
          <p:cNvSpPr>
            <a:spLocks noGrp="1"/>
          </p:cNvSpPr>
          <p:nvPr/>
        </p:nvSpPr>
        <p:spPr>
          <a:xfrm>
            <a:off x="4638675" y="762001"/>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16:9</a:t>
            </a:r>
          </a:p>
        </p:txBody>
      </p:sp>
      <p:sp>
        <p:nvSpPr>
          <p:cNvPr id="211" name="motion-hero-dot">
            <a:extLst>
              <a:ext uri="{FF2B5EF4-FFF2-40B4-BE49-F238E27FC236}">
                <a16:creationId xmlns:a16="http://schemas.microsoft.com/office/drawing/2014/main" id="{6C67C81E-3C37-3819-6A73-65EED8C408A3}"/>
              </a:ext>
            </a:extLst>
          </p:cNvPr>
          <p:cNvSpPr>
            <a:spLocks noGrp="1"/>
          </p:cNvSpPr>
          <p:nvPr/>
        </p:nvSpPr>
        <p:spPr>
          <a:xfrm>
            <a:off x="10534650" y="609601"/>
            <a:ext cx="133350" cy="133350"/>
          </a:xfrm>
          <a:prstGeom prst="ellipse">
            <a:avLst/>
          </a:prstGeom>
          <a:solidFill>
            <a:srgbClr val="E8FF2A"/>
          </a:solidFill>
          <a:ln w="0">
            <a:noFill/>
            <a:prstDash val="solid"/>
          </a:ln>
        </p:spPr>
        <p:txBody>
          <a:bodyPr/>
          <a:lstStyle/>
          <a:p>
            <a:endParaRPr lang="zh-CN" altLang="en-US"/>
          </a:p>
        </p:txBody>
      </p:sp>
      <p:pic>
        <p:nvPicPr>
          <p:cNvPr id="213" name="图片 212">
            <a:extLst>
              <a:ext uri="{FF2B5EF4-FFF2-40B4-BE49-F238E27FC236}">
                <a16:creationId xmlns:a16="http://schemas.microsoft.com/office/drawing/2014/main" id="{1D74A3ED-5E9B-099A-0A44-9050024180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1658" y="571387"/>
            <a:ext cx="6096399" cy="3429225"/>
          </a:xfrm>
          <a:prstGeom prst="rect">
            <a:avLst/>
          </a:prstGeom>
        </p:spPr>
      </p:pic>
      <p:pic>
        <p:nvPicPr>
          <p:cNvPr id="219" name="图片 218">
            <a:extLst>
              <a:ext uri="{FF2B5EF4-FFF2-40B4-BE49-F238E27FC236}">
                <a16:creationId xmlns:a16="http://schemas.microsoft.com/office/drawing/2014/main" id="{A4306ACC-E2C1-63AE-D605-EA38BE7A69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8977" y="4689750"/>
            <a:ext cx="1951999" cy="1097999"/>
          </a:xfrm>
          <a:prstGeom prst="rect">
            <a:avLst/>
          </a:prstGeom>
        </p:spPr>
      </p:pic>
      <p:sp>
        <p:nvSpPr>
          <p:cNvPr id="220" name="frame-3">
            <a:extLst>
              <a:ext uri="{FF2B5EF4-FFF2-40B4-BE49-F238E27FC236}">
                <a16:creationId xmlns:a16="http://schemas.microsoft.com/office/drawing/2014/main" id="{F4F16FDB-D64B-9D7D-802A-7E28F31118E2}"/>
              </a:ext>
            </a:extLst>
          </p:cNvPr>
          <p:cNvSpPr>
            <a:spLocks noGrp="1"/>
          </p:cNvSpPr>
          <p:nvPr/>
        </p:nvSpPr>
        <p:spPr>
          <a:xfrm>
            <a:off x="4248152" y="4572000"/>
            <a:ext cx="2095499" cy="1333498"/>
          </a:xfrm>
          <a:prstGeom prst="rect">
            <a:avLst/>
          </a:prstGeom>
          <a:solidFill>
            <a:srgbClr val="FFFFFF">
              <a:alpha val="6000"/>
            </a:srgbClr>
          </a:solidFill>
          <a:ln w="13335">
            <a:solidFill>
              <a:srgbClr val="FFFFFF">
                <a:alpha val="35000"/>
              </a:srgbClr>
            </a:solidFill>
            <a:prstDash val="dash"/>
          </a:ln>
        </p:spPr>
        <p:txBody>
          <a:bodyPr/>
          <a:lstStyle/>
          <a:p>
            <a:endParaRPr lang="zh-CN" altLang="en-US" dirty="0"/>
          </a:p>
        </p:txBody>
      </p:sp>
      <p:sp>
        <p:nvSpPr>
          <p:cNvPr id="221" name="frame-3-inner">
            <a:extLst>
              <a:ext uri="{FF2B5EF4-FFF2-40B4-BE49-F238E27FC236}">
                <a16:creationId xmlns:a16="http://schemas.microsoft.com/office/drawing/2014/main" id="{0CEBF0A9-165C-7A7B-F626-B279C5FCD615}"/>
              </a:ext>
            </a:extLst>
          </p:cNvPr>
          <p:cNvSpPr>
            <a:spLocks noGrp="1"/>
          </p:cNvSpPr>
          <p:nvPr/>
        </p:nvSpPr>
        <p:spPr>
          <a:xfrm>
            <a:off x="4348172" y="4662488"/>
            <a:ext cx="1901821" cy="1152524"/>
          </a:xfrm>
          <a:prstGeom prst="rect">
            <a:avLst/>
          </a:prstGeom>
          <a:noFill/>
          <a:ln w="9525">
            <a:solidFill>
              <a:srgbClr val="FFFFFF">
                <a:alpha val="12000"/>
              </a:srgbClr>
            </a:solidFill>
            <a:prstDash val="solid"/>
          </a:ln>
        </p:spPr>
        <p:txBody>
          <a:bodyPr/>
          <a:lstStyle/>
          <a:p>
            <a:endParaRPr lang="zh-CN" altLang="en-US"/>
          </a:p>
        </p:txBody>
      </p:sp>
      <p:sp>
        <p:nvSpPr>
          <p:cNvPr id="222" name="frame-3-diag-1">
            <a:extLst>
              <a:ext uri="{FF2B5EF4-FFF2-40B4-BE49-F238E27FC236}">
                <a16:creationId xmlns:a16="http://schemas.microsoft.com/office/drawing/2014/main" id="{576F7EA1-E5E8-F4C4-9F59-B719D769B1AE}"/>
              </a:ext>
            </a:extLst>
          </p:cNvPr>
          <p:cNvSpPr>
            <a:spLocks noGrp="1"/>
          </p:cNvSpPr>
          <p:nvPr/>
        </p:nvSpPr>
        <p:spPr>
          <a:xfrm>
            <a:off x="4429128" y="4781550"/>
            <a:ext cx="1447800" cy="990600"/>
          </a:xfrm>
          <a:prstGeom prst="line">
            <a:avLst/>
          </a:prstGeom>
          <a:noFill/>
          <a:ln w="9525">
            <a:solidFill>
              <a:srgbClr val="FFFFFF">
                <a:alpha val="18000"/>
              </a:srgbClr>
            </a:solidFill>
            <a:prstDash val="solid"/>
          </a:ln>
        </p:spPr>
        <p:txBody>
          <a:bodyPr/>
          <a:lstStyle/>
          <a:p>
            <a:endParaRPr lang="zh-CN" altLang="en-US"/>
          </a:p>
        </p:txBody>
      </p:sp>
      <p:sp>
        <p:nvSpPr>
          <p:cNvPr id="223" name="frame-3-diag-2">
            <a:extLst>
              <a:ext uri="{FF2B5EF4-FFF2-40B4-BE49-F238E27FC236}">
                <a16:creationId xmlns:a16="http://schemas.microsoft.com/office/drawing/2014/main" id="{FC85FC6D-DE90-7E67-C6E8-D47720A9B973}"/>
              </a:ext>
            </a:extLst>
          </p:cNvPr>
          <p:cNvSpPr>
            <a:spLocks noGrp="1"/>
          </p:cNvSpPr>
          <p:nvPr/>
        </p:nvSpPr>
        <p:spPr>
          <a:xfrm>
            <a:off x="5876928" y="4781550"/>
            <a:ext cx="0" cy="990600"/>
          </a:xfrm>
          <a:prstGeom prst="line">
            <a:avLst/>
          </a:prstGeom>
          <a:noFill/>
          <a:ln w="9525">
            <a:solidFill>
              <a:srgbClr val="FFFFFF">
                <a:alpha val="18000"/>
              </a:srgbClr>
            </a:solidFill>
            <a:prstDash val="solid"/>
          </a:ln>
        </p:spPr>
        <p:txBody>
          <a:bodyPr/>
          <a:lstStyle/>
          <a:p>
            <a:endParaRPr lang="zh-CN" altLang="en-US"/>
          </a:p>
        </p:txBody>
      </p:sp>
      <p:sp>
        <p:nvSpPr>
          <p:cNvPr id="224" name="tick">
            <a:extLst>
              <a:ext uri="{FF2B5EF4-FFF2-40B4-BE49-F238E27FC236}">
                <a16:creationId xmlns:a16="http://schemas.microsoft.com/office/drawing/2014/main" id="{DAE88A4A-541B-D852-E45E-FC021CCC7FE2}"/>
              </a:ext>
            </a:extLst>
          </p:cNvPr>
          <p:cNvSpPr>
            <a:spLocks noGrp="1"/>
          </p:cNvSpPr>
          <p:nvPr/>
        </p:nvSpPr>
        <p:spPr>
          <a:xfrm>
            <a:off x="4248153" y="4572000"/>
            <a:ext cx="209550" cy="0"/>
          </a:xfrm>
          <a:prstGeom prst="line">
            <a:avLst/>
          </a:prstGeom>
          <a:noFill/>
          <a:ln w="19050">
            <a:solidFill>
              <a:srgbClr val="E8FF2A"/>
            </a:solidFill>
            <a:prstDash val="solid"/>
          </a:ln>
        </p:spPr>
        <p:txBody>
          <a:bodyPr/>
          <a:lstStyle/>
          <a:p>
            <a:endParaRPr lang="zh-CN" altLang="en-US"/>
          </a:p>
        </p:txBody>
      </p:sp>
      <p:sp>
        <p:nvSpPr>
          <p:cNvPr id="225" name="tick">
            <a:extLst>
              <a:ext uri="{FF2B5EF4-FFF2-40B4-BE49-F238E27FC236}">
                <a16:creationId xmlns:a16="http://schemas.microsoft.com/office/drawing/2014/main" id="{BD328E8A-AFCB-2AEE-027B-BD54B281CDE9}"/>
              </a:ext>
            </a:extLst>
          </p:cNvPr>
          <p:cNvSpPr>
            <a:spLocks noGrp="1"/>
          </p:cNvSpPr>
          <p:nvPr/>
        </p:nvSpPr>
        <p:spPr>
          <a:xfrm>
            <a:off x="4248153" y="4572000"/>
            <a:ext cx="0" cy="209550"/>
          </a:xfrm>
          <a:prstGeom prst="line">
            <a:avLst/>
          </a:prstGeom>
          <a:noFill/>
          <a:ln w="19050">
            <a:solidFill>
              <a:srgbClr val="E8FF2A"/>
            </a:solidFill>
            <a:prstDash val="solid"/>
          </a:ln>
        </p:spPr>
        <p:txBody>
          <a:bodyPr/>
          <a:lstStyle/>
          <a:p>
            <a:endParaRPr lang="zh-CN" altLang="en-US"/>
          </a:p>
        </p:txBody>
      </p:sp>
      <p:sp>
        <p:nvSpPr>
          <p:cNvPr id="226" name="tick">
            <a:extLst>
              <a:ext uri="{FF2B5EF4-FFF2-40B4-BE49-F238E27FC236}">
                <a16:creationId xmlns:a16="http://schemas.microsoft.com/office/drawing/2014/main" id="{5A94A04E-DE99-A8E1-DBD7-0F197916CA0F}"/>
              </a:ext>
            </a:extLst>
          </p:cNvPr>
          <p:cNvSpPr>
            <a:spLocks noGrp="1"/>
          </p:cNvSpPr>
          <p:nvPr/>
        </p:nvSpPr>
        <p:spPr>
          <a:xfrm>
            <a:off x="6130928" y="4572000"/>
            <a:ext cx="209550" cy="0"/>
          </a:xfrm>
          <a:prstGeom prst="line">
            <a:avLst/>
          </a:prstGeom>
          <a:noFill/>
          <a:ln w="19050">
            <a:solidFill>
              <a:srgbClr val="E8FF2A"/>
            </a:solidFill>
            <a:prstDash val="solid"/>
          </a:ln>
        </p:spPr>
        <p:txBody>
          <a:bodyPr/>
          <a:lstStyle/>
          <a:p>
            <a:endParaRPr lang="zh-CN" altLang="en-US"/>
          </a:p>
        </p:txBody>
      </p:sp>
      <p:sp>
        <p:nvSpPr>
          <p:cNvPr id="227" name="tick">
            <a:extLst>
              <a:ext uri="{FF2B5EF4-FFF2-40B4-BE49-F238E27FC236}">
                <a16:creationId xmlns:a16="http://schemas.microsoft.com/office/drawing/2014/main" id="{BDDA47E7-A267-DE0D-EC62-BA5F41AFDFF2}"/>
              </a:ext>
            </a:extLst>
          </p:cNvPr>
          <p:cNvSpPr>
            <a:spLocks noGrp="1"/>
          </p:cNvSpPr>
          <p:nvPr/>
        </p:nvSpPr>
        <p:spPr>
          <a:xfrm>
            <a:off x="6340478" y="4572000"/>
            <a:ext cx="0" cy="209550"/>
          </a:xfrm>
          <a:prstGeom prst="line">
            <a:avLst/>
          </a:prstGeom>
          <a:noFill/>
          <a:ln w="19050">
            <a:solidFill>
              <a:srgbClr val="E8FF2A"/>
            </a:solidFill>
            <a:prstDash val="solid"/>
          </a:ln>
        </p:spPr>
        <p:txBody>
          <a:bodyPr/>
          <a:lstStyle/>
          <a:p>
            <a:endParaRPr lang="zh-CN" altLang="en-US"/>
          </a:p>
        </p:txBody>
      </p:sp>
      <p:sp>
        <p:nvSpPr>
          <p:cNvPr id="228" name="tick">
            <a:extLst>
              <a:ext uri="{FF2B5EF4-FFF2-40B4-BE49-F238E27FC236}">
                <a16:creationId xmlns:a16="http://schemas.microsoft.com/office/drawing/2014/main" id="{14AF0733-8041-F026-1DD4-47D58A6303F2}"/>
              </a:ext>
            </a:extLst>
          </p:cNvPr>
          <p:cNvSpPr>
            <a:spLocks noGrp="1"/>
          </p:cNvSpPr>
          <p:nvPr/>
        </p:nvSpPr>
        <p:spPr>
          <a:xfrm>
            <a:off x="4248153" y="5899150"/>
            <a:ext cx="209550" cy="0"/>
          </a:xfrm>
          <a:prstGeom prst="line">
            <a:avLst/>
          </a:prstGeom>
          <a:noFill/>
          <a:ln w="19050">
            <a:solidFill>
              <a:srgbClr val="E8FF2A"/>
            </a:solidFill>
            <a:prstDash val="solid"/>
          </a:ln>
        </p:spPr>
        <p:txBody>
          <a:bodyPr/>
          <a:lstStyle/>
          <a:p>
            <a:endParaRPr lang="zh-CN" altLang="en-US"/>
          </a:p>
        </p:txBody>
      </p:sp>
      <p:sp>
        <p:nvSpPr>
          <p:cNvPr id="229" name="tick">
            <a:extLst>
              <a:ext uri="{FF2B5EF4-FFF2-40B4-BE49-F238E27FC236}">
                <a16:creationId xmlns:a16="http://schemas.microsoft.com/office/drawing/2014/main" id="{22CF1608-0F48-7BE3-906F-D71570EA6934}"/>
              </a:ext>
            </a:extLst>
          </p:cNvPr>
          <p:cNvSpPr>
            <a:spLocks noGrp="1"/>
          </p:cNvSpPr>
          <p:nvPr/>
        </p:nvSpPr>
        <p:spPr>
          <a:xfrm>
            <a:off x="4248153" y="5689600"/>
            <a:ext cx="0" cy="209550"/>
          </a:xfrm>
          <a:prstGeom prst="line">
            <a:avLst/>
          </a:prstGeom>
          <a:noFill/>
          <a:ln w="19050">
            <a:solidFill>
              <a:srgbClr val="E8FF2A"/>
            </a:solidFill>
            <a:prstDash val="solid"/>
          </a:ln>
        </p:spPr>
        <p:txBody>
          <a:bodyPr/>
          <a:lstStyle/>
          <a:p>
            <a:endParaRPr lang="zh-CN" altLang="en-US"/>
          </a:p>
        </p:txBody>
      </p:sp>
      <p:sp>
        <p:nvSpPr>
          <p:cNvPr id="230" name="tick">
            <a:extLst>
              <a:ext uri="{FF2B5EF4-FFF2-40B4-BE49-F238E27FC236}">
                <a16:creationId xmlns:a16="http://schemas.microsoft.com/office/drawing/2014/main" id="{7E8A18B9-DD83-2273-4B36-8F13F9E30190}"/>
              </a:ext>
            </a:extLst>
          </p:cNvPr>
          <p:cNvSpPr>
            <a:spLocks noGrp="1"/>
          </p:cNvSpPr>
          <p:nvPr/>
        </p:nvSpPr>
        <p:spPr>
          <a:xfrm>
            <a:off x="6134103" y="5899150"/>
            <a:ext cx="209550" cy="0"/>
          </a:xfrm>
          <a:prstGeom prst="line">
            <a:avLst/>
          </a:prstGeom>
          <a:noFill/>
          <a:ln w="19050">
            <a:solidFill>
              <a:srgbClr val="E8FF2A"/>
            </a:solidFill>
            <a:prstDash val="solid"/>
          </a:ln>
        </p:spPr>
        <p:txBody>
          <a:bodyPr/>
          <a:lstStyle/>
          <a:p>
            <a:endParaRPr lang="zh-CN" altLang="en-US"/>
          </a:p>
        </p:txBody>
      </p:sp>
      <p:sp>
        <p:nvSpPr>
          <p:cNvPr id="231" name="tick">
            <a:extLst>
              <a:ext uri="{FF2B5EF4-FFF2-40B4-BE49-F238E27FC236}">
                <a16:creationId xmlns:a16="http://schemas.microsoft.com/office/drawing/2014/main" id="{9EE37416-55AA-FECE-5055-CF69B1C175B2}"/>
              </a:ext>
            </a:extLst>
          </p:cNvPr>
          <p:cNvSpPr>
            <a:spLocks noGrp="1"/>
          </p:cNvSpPr>
          <p:nvPr/>
        </p:nvSpPr>
        <p:spPr>
          <a:xfrm>
            <a:off x="6343653" y="5689600"/>
            <a:ext cx="0" cy="209550"/>
          </a:xfrm>
          <a:prstGeom prst="line">
            <a:avLst/>
          </a:prstGeom>
          <a:noFill/>
          <a:ln w="19050">
            <a:solidFill>
              <a:srgbClr val="E8FF2A"/>
            </a:solidFill>
            <a:prstDash val="solid"/>
          </a:ln>
        </p:spPr>
        <p:txBody>
          <a:bodyPr/>
          <a:lstStyle/>
          <a:p>
            <a:endParaRPr lang="zh-CN" altLang="en-US"/>
          </a:p>
        </p:txBody>
      </p:sp>
      <p:sp>
        <p:nvSpPr>
          <p:cNvPr id="232" name="frame-3-label">
            <a:extLst>
              <a:ext uri="{FF2B5EF4-FFF2-40B4-BE49-F238E27FC236}">
                <a16:creationId xmlns:a16="http://schemas.microsoft.com/office/drawing/2014/main" id="{3417ABE7-8D01-8518-BF11-D740B8E3AAE8}"/>
              </a:ext>
            </a:extLst>
          </p:cNvPr>
          <p:cNvSpPr>
            <a:spLocks noGrp="1"/>
          </p:cNvSpPr>
          <p:nvPr/>
        </p:nvSpPr>
        <p:spPr>
          <a:xfrm>
            <a:off x="4667254" y="6010275"/>
            <a:ext cx="1333500" cy="266700"/>
          </a:xfrm>
          <a:prstGeom prst="rect">
            <a:avLst/>
          </a:prstGeom>
          <a:noFill/>
          <a:ln w="0">
            <a:noFill/>
            <a:prstDash val="solid"/>
          </a:ln>
        </p:spPr>
        <p:txBody>
          <a:bodyPr wrap="square" lIns="0" tIns="0" rIns="0" bIns="0" anchor="t">
            <a:normAutofit/>
          </a:bodyPr>
          <a:lstStyle/>
          <a:p>
            <a:pPr algn="ctr">
              <a:defRPr sz="1125" b="1" i="0">
                <a:solidFill>
                  <a:srgbClr val="FFFFFF"/>
                </a:solidFill>
                <a:latin typeface="Arial"/>
                <a:ea typeface="Arial"/>
                <a:cs typeface="Arial"/>
              </a:defRPr>
            </a:pPr>
            <a:r>
              <a:rPr sz="1125" b="1" i="0" dirty="0">
                <a:solidFill>
                  <a:srgbClr val="FFFFFF"/>
                </a:solidFill>
                <a:latin typeface="Arial"/>
                <a:ea typeface="Arial"/>
                <a:cs typeface="Arial"/>
              </a:rPr>
              <a:t>FRAME 04</a:t>
            </a:r>
          </a:p>
        </p:txBody>
      </p:sp>
      <p:sp>
        <p:nvSpPr>
          <p:cNvPr id="233" name="frame-3-note">
            <a:extLst>
              <a:ext uri="{FF2B5EF4-FFF2-40B4-BE49-F238E27FC236}">
                <a16:creationId xmlns:a16="http://schemas.microsoft.com/office/drawing/2014/main" id="{61DF4A65-057C-90F8-46A2-B5EC68ECCFA7}"/>
              </a:ext>
            </a:extLst>
          </p:cNvPr>
          <p:cNvSpPr>
            <a:spLocks noGrp="1"/>
          </p:cNvSpPr>
          <p:nvPr/>
        </p:nvSpPr>
        <p:spPr>
          <a:xfrm>
            <a:off x="4667254" y="6315075"/>
            <a:ext cx="133350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dirty="0" err="1">
                <a:solidFill>
                  <a:srgbClr val="FFFFFF">
                    <a:alpha val="55000"/>
                  </a:srgbClr>
                </a:solidFill>
                <a:latin typeface="Microsoft YaHei"/>
                <a:ea typeface="Microsoft YaHei"/>
                <a:cs typeface="Microsoft YaHei"/>
              </a:rPr>
              <a:t>替换图片</a:t>
            </a:r>
            <a:r>
              <a:rPr sz="750" b="0" i="0" dirty="0">
                <a:solidFill>
                  <a:srgbClr val="FFFFFF">
                    <a:alpha val="55000"/>
                  </a:srgbClr>
                </a:solidFill>
                <a:latin typeface="Microsoft YaHei"/>
                <a:ea typeface="Microsoft YaHei"/>
                <a:cs typeface="Microsoft YaHei"/>
              </a:rPr>
              <a:t> · 16:9 · crop cover</a:t>
            </a:r>
          </a:p>
        </p:txBody>
      </p:sp>
      <p:sp>
        <p:nvSpPr>
          <p:cNvPr id="234" name="frame-3-chip-bg">
            <a:extLst>
              <a:ext uri="{FF2B5EF4-FFF2-40B4-BE49-F238E27FC236}">
                <a16:creationId xmlns:a16="http://schemas.microsoft.com/office/drawing/2014/main" id="{75EFE514-108B-8340-8FF2-553E522621F0}"/>
              </a:ext>
            </a:extLst>
          </p:cNvPr>
          <p:cNvSpPr>
            <a:spLocks noGrp="1"/>
          </p:cNvSpPr>
          <p:nvPr/>
        </p:nvSpPr>
        <p:spPr>
          <a:xfrm>
            <a:off x="4371978" y="4724400"/>
            <a:ext cx="609600" cy="209550"/>
          </a:xfrm>
          <a:prstGeom prst="rect">
            <a:avLst/>
          </a:prstGeom>
          <a:solidFill>
            <a:srgbClr val="E8FF2A"/>
          </a:solidFill>
          <a:ln w="0">
            <a:noFill/>
            <a:prstDash val="solid"/>
          </a:ln>
        </p:spPr>
        <p:txBody>
          <a:bodyPr/>
          <a:lstStyle/>
          <a:p>
            <a:endParaRPr lang="zh-CN" altLang="en-US"/>
          </a:p>
        </p:txBody>
      </p:sp>
      <p:sp>
        <p:nvSpPr>
          <p:cNvPr id="235" name="frame-3-chip">
            <a:extLst>
              <a:ext uri="{FF2B5EF4-FFF2-40B4-BE49-F238E27FC236}">
                <a16:creationId xmlns:a16="http://schemas.microsoft.com/office/drawing/2014/main" id="{9403FE13-2F24-B2FC-98B1-3F69F94A32E9}"/>
              </a:ext>
            </a:extLst>
          </p:cNvPr>
          <p:cNvSpPr>
            <a:spLocks noGrp="1"/>
          </p:cNvSpPr>
          <p:nvPr/>
        </p:nvSpPr>
        <p:spPr>
          <a:xfrm>
            <a:off x="4438653" y="4762500"/>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16:9</a:t>
            </a:r>
          </a:p>
        </p:txBody>
      </p:sp>
      <p:sp>
        <p:nvSpPr>
          <p:cNvPr id="236" name="frame-3-dot">
            <a:extLst>
              <a:ext uri="{FF2B5EF4-FFF2-40B4-BE49-F238E27FC236}">
                <a16:creationId xmlns:a16="http://schemas.microsoft.com/office/drawing/2014/main" id="{ABF14EA3-6C6F-E76F-15F7-545B27952D70}"/>
              </a:ext>
            </a:extLst>
          </p:cNvPr>
          <p:cNvSpPr>
            <a:spLocks noGrp="1"/>
          </p:cNvSpPr>
          <p:nvPr/>
        </p:nvSpPr>
        <p:spPr>
          <a:xfrm>
            <a:off x="6029328" y="4657726"/>
            <a:ext cx="133350" cy="133350"/>
          </a:xfrm>
          <a:prstGeom prst="ellipse">
            <a:avLst/>
          </a:prstGeom>
          <a:solidFill>
            <a:srgbClr val="E8FF2A"/>
          </a:solidFill>
          <a:ln w="0">
            <a:noFill/>
            <a:prstDash val="solid"/>
          </a:ln>
        </p:spPr>
        <p:txBody>
          <a:bodyPr/>
          <a:lstStyle/>
          <a:p>
            <a:endParaRPr lang="zh-CN" altLang="en-US"/>
          </a:p>
        </p:txBody>
      </p:sp>
      <p:sp>
        <p:nvSpPr>
          <p:cNvPr id="254" name="frame-3">
            <a:extLst>
              <a:ext uri="{FF2B5EF4-FFF2-40B4-BE49-F238E27FC236}">
                <a16:creationId xmlns:a16="http://schemas.microsoft.com/office/drawing/2014/main" id="{C43C259D-2521-7635-E1BC-8EDF9FE7CF71}"/>
              </a:ext>
            </a:extLst>
          </p:cNvPr>
          <p:cNvSpPr>
            <a:spLocks noGrp="1"/>
          </p:cNvSpPr>
          <p:nvPr/>
        </p:nvSpPr>
        <p:spPr>
          <a:xfrm>
            <a:off x="6553198" y="4572000"/>
            <a:ext cx="2095499" cy="1333498"/>
          </a:xfrm>
          <a:prstGeom prst="rect">
            <a:avLst/>
          </a:prstGeom>
          <a:solidFill>
            <a:srgbClr val="FFFFFF">
              <a:alpha val="6000"/>
            </a:srgbClr>
          </a:solidFill>
          <a:ln w="13335">
            <a:solidFill>
              <a:srgbClr val="FFFFFF">
                <a:alpha val="35000"/>
              </a:srgbClr>
            </a:solidFill>
            <a:prstDash val="dash"/>
          </a:ln>
        </p:spPr>
        <p:txBody>
          <a:bodyPr/>
          <a:lstStyle/>
          <a:p>
            <a:endParaRPr lang="zh-CN" altLang="en-US" dirty="0"/>
          </a:p>
        </p:txBody>
      </p:sp>
      <p:sp>
        <p:nvSpPr>
          <p:cNvPr id="255" name="frame-3-inner">
            <a:extLst>
              <a:ext uri="{FF2B5EF4-FFF2-40B4-BE49-F238E27FC236}">
                <a16:creationId xmlns:a16="http://schemas.microsoft.com/office/drawing/2014/main" id="{E8DA1829-9E72-FA9A-F803-C906DF941A3A}"/>
              </a:ext>
            </a:extLst>
          </p:cNvPr>
          <p:cNvSpPr>
            <a:spLocks noGrp="1"/>
          </p:cNvSpPr>
          <p:nvPr/>
        </p:nvSpPr>
        <p:spPr>
          <a:xfrm>
            <a:off x="6653218" y="4662488"/>
            <a:ext cx="1901821" cy="1152524"/>
          </a:xfrm>
          <a:prstGeom prst="rect">
            <a:avLst/>
          </a:prstGeom>
          <a:noFill/>
          <a:ln w="9525">
            <a:solidFill>
              <a:srgbClr val="FFFFFF">
                <a:alpha val="12000"/>
              </a:srgbClr>
            </a:solidFill>
            <a:prstDash val="solid"/>
          </a:ln>
        </p:spPr>
        <p:txBody>
          <a:bodyPr/>
          <a:lstStyle/>
          <a:p>
            <a:endParaRPr lang="zh-CN" altLang="en-US"/>
          </a:p>
        </p:txBody>
      </p:sp>
      <p:sp>
        <p:nvSpPr>
          <p:cNvPr id="256" name="frame-3-diag-1">
            <a:extLst>
              <a:ext uri="{FF2B5EF4-FFF2-40B4-BE49-F238E27FC236}">
                <a16:creationId xmlns:a16="http://schemas.microsoft.com/office/drawing/2014/main" id="{F7452580-4208-2D6C-7FF7-F09D68727FB3}"/>
              </a:ext>
            </a:extLst>
          </p:cNvPr>
          <p:cNvSpPr>
            <a:spLocks noGrp="1"/>
          </p:cNvSpPr>
          <p:nvPr/>
        </p:nvSpPr>
        <p:spPr>
          <a:xfrm>
            <a:off x="6734174" y="4781550"/>
            <a:ext cx="1447800" cy="990600"/>
          </a:xfrm>
          <a:prstGeom prst="line">
            <a:avLst/>
          </a:prstGeom>
          <a:noFill/>
          <a:ln w="9525">
            <a:solidFill>
              <a:srgbClr val="FFFFFF">
                <a:alpha val="18000"/>
              </a:srgbClr>
            </a:solidFill>
            <a:prstDash val="solid"/>
          </a:ln>
        </p:spPr>
        <p:txBody>
          <a:bodyPr/>
          <a:lstStyle/>
          <a:p>
            <a:endParaRPr lang="zh-CN" altLang="en-US"/>
          </a:p>
        </p:txBody>
      </p:sp>
      <p:sp>
        <p:nvSpPr>
          <p:cNvPr id="257" name="frame-3-diag-2">
            <a:extLst>
              <a:ext uri="{FF2B5EF4-FFF2-40B4-BE49-F238E27FC236}">
                <a16:creationId xmlns:a16="http://schemas.microsoft.com/office/drawing/2014/main" id="{AD923BB4-D639-FA41-60DA-AE418177205D}"/>
              </a:ext>
            </a:extLst>
          </p:cNvPr>
          <p:cNvSpPr>
            <a:spLocks noGrp="1"/>
          </p:cNvSpPr>
          <p:nvPr/>
        </p:nvSpPr>
        <p:spPr>
          <a:xfrm>
            <a:off x="8181974" y="4781550"/>
            <a:ext cx="0" cy="990600"/>
          </a:xfrm>
          <a:prstGeom prst="line">
            <a:avLst/>
          </a:prstGeom>
          <a:noFill/>
          <a:ln w="9525">
            <a:solidFill>
              <a:srgbClr val="FFFFFF">
                <a:alpha val="18000"/>
              </a:srgbClr>
            </a:solidFill>
            <a:prstDash val="solid"/>
          </a:ln>
        </p:spPr>
        <p:txBody>
          <a:bodyPr/>
          <a:lstStyle/>
          <a:p>
            <a:endParaRPr lang="zh-CN" altLang="en-US"/>
          </a:p>
        </p:txBody>
      </p:sp>
      <p:sp>
        <p:nvSpPr>
          <p:cNvPr id="258" name="tick">
            <a:extLst>
              <a:ext uri="{FF2B5EF4-FFF2-40B4-BE49-F238E27FC236}">
                <a16:creationId xmlns:a16="http://schemas.microsoft.com/office/drawing/2014/main" id="{E67FDDEB-8BEC-BD2C-BB6B-4D3BDE90275F}"/>
              </a:ext>
            </a:extLst>
          </p:cNvPr>
          <p:cNvSpPr>
            <a:spLocks noGrp="1"/>
          </p:cNvSpPr>
          <p:nvPr/>
        </p:nvSpPr>
        <p:spPr>
          <a:xfrm>
            <a:off x="6553199" y="4572000"/>
            <a:ext cx="209550" cy="0"/>
          </a:xfrm>
          <a:prstGeom prst="line">
            <a:avLst/>
          </a:prstGeom>
          <a:noFill/>
          <a:ln w="19050">
            <a:solidFill>
              <a:srgbClr val="E8FF2A"/>
            </a:solidFill>
            <a:prstDash val="solid"/>
          </a:ln>
        </p:spPr>
        <p:txBody>
          <a:bodyPr/>
          <a:lstStyle/>
          <a:p>
            <a:endParaRPr lang="zh-CN" altLang="en-US"/>
          </a:p>
        </p:txBody>
      </p:sp>
      <p:sp>
        <p:nvSpPr>
          <p:cNvPr id="259" name="tick">
            <a:extLst>
              <a:ext uri="{FF2B5EF4-FFF2-40B4-BE49-F238E27FC236}">
                <a16:creationId xmlns:a16="http://schemas.microsoft.com/office/drawing/2014/main" id="{CC88BF09-6DF2-2305-04DD-63F3F9DCDD37}"/>
              </a:ext>
            </a:extLst>
          </p:cNvPr>
          <p:cNvSpPr>
            <a:spLocks noGrp="1"/>
          </p:cNvSpPr>
          <p:nvPr/>
        </p:nvSpPr>
        <p:spPr>
          <a:xfrm>
            <a:off x="6553199" y="4572000"/>
            <a:ext cx="0" cy="209550"/>
          </a:xfrm>
          <a:prstGeom prst="line">
            <a:avLst/>
          </a:prstGeom>
          <a:noFill/>
          <a:ln w="19050">
            <a:solidFill>
              <a:srgbClr val="E8FF2A"/>
            </a:solidFill>
            <a:prstDash val="solid"/>
          </a:ln>
        </p:spPr>
        <p:txBody>
          <a:bodyPr/>
          <a:lstStyle/>
          <a:p>
            <a:endParaRPr lang="zh-CN" altLang="en-US"/>
          </a:p>
        </p:txBody>
      </p:sp>
      <p:sp>
        <p:nvSpPr>
          <p:cNvPr id="260" name="tick">
            <a:extLst>
              <a:ext uri="{FF2B5EF4-FFF2-40B4-BE49-F238E27FC236}">
                <a16:creationId xmlns:a16="http://schemas.microsoft.com/office/drawing/2014/main" id="{19FB8367-694D-C760-2B0F-BCCCCD6C893A}"/>
              </a:ext>
            </a:extLst>
          </p:cNvPr>
          <p:cNvSpPr>
            <a:spLocks noGrp="1"/>
          </p:cNvSpPr>
          <p:nvPr/>
        </p:nvSpPr>
        <p:spPr>
          <a:xfrm>
            <a:off x="8435974" y="4572000"/>
            <a:ext cx="209550" cy="0"/>
          </a:xfrm>
          <a:prstGeom prst="line">
            <a:avLst/>
          </a:prstGeom>
          <a:noFill/>
          <a:ln w="19050">
            <a:solidFill>
              <a:srgbClr val="E8FF2A"/>
            </a:solidFill>
            <a:prstDash val="solid"/>
          </a:ln>
        </p:spPr>
        <p:txBody>
          <a:bodyPr/>
          <a:lstStyle/>
          <a:p>
            <a:endParaRPr lang="zh-CN" altLang="en-US"/>
          </a:p>
        </p:txBody>
      </p:sp>
      <p:sp>
        <p:nvSpPr>
          <p:cNvPr id="261" name="tick">
            <a:extLst>
              <a:ext uri="{FF2B5EF4-FFF2-40B4-BE49-F238E27FC236}">
                <a16:creationId xmlns:a16="http://schemas.microsoft.com/office/drawing/2014/main" id="{80BCABD8-1CAD-5CBA-8DC3-DC7FB1746BC7}"/>
              </a:ext>
            </a:extLst>
          </p:cNvPr>
          <p:cNvSpPr>
            <a:spLocks noGrp="1"/>
          </p:cNvSpPr>
          <p:nvPr/>
        </p:nvSpPr>
        <p:spPr>
          <a:xfrm>
            <a:off x="8645524" y="4572000"/>
            <a:ext cx="0" cy="209550"/>
          </a:xfrm>
          <a:prstGeom prst="line">
            <a:avLst/>
          </a:prstGeom>
          <a:noFill/>
          <a:ln w="19050">
            <a:solidFill>
              <a:srgbClr val="E8FF2A"/>
            </a:solidFill>
            <a:prstDash val="solid"/>
          </a:ln>
        </p:spPr>
        <p:txBody>
          <a:bodyPr/>
          <a:lstStyle/>
          <a:p>
            <a:endParaRPr lang="zh-CN" altLang="en-US"/>
          </a:p>
        </p:txBody>
      </p:sp>
      <p:sp>
        <p:nvSpPr>
          <p:cNvPr id="262" name="tick">
            <a:extLst>
              <a:ext uri="{FF2B5EF4-FFF2-40B4-BE49-F238E27FC236}">
                <a16:creationId xmlns:a16="http://schemas.microsoft.com/office/drawing/2014/main" id="{8DFC469D-9EA1-A0A4-C1D4-85253BD99896}"/>
              </a:ext>
            </a:extLst>
          </p:cNvPr>
          <p:cNvSpPr>
            <a:spLocks noGrp="1"/>
          </p:cNvSpPr>
          <p:nvPr/>
        </p:nvSpPr>
        <p:spPr>
          <a:xfrm>
            <a:off x="6553199" y="5899150"/>
            <a:ext cx="209550" cy="0"/>
          </a:xfrm>
          <a:prstGeom prst="line">
            <a:avLst/>
          </a:prstGeom>
          <a:noFill/>
          <a:ln w="19050">
            <a:solidFill>
              <a:srgbClr val="E8FF2A"/>
            </a:solidFill>
            <a:prstDash val="solid"/>
          </a:ln>
        </p:spPr>
        <p:txBody>
          <a:bodyPr/>
          <a:lstStyle/>
          <a:p>
            <a:endParaRPr lang="zh-CN" altLang="en-US"/>
          </a:p>
        </p:txBody>
      </p:sp>
      <p:sp>
        <p:nvSpPr>
          <p:cNvPr id="263" name="tick">
            <a:extLst>
              <a:ext uri="{FF2B5EF4-FFF2-40B4-BE49-F238E27FC236}">
                <a16:creationId xmlns:a16="http://schemas.microsoft.com/office/drawing/2014/main" id="{1CD837BC-3DAC-2731-AFE8-FBA770654A88}"/>
              </a:ext>
            </a:extLst>
          </p:cNvPr>
          <p:cNvSpPr>
            <a:spLocks noGrp="1"/>
          </p:cNvSpPr>
          <p:nvPr/>
        </p:nvSpPr>
        <p:spPr>
          <a:xfrm>
            <a:off x="6553199" y="5689600"/>
            <a:ext cx="0" cy="209550"/>
          </a:xfrm>
          <a:prstGeom prst="line">
            <a:avLst/>
          </a:prstGeom>
          <a:noFill/>
          <a:ln w="19050">
            <a:solidFill>
              <a:srgbClr val="E8FF2A"/>
            </a:solidFill>
            <a:prstDash val="solid"/>
          </a:ln>
        </p:spPr>
        <p:txBody>
          <a:bodyPr/>
          <a:lstStyle/>
          <a:p>
            <a:endParaRPr lang="zh-CN" altLang="en-US"/>
          </a:p>
        </p:txBody>
      </p:sp>
      <p:sp>
        <p:nvSpPr>
          <p:cNvPr id="264" name="tick">
            <a:extLst>
              <a:ext uri="{FF2B5EF4-FFF2-40B4-BE49-F238E27FC236}">
                <a16:creationId xmlns:a16="http://schemas.microsoft.com/office/drawing/2014/main" id="{0FA1037E-3FC7-C6A4-2612-B7B1C1D159C2}"/>
              </a:ext>
            </a:extLst>
          </p:cNvPr>
          <p:cNvSpPr>
            <a:spLocks noGrp="1"/>
          </p:cNvSpPr>
          <p:nvPr/>
        </p:nvSpPr>
        <p:spPr>
          <a:xfrm>
            <a:off x="8439149" y="5899150"/>
            <a:ext cx="209550" cy="0"/>
          </a:xfrm>
          <a:prstGeom prst="line">
            <a:avLst/>
          </a:prstGeom>
          <a:noFill/>
          <a:ln w="19050">
            <a:solidFill>
              <a:srgbClr val="E8FF2A"/>
            </a:solidFill>
            <a:prstDash val="solid"/>
          </a:ln>
        </p:spPr>
        <p:txBody>
          <a:bodyPr/>
          <a:lstStyle/>
          <a:p>
            <a:endParaRPr lang="zh-CN" altLang="en-US"/>
          </a:p>
        </p:txBody>
      </p:sp>
      <p:sp>
        <p:nvSpPr>
          <p:cNvPr id="265" name="tick">
            <a:extLst>
              <a:ext uri="{FF2B5EF4-FFF2-40B4-BE49-F238E27FC236}">
                <a16:creationId xmlns:a16="http://schemas.microsoft.com/office/drawing/2014/main" id="{C85E13B6-A0D6-CA13-0596-9A9D34C134CF}"/>
              </a:ext>
            </a:extLst>
          </p:cNvPr>
          <p:cNvSpPr>
            <a:spLocks noGrp="1"/>
          </p:cNvSpPr>
          <p:nvPr/>
        </p:nvSpPr>
        <p:spPr>
          <a:xfrm>
            <a:off x="8648699" y="5689600"/>
            <a:ext cx="0" cy="209550"/>
          </a:xfrm>
          <a:prstGeom prst="line">
            <a:avLst/>
          </a:prstGeom>
          <a:noFill/>
          <a:ln w="19050">
            <a:solidFill>
              <a:srgbClr val="E8FF2A"/>
            </a:solidFill>
            <a:prstDash val="solid"/>
          </a:ln>
        </p:spPr>
        <p:txBody>
          <a:bodyPr/>
          <a:lstStyle/>
          <a:p>
            <a:endParaRPr lang="zh-CN" altLang="en-US"/>
          </a:p>
        </p:txBody>
      </p:sp>
      <p:sp>
        <p:nvSpPr>
          <p:cNvPr id="266" name="frame-3-label">
            <a:extLst>
              <a:ext uri="{FF2B5EF4-FFF2-40B4-BE49-F238E27FC236}">
                <a16:creationId xmlns:a16="http://schemas.microsoft.com/office/drawing/2014/main" id="{49EA3915-FED3-48E6-9C41-3F6FC5C10747}"/>
              </a:ext>
            </a:extLst>
          </p:cNvPr>
          <p:cNvSpPr>
            <a:spLocks noGrp="1"/>
          </p:cNvSpPr>
          <p:nvPr/>
        </p:nvSpPr>
        <p:spPr>
          <a:xfrm>
            <a:off x="6972300" y="6010275"/>
            <a:ext cx="1333500" cy="266700"/>
          </a:xfrm>
          <a:prstGeom prst="rect">
            <a:avLst/>
          </a:prstGeom>
          <a:noFill/>
          <a:ln w="0">
            <a:noFill/>
            <a:prstDash val="solid"/>
          </a:ln>
        </p:spPr>
        <p:txBody>
          <a:bodyPr wrap="square" lIns="0" tIns="0" rIns="0" bIns="0" anchor="t">
            <a:normAutofit/>
          </a:bodyPr>
          <a:lstStyle/>
          <a:p>
            <a:pPr algn="ctr">
              <a:defRPr sz="1125" b="1" i="0">
                <a:solidFill>
                  <a:srgbClr val="FFFFFF"/>
                </a:solidFill>
                <a:latin typeface="Arial"/>
                <a:ea typeface="Arial"/>
                <a:cs typeface="Arial"/>
              </a:defRPr>
            </a:pPr>
            <a:r>
              <a:rPr sz="1125" b="1" i="0" dirty="0">
                <a:solidFill>
                  <a:srgbClr val="FFFFFF"/>
                </a:solidFill>
                <a:latin typeface="Arial"/>
                <a:ea typeface="Arial"/>
                <a:cs typeface="Arial"/>
              </a:rPr>
              <a:t>FRAME 04</a:t>
            </a:r>
          </a:p>
        </p:txBody>
      </p:sp>
      <p:sp>
        <p:nvSpPr>
          <p:cNvPr id="267" name="frame-3-note">
            <a:extLst>
              <a:ext uri="{FF2B5EF4-FFF2-40B4-BE49-F238E27FC236}">
                <a16:creationId xmlns:a16="http://schemas.microsoft.com/office/drawing/2014/main" id="{DAD5BBAD-A540-0F0C-285C-CB58F497E102}"/>
              </a:ext>
            </a:extLst>
          </p:cNvPr>
          <p:cNvSpPr>
            <a:spLocks noGrp="1"/>
          </p:cNvSpPr>
          <p:nvPr/>
        </p:nvSpPr>
        <p:spPr>
          <a:xfrm>
            <a:off x="6972300" y="6315075"/>
            <a:ext cx="133350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dirty="0" err="1">
                <a:solidFill>
                  <a:srgbClr val="FFFFFF">
                    <a:alpha val="55000"/>
                  </a:srgbClr>
                </a:solidFill>
                <a:latin typeface="Microsoft YaHei"/>
                <a:ea typeface="Microsoft YaHei"/>
                <a:cs typeface="Microsoft YaHei"/>
              </a:rPr>
              <a:t>替换图片</a:t>
            </a:r>
            <a:r>
              <a:rPr sz="750" b="0" i="0" dirty="0">
                <a:solidFill>
                  <a:srgbClr val="FFFFFF">
                    <a:alpha val="55000"/>
                  </a:srgbClr>
                </a:solidFill>
                <a:latin typeface="Microsoft YaHei"/>
                <a:ea typeface="Microsoft YaHei"/>
                <a:cs typeface="Microsoft YaHei"/>
              </a:rPr>
              <a:t> · 16:9 · crop cover</a:t>
            </a:r>
          </a:p>
        </p:txBody>
      </p:sp>
      <p:sp>
        <p:nvSpPr>
          <p:cNvPr id="268" name="frame-3-chip-bg">
            <a:extLst>
              <a:ext uri="{FF2B5EF4-FFF2-40B4-BE49-F238E27FC236}">
                <a16:creationId xmlns:a16="http://schemas.microsoft.com/office/drawing/2014/main" id="{26BA2AF1-45D6-CC72-E9C4-E17E0B5A3BDE}"/>
              </a:ext>
            </a:extLst>
          </p:cNvPr>
          <p:cNvSpPr>
            <a:spLocks noGrp="1"/>
          </p:cNvSpPr>
          <p:nvPr/>
        </p:nvSpPr>
        <p:spPr>
          <a:xfrm>
            <a:off x="6677024" y="4724400"/>
            <a:ext cx="609600" cy="209550"/>
          </a:xfrm>
          <a:prstGeom prst="rect">
            <a:avLst/>
          </a:prstGeom>
          <a:solidFill>
            <a:srgbClr val="E8FF2A"/>
          </a:solidFill>
          <a:ln w="0">
            <a:noFill/>
            <a:prstDash val="solid"/>
          </a:ln>
        </p:spPr>
        <p:txBody>
          <a:bodyPr/>
          <a:lstStyle/>
          <a:p>
            <a:endParaRPr lang="zh-CN" altLang="en-US"/>
          </a:p>
        </p:txBody>
      </p:sp>
      <p:sp>
        <p:nvSpPr>
          <p:cNvPr id="269" name="frame-3-chip">
            <a:extLst>
              <a:ext uri="{FF2B5EF4-FFF2-40B4-BE49-F238E27FC236}">
                <a16:creationId xmlns:a16="http://schemas.microsoft.com/office/drawing/2014/main" id="{191FCE3E-8861-4856-45A1-2E8D355C7143}"/>
              </a:ext>
            </a:extLst>
          </p:cNvPr>
          <p:cNvSpPr>
            <a:spLocks noGrp="1"/>
          </p:cNvSpPr>
          <p:nvPr/>
        </p:nvSpPr>
        <p:spPr>
          <a:xfrm>
            <a:off x="6743699" y="4762500"/>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16:9</a:t>
            </a:r>
          </a:p>
        </p:txBody>
      </p:sp>
      <p:sp>
        <p:nvSpPr>
          <p:cNvPr id="270" name="frame-3-dot">
            <a:extLst>
              <a:ext uri="{FF2B5EF4-FFF2-40B4-BE49-F238E27FC236}">
                <a16:creationId xmlns:a16="http://schemas.microsoft.com/office/drawing/2014/main" id="{F0C07B94-9F2F-A6E2-754A-4367408C0568}"/>
              </a:ext>
            </a:extLst>
          </p:cNvPr>
          <p:cNvSpPr>
            <a:spLocks noGrp="1"/>
          </p:cNvSpPr>
          <p:nvPr/>
        </p:nvSpPr>
        <p:spPr>
          <a:xfrm>
            <a:off x="8334374" y="4657726"/>
            <a:ext cx="133350" cy="133350"/>
          </a:xfrm>
          <a:prstGeom prst="ellipse">
            <a:avLst/>
          </a:prstGeom>
          <a:solidFill>
            <a:srgbClr val="E8FF2A"/>
          </a:solidFill>
          <a:ln w="0">
            <a:noFill/>
            <a:prstDash val="solid"/>
          </a:ln>
        </p:spPr>
        <p:txBody>
          <a:bodyPr/>
          <a:lstStyle/>
          <a:p>
            <a:endParaRPr lang="zh-CN" altLang="en-US"/>
          </a:p>
        </p:txBody>
      </p:sp>
      <p:sp>
        <p:nvSpPr>
          <p:cNvPr id="271" name="frame-3">
            <a:extLst>
              <a:ext uri="{FF2B5EF4-FFF2-40B4-BE49-F238E27FC236}">
                <a16:creationId xmlns:a16="http://schemas.microsoft.com/office/drawing/2014/main" id="{68AC5406-A9D8-6966-3AA5-C9D17A5FF1BF}"/>
              </a:ext>
            </a:extLst>
          </p:cNvPr>
          <p:cNvSpPr>
            <a:spLocks noGrp="1"/>
          </p:cNvSpPr>
          <p:nvPr/>
        </p:nvSpPr>
        <p:spPr>
          <a:xfrm>
            <a:off x="8820151" y="4572000"/>
            <a:ext cx="2095499" cy="1333498"/>
          </a:xfrm>
          <a:prstGeom prst="rect">
            <a:avLst/>
          </a:prstGeom>
          <a:solidFill>
            <a:srgbClr val="FFFFFF">
              <a:alpha val="6000"/>
            </a:srgbClr>
          </a:solidFill>
          <a:ln w="13335">
            <a:solidFill>
              <a:srgbClr val="FFFFFF">
                <a:alpha val="35000"/>
              </a:srgbClr>
            </a:solidFill>
            <a:prstDash val="dash"/>
          </a:ln>
        </p:spPr>
        <p:txBody>
          <a:bodyPr/>
          <a:lstStyle/>
          <a:p>
            <a:endParaRPr lang="zh-CN" altLang="en-US" dirty="0"/>
          </a:p>
        </p:txBody>
      </p:sp>
      <p:sp>
        <p:nvSpPr>
          <p:cNvPr id="272" name="frame-3-inner">
            <a:extLst>
              <a:ext uri="{FF2B5EF4-FFF2-40B4-BE49-F238E27FC236}">
                <a16:creationId xmlns:a16="http://schemas.microsoft.com/office/drawing/2014/main" id="{E07F586B-81D5-2E8E-D34F-CA0FC549E40A}"/>
              </a:ext>
            </a:extLst>
          </p:cNvPr>
          <p:cNvSpPr>
            <a:spLocks noGrp="1"/>
          </p:cNvSpPr>
          <p:nvPr/>
        </p:nvSpPr>
        <p:spPr>
          <a:xfrm>
            <a:off x="8920171" y="4662488"/>
            <a:ext cx="1901821" cy="1152524"/>
          </a:xfrm>
          <a:prstGeom prst="rect">
            <a:avLst/>
          </a:prstGeom>
          <a:noFill/>
          <a:ln w="9525">
            <a:solidFill>
              <a:srgbClr val="FFFFFF">
                <a:alpha val="12000"/>
              </a:srgbClr>
            </a:solidFill>
            <a:prstDash val="solid"/>
          </a:ln>
        </p:spPr>
        <p:txBody>
          <a:bodyPr/>
          <a:lstStyle/>
          <a:p>
            <a:endParaRPr lang="zh-CN" altLang="en-US"/>
          </a:p>
        </p:txBody>
      </p:sp>
      <p:sp>
        <p:nvSpPr>
          <p:cNvPr id="273" name="frame-3-diag-1">
            <a:extLst>
              <a:ext uri="{FF2B5EF4-FFF2-40B4-BE49-F238E27FC236}">
                <a16:creationId xmlns:a16="http://schemas.microsoft.com/office/drawing/2014/main" id="{0860FF75-9071-5E5E-EA98-5FE59E8F5B8A}"/>
              </a:ext>
            </a:extLst>
          </p:cNvPr>
          <p:cNvSpPr>
            <a:spLocks noGrp="1"/>
          </p:cNvSpPr>
          <p:nvPr/>
        </p:nvSpPr>
        <p:spPr>
          <a:xfrm>
            <a:off x="9001127" y="4781550"/>
            <a:ext cx="1447800" cy="990600"/>
          </a:xfrm>
          <a:prstGeom prst="line">
            <a:avLst/>
          </a:prstGeom>
          <a:noFill/>
          <a:ln w="9525">
            <a:solidFill>
              <a:srgbClr val="FFFFFF">
                <a:alpha val="18000"/>
              </a:srgbClr>
            </a:solidFill>
            <a:prstDash val="solid"/>
          </a:ln>
        </p:spPr>
        <p:txBody>
          <a:bodyPr/>
          <a:lstStyle/>
          <a:p>
            <a:endParaRPr lang="zh-CN" altLang="en-US"/>
          </a:p>
        </p:txBody>
      </p:sp>
      <p:sp>
        <p:nvSpPr>
          <p:cNvPr id="274" name="frame-3-diag-2">
            <a:extLst>
              <a:ext uri="{FF2B5EF4-FFF2-40B4-BE49-F238E27FC236}">
                <a16:creationId xmlns:a16="http://schemas.microsoft.com/office/drawing/2014/main" id="{858FE7CB-5FE8-5AEF-774A-3BECD5EC3798}"/>
              </a:ext>
            </a:extLst>
          </p:cNvPr>
          <p:cNvSpPr>
            <a:spLocks noGrp="1"/>
          </p:cNvSpPr>
          <p:nvPr/>
        </p:nvSpPr>
        <p:spPr>
          <a:xfrm>
            <a:off x="10448927" y="4781550"/>
            <a:ext cx="0" cy="990600"/>
          </a:xfrm>
          <a:prstGeom prst="line">
            <a:avLst/>
          </a:prstGeom>
          <a:noFill/>
          <a:ln w="9525">
            <a:solidFill>
              <a:srgbClr val="FFFFFF">
                <a:alpha val="18000"/>
              </a:srgbClr>
            </a:solidFill>
            <a:prstDash val="solid"/>
          </a:ln>
        </p:spPr>
        <p:txBody>
          <a:bodyPr/>
          <a:lstStyle/>
          <a:p>
            <a:endParaRPr lang="zh-CN" altLang="en-US"/>
          </a:p>
        </p:txBody>
      </p:sp>
      <p:sp>
        <p:nvSpPr>
          <p:cNvPr id="275" name="tick">
            <a:extLst>
              <a:ext uri="{FF2B5EF4-FFF2-40B4-BE49-F238E27FC236}">
                <a16:creationId xmlns:a16="http://schemas.microsoft.com/office/drawing/2014/main" id="{688461ED-3AEF-6C01-CA60-93E6E14EF256}"/>
              </a:ext>
            </a:extLst>
          </p:cNvPr>
          <p:cNvSpPr>
            <a:spLocks noGrp="1"/>
          </p:cNvSpPr>
          <p:nvPr/>
        </p:nvSpPr>
        <p:spPr>
          <a:xfrm>
            <a:off x="8820152" y="4572000"/>
            <a:ext cx="209550" cy="0"/>
          </a:xfrm>
          <a:prstGeom prst="line">
            <a:avLst/>
          </a:prstGeom>
          <a:noFill/>
          <a:ln w="19050">
            <a:solidFill>
              <a:srgbClr val="E8FF2A"/>
            </a:solidFill>
            <a:prstDash val="solid"/>
          </a:ln>
        </p:spPr>
        <p:txBody>
          <a:bodyPr/>
          <a:lstStyle/>
          <a:p>
            <a:endParaRPr lang="zh-CN" altLang="en-US"/>
          </a:p>
        </p:txBody>
      </p:sp>
      <p:sp>
        <p:nvSpPr>
          <p:cNvPr id="276" name="tick">
            <a:extLst>
              <a:ext uri="{FF2B5EF4-FFF2-40B4-BE49-F238E27FC236}">
                <a16:creationId xmlns:a16="http://schemas.microsoft.com/office/drawing/2014/main" id="{65D42593-C155-F5A2-B7C8-33F509FAD8D4}"/>
              </a:ext>
            </a:extLst>
          </p:cNvPr>
          <p:cNvSpPr>
            <a:spLocks noGrp="1"/>
          </p:cNvSpPr>
          <p:nvPr/>
        </p:nvSpPr>
        <p:spPr>
          <a:xfrm>
            <a:off x="8820152" y="4572000"/>
            <a:ext cx="0" cy="209550"/>
          </a:xfrm>
          <a:prstGeom prst="line">
            <a:avLst/>
          </a:prstGeom>
          <a:noFill/>
          <a:ln w="19050">
            <a:solidFill>
              <a:srgbClr val="E8FF2A"/>
            </a:solidFill>
            <a:prstDash val="solid"/>
          </a:ln>
        </p:spPr>
        <p:txBody>
          <a:bodyPr/>
          <a:lstStyle/>
          <a:p>
            <a:endParaRPr lang="zh-CN" altLang="en-US"/>
          </a:p>
        </p:txBody>
      </p:sp>
      <p:sp>
        <p:nvSpPr>
          <p:cNvPr id="277" name="tick">
            <a:extLst>
              <a:ext uri="{FF2B5EF4-FFF2-40B4-BE49-F238E27FC236}">
                <a16:creationId xmlns:a16="http://schemas.microsoft.com/office/drawing/2014/main" id="{582BF649-526F-2791-4E2E-7827049FC53C}"/>
              </a:ext>
            </a:extLst>
          </p:cNvPr>
          <p:cNvSpPr>
            <a:spLocks noGrp="1"/>
          </p:cNvSpPr>
          <p:nvPr/>
        </p:nvSpPr>
        <p:spPr>
          <a:xfrm>
            <a:off x="10702927" y="4572000"/>
            <a:ext cx="209550" cy="0"/>
          </a:xfrm>
          <a:prstGeom prst="line">
            <a:avLst/>
          </a:prstGeom>
          <a:noFill/>
          <a:ln w="19050">
            <a:solidFill>
              <a:srgbClr val="E8FF2A"/>
            </a:solidFill>
            <a:prstDash val="solid"/>
          </a:ln>
        </p:spPr>
        <p:txBody>
          <a:bodyPr/>
          <a:lstStyle/>
          <a:p>
            <a:endParaRPr lang="zh-CN" altLang="en-US"/>
          </a:p>
        </p:txBody>
      </p:sp>
      <p:sp>
        <p:nvSpPr>
          <p:cNvPr id="278" name="tick">
            <a:extLst>
              <a:ext uri="{FF2B5EF4-FFF2-40B4-BE49-F238E27FC236}">
                <a16:creationId xmlns:a16="http://schemas.microsoft.com/office/drawing/2014/main" id="{01860704-3589-F19B-1069-10CC1A6F5F37}"/>
              </a:ext>
            </a:extLst>
          </p:cNvPr>
          <p:cNvSpPr>
            <a:spLocks noGrp="1"/>
          </p:cNvSpPr>
          <p:nvPr/>
        </p:nvSpPr>
        <p:spPr>
          <a:xfrm>
            <a:off x="10912477" y="4572000"/>
            <a:ext cx="0" cy="209550"/>
          </a:xfrm>
          <a:prstGeom prst="line">
            <a:avLst/>
          </a:prstGeom>
          <a:noFill/>
          <a:ln w="19050">
            <a:solidFill>
              <a:srgbClr val="E8FF2A"/>
            </a:solidFill>
            <a:prstDash val="solid"/>
          </a:ln>
        </p:spPr>
        <p:txBody>
          <a:bodyPr/>
          <a:lstStyle/>
          <a:p>
            <a:endParaRPr lang="zh-CN" altLang="en-US"/>
          </a:p>
        </p:txBody>
      </p:sp>
      <p:sp>
        <p:nvSpPr>
          <p:cNvPr id="279" name="tick">
            <a:extLst>
              <a:ext uri="{FF2B5EF4-FFF2-40B4-BE49-F238E27FC236}">
                <a16:creationId xmlns:a16="http://schemas.microsoft.com/office/drawing/2014/main" id="{2E85ED97-7ECD-928D-28E8-8724D91C7552}"/>
              </a:ext>
            </a:extLst>
          </p:cNvPr>
          <p:cNvSpPr>
            <a:spLocks noGrp="1"/>
          </p:cNvSpPr>
          <p:nvPr/>
        </p:nvSpPr>
        <p:spPr>
          <a:xfrm>
            <a:off x="8820152" y="5899150"/>
            <a:ext cx="209550" cy="0"/>
          </a:xfrm>
          <a:prstGeom prst="line">
            <a:avLst/>
          </a:prstGeom>
          <a:noFill/>
          <a:ln w="19050">
            <a:solidFill>
              <a:srgbClr val="E8FF2A"/>
            </a:solidFill>
            <a:prstDash val="solid"/>
          </a:ln>
        </p:spPr>
        <p:txBody>
          <a:bodyPr/>
          <a:lstStyle/>
          <a:p>
            <a:endParaRPr lang="zh-CN" altLang="en-US"/>
          </a:p>
        </p:txBody>
      </p:sp>
      <p:sp>
        <p:nvSpPr>
          <p:cNvPr id="280" name="tick">
            <a:extLst>
              <a:ext uri="{FF2B5EF4-FFF2-40B4-BE49-F238E27FC236}">
                <a16:creationId xmlns:a16="http://schemas.microsoft.com/office/drawing/2014/main" id="{4CAD616E-8D06-2ED5-39B7-686D0D7092BA}"/>
              </a:ext>
            </a:extLst>
          </p:cNvPr>
          <p:cNvSpPr>
            <a:spLocks noGrp="1"/>
          </p:cNvSpPr>
          <p:nvPr/>
        </p:nvSpPr>
        <p:spPr>
          <a:xfrm>
            <a:off x="8820152" y="5689600"/>
            <a:ext cx="0" cy="209550"/>
          </a:xfrm>
          <a:prstGeom prst="line">
            <a:avLst/>
          </a:prstGeom>
          <a:noFill/>
          <a:ln w="19050">
            <a:solidFill>
              <a:srgbClr val="E8FF2A"/>
            </a:solidFill>
            <a:prstDash val="solid"/>
          </a:ln>
        </p:spPr>
        <p:txBody>
          <a:bodyPr/>
          <a:lstStyle/>
          <a:p>
            <a:endParaRPr lang="zh-CN" altLang="en-US"/>
          </a:p>
        </p:txBody>
      </p:sp>
      <p:sp>
        <p:nvSpPr>
          <p:cNvPr id="281" name="tick">
            <a:extLst>
              <a:ext uri="{FF2B5EF4-FFF2-40B4-BE49-F238E27FC236}">
                <a16:creationId xmlns:a16="http://schemas.microsoft.com/office/drawing/2014/main" id="{3BEA5891-AE10-8C27-8AE0-D235D8789C17}"/>
              </a:ext>
            </a:extLst>
          </p:cNvPr>
          <p:cNvSpPr>
            <a:spLocks noGrp="1"/>
          </p:cNvSpPr>
          <p:nvPr/>
        </p:nvSpPr>
        <p:spPr>
          <a:xfrm>
            <a:off x="10706102" y="5899150"/>
            <a:ext cx="209550" cy="0"/>
          </a:xfrm>
          <a:prstGeom prst="line">
            <a:avLst/>
          </a:prstGeom>
          <a:noFill/>
          <a:ln w="19050">
            <a:solidFill>
              <a:srgbClr val="E8FF2A"/>
            </a:solidFill>
            <a:prstDash val="solid"/>
          </a:ln>
        </p:spPr>
        <p:txBody>
          <a:bodyPr/>
          <a:lstStyle/>
          <a:p>
            <a:endParaRPr lang="zh-CN" altLang="en-US"/>
          </a:p>
        </p:txBody>
      </p:sp>
      <p:sp>
        <p:nvSpPr>
          <p:cNvPr id="282" name="tick">
            <a:extLst>
              <a:ext uri="{FF2B5EF4-FFF2-40B4-BE49-F238E27FC236}">
                <a16:creationId xmlns:a16="http://schemas.microsoft.com/office/drawing/2014/main" id="{36106E2B-E97C-93AA-CEC8-F4D6F1E2FDBE}"/>
              </a:ext>
            </a:extLst>
          </p:cNvPr>
          <p:cNvSpPr>
            <a:spLocks noGrp="1"/>
          </p:cNvSpPr>
          <p:nvPr/>
        </p:nvSpPr>
        <p:spPr>
          <a:xfrm>
            <a:off x="10915652" y="5689600"/>
            <a:ext cx="0" cy="209550"/>
          </a:xfrm>
          <a:prstGeom prst="line">
            <a:avLst/>
          </a:prstGeom>
          <a:noFill/>
          <a:ln w="19050">
            <a:solidFill>
              <a:srgbClr val="E8FF2A"/>
            </a:solidFill>
            <a:prstDash val="solid"/>
          </a:ln>
        </p:spPr>
        <p:txBody>
          <a:bodyPr/>
          <a:lstStyle/>
          <a:p>
            <a:endParaRPr lang="zh-CN" altLang="en-US"/>
          </a:p>
        </p:txBody>
      </p:sp>
      <p:sp>
        <p:nvSpPr>
          <p:cNvPr id="283" name="frame-3-label">
            <a:extLst>
              <a:ext uri="{FF2B5EF4-FFF2-40B4-BE49-F238E27FC236}">
                <a16:creationId xmlns:a16="http://schemas.microsoft.com/office/drawing/2014/main" id="{09E36B19-E804-9EAC-8177-51BBB3A1D9E1}"/>
              </a:ext>
            </a:extLst>
          </p:cNvPr>
          <p:cNvSpPr>
            <a:spLocks noGrp="1"/>
          </p:cNvSpPr>
          <p:nvPr/>
        </p:nvSpPr>
        <p:spPr>
          <a:xfrm>
            <a:off x="9239253" y="6010275"/>
            <a:ext cx="1333500" cy="266700"/>
          </a:xfrm>
          <a:prstGeom prst="rect">
            <a:avLst/>
          </a:prstGeom>
          <a:noFill/>
          <a:ln w="0">
            <a:noFill/>
            <a:prstDash val="solid"/>
          </a:ln>
        </p:spPr>
        <p:txBody>
          <a:bodyPr wrap="square" lIns="0" tIns="0" rIns="0" bIns="0" anchor="t">
            <a:normAutofit/>
          </a:bodyPr>
          <a:lstStyle/>
          <a:p>
            <a:pPr algn="ctr">
              <a:defRPr sz="1125" b="1" i="0">
                <a:solidFill>
                  <a:srgbClr val="FFFFFF"/>
                </a:solidFill>
                <a:latin typeface="Arial"/>
                <a:ea typeface="Arial"/>
                <a:cs typeface="Arial"/>
              </a:defRPr>
            </a:pPr>
            <a:r>
              <a:rPr sz="1125" b="1" i="0" dirty="0">
                <a:solidFill>
                  <a:srgbClr val="FFFFFF"/>
                </a:solidFill>
                <a:latin typeface="Arial"/>
                <a:ea typeface="Arial"/>
                <a:cs typeface="Arial"/>
              </a:rPr>
              <a:t>FRAME 04</a:t>
            </a:r>
          </a:p>
        </p:txBody>
      </p:sp>
      <p:sp>
        <p:nvSpPr>
          <p:cNvPr id="284" name="frame-3-note">
            <a:extLst>
              <a:ext uri="{FF2B5EF4-FFF2-40B4-BE49-F238E27FC236}">
                <a16:creationId xmlns:a16="http://schemas.microsoft.com/office/drawing/2014/main" id="{D7824D83-DAFD-3AF4-6E32-CD0A1A9F88CF}"/>
              </a:ext>
            </a:extLst>
          </p:cNvPr>
          <p:cNvSpPr>
            <a:spLocks noGrp="1"/>
          </p:cNvSpPr>
          <p:nvPr/>
        </p:nvSpPr>
        <p:spPr>
          <a:xfrm>
            <a:off x="9239253" y="6315075"/>
            <a:ext cx="133350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dirty="0" err="1">
                <a:solidFill>
                  <a:srgbClr val="FFFFFF">
                    <a:alpha val="55000"/>
                  </a:srgbClr>
                </a:solidFill>
                <a:latin typeface="Microsoft YaHei"/>
                <a:ea typeface="Microsoft YaHei"/>
                <a:cs typeface="Microsoft YaHei"/>
              </a:rPr>
              <a:t>替换图片</a:t>
            </a:r>
            <a:r>
              <a:rPr sz="750" b="0" i="0" dirty="0">
                <a:solidFill>
                  <a:srgbClr val="FFFFFF">
                    <a:alpha val="55000"/>
                  </a:srgbClr>
                </a:solidFill>
                <a:latin typeface="Microsoft YaHei"/>
                <a:ea typeface="Microsoft YaHei"/>
                <a:cs typeface="Microsoft YaHei"/>
              </a:rPr>
              <a:t> · 16:9 · crop cover</a:t>
            </a:r>
          </a:p>
        </p:txBody>
      </p:sp>
      <p:sp>
        <p:nvSpPr>
          <p:cNvPr id="285" name="frame-3-chip-bg">
            <a:extLst>
              <a:ext uri="{FF2B5EF4-FFF2-40B4-BE49-F238E27FC236}">
                <a16:creationId xmlns:a16="http://schemas.microsoft.com/office/drawing/2014/main" id="{39AC8072-5ED6-0F78-2109-48C3F3EBFCA8}"/>
              </a:ext>
            </a:extLst>
          </p:cNvPr>
          <p:cNvSpPr>
            <a:spLocks noGrp="1"/>
          </p:cNvSpPr>
          <p:nvPr/>
        </p:nvSpPr>
        <p:spPr>
          <a:xfrm>
            <a:off x="8943977" y="4724400"/>
            <a:ext cx="609600" cy="209550"/>
          </a:xfrm>
          <a:prstGeom prst="rect">
            <a:avLst/>
          </a:prstGeom>
          <a:solidFill>
            <a:srgbClr val="E8FF2A"/>
          </a:solidFill>
          <a:ln w="0">
            <a:noFill/>
            <a:prstDash val="solid"/>
          </a:ln>
        </p:spPr>
        <p:txBody>
          <a:bodyPr/>
          <a:lstStyle/>
          <a:p>
            <a:endParaRPr lang="zh-CN" altLang="en-US"/>
          </a:p>
        </p:txBody>
      </p:sp>
      <p:sp>
        <p:nvSpPr>
          <p:cNvPr id="286" name="frame-3-chip">
            <a:extLst>
              <a:ext uri="{FF2B5EF4-FFF2-40B4-BE49-F238E27FC236}">
                <a16:creationId xmlns:a16="http://schemas.microsoft.com/office/drawing/2014/main" id="{982222B6-2642-C327-ED66-BDFC4A362A9C}"/>
              </a:ext>
            </a:extLst>
          </p:cNvPr>
          <p:cNvSpPr>
            <a:spLocks noGrp="1"/>
          </p:cNvSpPr>
          <p:nvPr/>
        </p:nvSpPr>
        <p:spPr>
          <a:xfrm>
            <a:off x="9010652" y="4762500"/>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16:9</a:t>
            </a:r>
          </a:p>
        </p:txBody>
      </p:sp>
      <p:sp>
        <p:nvSpPr>
          <p:cNvPr id="287" name="frame-3-dot">
            <a:extLst>
              <a:ext uri="{FF2B5EF4-FFF2-40B4-BE49-F238E27FC236}">
                <a16:creationId xmlns:a16="http://schemas.microsoft.com/office/drawing/2014/main" id="{4EF5F6B4-3A44-9D4D-A68B-A6FA176E64BA}"/>
              </a:ext>
            </a:extLst>
          </p:cNvPr>
          <p:cNvSpPr>
            <a:spLocks noGrp="1"/>
          </p:cNvSpPr>
          <p:nvPr/>
        </p:nvSpPr>
        <p:spPr>
          <a:xfrm>
            <a:off x="10601327" y="4657726"/>
            <a:ext cx="133350" cy="133350"/>
          </a:xfrm>
          <a:prstGeom prst="ellipse">
            <a:avLst/>
          </a:prstGeom>
          <a:solidFill>
            <a:srgbClr val="E8FF2A"/>
          </a:solidFill>
          <a:ln w="0">
            <a:noFill/>
            <a:prstDash val="solid"/>
          </a:ln>
        </p:spPr>
        <p:txBody>
          <a:bodyPr/>
          <a:lstStyle/>
          <a:p>
            <a:endParaRPr lang="zh-CN" altLang="en-US"/>
          </a:p>
        </p:txBody>
      </p:sp>
      <p:pic>
        <p:nvPicPr>
          <p:cNvPr id="217" name="图片 216">
            <a:extLst>
              <a:ext uri="{FF2B5EF4-FFF2-40B4-BE49-F238E27FC236}">
                <a16:creationId xmlns:a16="http://schemas.microsoft.com/office/drawing/2014/main" id="{5B0014DA-0B31-1AA4-0993-154881AEAF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5101" y="4689750"/>
            <a:ext cx="1952000" cy="1098000"/>
          </a:xfrm>
          <a:prstGeom prst="rect">
            <a:avLst/>
          </a:prstGeom>
        </p:spPr>
      </p:pic>
      <p:pic>
        <p:nvPicPr>
          <p:cNvPr id="215" name="图片 214">
            <a:extLst>
              <a:ext uri="{FF2B5EF4-FFF2-40B4-BE49-F238E27FC236}">
                <a16:creationId xmlns:a16="http://schemas.microsoft.com/office/drawing/2014/main" id="{1AFDB05E-005A-9E2B-4C0A-B0EB225442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06501" y="4708800"/>
            <a:ext cx="1952000" cy="1098000"/>
          </a:xfrm>
          <a:prstGeom prst="rect">
            <a:avLst/>
          </a:prstGeom>
        </p:spPr>
      </p:pic>
      <p:pic>
        <p:nvPicPr>
          <p:cNvPr id="288" name="图片 287">
            <a:extLst>
              <a:ext uri="{FF2B5EF4-FFF2-40B4-BE49-F238E27FC236}">
                <a16:creationId xmlns:a16="http://schemas.microsoft.com/office/drawing/2014/main" id="{7ECD6F48-95A9-0149-104C-C1C58B49FBA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330051" y="4689750"/>
            <a:ext cx="1952000" cy="1098000"/>
          </a:xfrm>
          <a:prstGeom prst="rect">
            <a:avLst/>
          </a:prstGeom>
        </p:spPr>
      </p:pic>
    </p:spTree>
    <p:extLst>
      <p:ext uri="{BB962C8B-B14F-4D97-AF65-F5344CB8AC3E}">
        <p14:creationId xmlns:p14="http://schemas.microsoft.com/office/powerpoint/2010/main" val="101272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5F3"/>
        </a:solidFill>
        <a:effectLst/>
      </p:bgPr>
    </p:bg>
    <p:spTree>
      <p:nvGrpSpPr>
        <p:cNvPr id="1" name=""/>
        <p:cNvGrpSpPr/>
        <p:nvPr/>
      </p:nvGrpSpPr>
      <p:grpSpPr>
        <a:xfrm>
          <a:off x="0" y="0"/>
          <a:ext cx="0" cy="0"/>
          <a:chOff x="0" y="0"/>
          <a:chExt cx="0" cy="0"/>
        </a:xfrm>
      </p:grpSpPr>
      <p:sp>
        <p:nvSpPr>
          <p:cNvPr id="161" name="glass-wash">
            <a:extLst>
              <a:ext uri="{FF2B5EF4-FFF2-40B4-BE49-F238E27FC236}">
                <a16:creationId xmlns:a16="http://schemas.microsoft.com/office/drawing/2014/main" id="{5A5FEAE4-FB85-4791-9DBA-FD9D1BAC82D9}"/>
              </a:ext>
            </a:extLst>
          </p:cNvPr>
          <p:cNvSpPr>
            <a:spLocks noGrp="1"/>
          </p:cNvSpPr>
          <p:nvPr/>
        </p:nvSpPr>
        <p:spPr>
          <a:xfrm>
            <a:off x="0" y="0"/>
            <a:ext cx="12192000" cy="6858000"/>
          </a:xfrm>
          <a:prstGeom prst="rect">
            <a:avLst/>
          </a:prstGeom>
          <a:gradFill>
            <a:gsLst>
              <a:gs pos="0">
                <a:srgbClr val="FFFFFF">
                  <a:alpha val="72000"/>
                </a:srgbClr>
              </a:gs>
              <a:gs pos="48000">
                <a:srgbClr val="F5F7F6">
                  <a:alpha val="58000"/>
                </a:srgbClr>
              </a:gs>
              <a:gs pos="100000">
                <a:srgbClr val="ECEFEB">
                  <a:alpha val="66000"/>
                </a:srgbClr>
              </a:gs>
            </a:gsLst>
            <a:lin ang="6900000"/>
          </a:gradFill>
          <a:ln w="0">
            <a:noFill/>
            <a:prstDash val="solid"/>
          </a:ln>
        </p:spPr>
        <p:txBody>
          <a:bodyPr/>
          <a:lstStyle/>
          <a:p>
            <a:endParaRPr lang="zh-CN" altLang="en-US"/>
          </a:p>
        </p:txBody>
      </p:sp>
      <p:sp>
        <p:nvSpPr>
          <p:cNvPr id="2" name="glass-blob-left">
            <a:extLst>
              <a:ext uri="{FF2B5EF4-FFF2-40B4-BE49-F238E27FC236}">
                <a16:creationId xmlns:a16="http://schemas.microsoft.com/office/drawing/2014/main" id="{86CE10B2-6BED-43E5-AAD3-3B92948DFB34}"/>
              </a:ext>
            </a:extLst>
          </p:cNvPr>
          <p:cNvSpPr>
            <a:spLocks noGrp="1"/>
          </p:cNvSpPr>
          <p:nvPr/>
        </p:nvSpPr>
        <p:spPr>
          <a:xfrm>
            <a:off x="-857250" y="400050"/>
            <a:ext cx="4095750" cy="2952750"/>
          </a:xfrm>
          <a:prstGeom prst="ellipse">
            <a:avLst/>
          </a:prstGeom>
          <a:gradFill>
            <a:gsLst>
              <a:gs pos="0">
                <a:srgbClr val="FFFFFF">
                  <a:alpha val="60000"/>
                </a:srgbClr>
              </a:gs>
              <a:gs pos="58000">
                <a:srgbClr val="D0FFF4">
                  <a:alpha val="22000"/>
                </a:srgbClr>
              </a:gs>
              <a:gs pos="80000">
                <a:srgbClr val="D0FFF4">
                  <a:alpha val="0"/>
                </a:srgbClr>
              </a:gs>
            </a:gsLst>
            <a:path path="shape"/>
          </a:gradFill>
          <a:ln w="0">
            <a:noFill/>
            <a:prstDash val="solid"/>
          </a:ln>
        </p:spPr>
        <p:txBody>
          <a:bodyPr/>
          <a:lstStyle/>
          <a:p>
            <a:endParaRPr lang="zh-CN" altLang="en-US"/>
          </a:p>
        </p:txBody>
      </p:sp>
      <p:sp>
        <p:nvSpPr>
          <p:cNvPr id="3" name="glass-blob-right">
            <a:extLst>
              <a:ext uri="{FF2B5EF4-FFF2-40B4-BE49-F238E27FC236}">
                <a16:creationId xmlns:a16="http://schemas.microsoft.com/office/drawing/2014/main" id="{0F59036C-9C99-4993-A6A1-24375A0CC1F3}"/>
              </a:ext>
            </a:extLst>
          </p:cNvPr>
          <p:cNvSpPr>
            <a:spLocks noGrp="1"/>
          </p:cNvSpPr>
          <p:nvPr/>
        </p:nvSpPr>
        <p:spPr>
          <a:xfrm>
            <a:off x="8763000" y="1143000"/>
            <a:ext cx="4000500" cy="3429000"/>
          </a:xfrm>
          <a:prstGeom prst="ellipse">
            <a:avLst/>
          </a:prstGeom>
          <a:gradFill>
            <a:gsLst>
              <a:gs pos="0">
                <a:srgbClr val="FFFFFF">
                  <a:alpha val="55000"/>
                </a:srgbClr>
              </a:gs>
              <a:gs pos="60000">
                <a:srgbClr val="E1E8FF">
                  <a:alpha val="22000"/>
                </a:srgbClr>
              </a:gs>
              <a:gs pos="82000">
                <a:srgbClr val="E1E8FF">
                  <a:alpha val="0"/>
                </a:srgbClr>
              </a:gs>
            </a:gsLst>
            <a:path path="shape"/>
          </a:gradFill>
          <a:ln w="0">
            <a:noFill/>
            <a:prstDash val="solid"/>
          </a:ln>
        </p:spPr>
        <p:txBody>
          <a:bodyPr/>
          <a:lstStyle/>
          <a:p>
            <a:endParaRPr lang="zh-CN" altLang="en-US"/>
          </a:p>
        </p:txBody>
      </p:sp>
      <p:sp>
        <p:nvSpPr>
          <p:cNvPr id="4" name="glass-blob-bottom">
            <a:extLst>
              <a:ext uri="{FF2B5EF4-FFF2-40B4-BE49-F238E27FC236}">
                <a16:creationId xmlns:a16="http://schemas.microsoft.com/office/drawing/2014/main" id="{1FF50603-E0F7-46F5-9A22-D37D27BDFDD8}"/>
              </a:ext>
            </a:extLst>
          </p:cNvPr>
          <p:cNvSpPr>
            <a:spLocks noGrp="1"/>
          </p:cNvSpPr>
          <p:nvPr/>
        </p:nvSpPr>
        <p:spPr>
          <a:xfrm>
            <a:off x="4000500" y="4953000"/>
            <a:ext cx="4381500" cy="2095500"/>
          </a:xfrm>
          <a:prstGeom prst="ellipse">
            <a:avLst/>
          </a:prstGeom>
          <a:gradFill>
            <a:gsLst>
              <a:gs pos="0">
                <a:srgbClr val="FFFFFF">
                  <a:alpha val="42000"/>
                </a:srgbClr>
              </a:gs>
              <a:gs pos="58000">
                <a:srgbClr val="F6FFD2">
                  <a:alpha val="25000"/>
                </a:srgbClr>
              </a:gs>
              <a:gs pos="82000">
                <a:srgbClr val="F6FFD2">
                  <a:alpha val="0"/>
                </a:srgbClr>
              </a:gs>
            </a:gsLst>
            <a:path path="shape"/>
          </a:gradFill>
          <a:ln w="0">
            <a:noFill/>
            <a:prstDash val="solid"/>
          </a:ln>
        </p:spPr>
        <p:txBody>
          <a:bodyPr/>
          <a:lstStyle/>
          <a:p>
            <a:endParaRPr lang="zh-CN" altLang="en-US"/>
          </a:p>
        </p:txBody>
      </p:sp>
      <p:sp>
        <p:nvSpPr>
          <p:cNvPr id="5" name="grid-v">
            <a:extLst>
              <a:ext uri="{FF2B5EF4-FFF2-40B4-BE49-F238E27FC236}">
                <a16:creationId xmlns:a16="http://schemas.microsoft.com/office/drawing/2014/main" id="{5E16C4F9-C553-4A99-8D10-E0C1E92FECAA}"/>
              </a:ext>
            </a:extLst>
          </p:cNvPr>
          <p:cNvSpPr>
            <a:spLocks noGrp="1"/>
          </p:cNvSpPr>
          <p:nvPr/>
        </p:nvSpPr>
        <p:spPr>
          <a:xfrm>
            <a:off x="609600" y="0"/>
            <a:ext cx="0" cy="6858000"/>
          </a:xfrm>
          <a:prstGeom prst="line">
            <a:avLst/>
          </a:prstGeom>
          <a:noFill/>
          <a:ln w="7620">
            <a:solidFill>
              <a:srgbClr val="000000">
                <a:alpha val="6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9EB28765-76B3-41F6-A8B3-B97363585CD4}"/>
              </a:ext>
            </a:extLst>
          </p:cNvPr>
          <p:cNvSpPr>
            <a:spLocks noGrp="1"/>
          </p:cNvSpPr>
          <p:nvPr/>
        </p:nvSpPr>
        <p:spPr>
          <a:xfrm>
            <a:off x="1295400" y="0"/>
            <a:ext cx="0" cy="6858000"/>
          </a:xfrm>
          <a:prstGeom prst="line">
            <a:avLst/>
          </a:prstGeom>
          <a:noFill/>
          <a:ln w="7620">
            <a:solidFill>
              <a:srgbClr val="000000">
                <a:alpha val="6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F6D85007-57E7-48D6-A838-F1FEE5C5BCBF}"/>
              </a:ext>
            </a:extLst>
          </p:cNvPr>
          <p:cNvSpPr>
            <a:spLocks noGrp="1"/>
          </p:cNvSpPr>
          <p:nvPr/>
        </p:nvSpPr>
        <p:spPr>
          <a:xfrm>
            <a:off x="1981200" y="0"/>
            <a:ext cx="0" cy="6858000"/>
          </a:xfrm>
          <a:prstGeom prst="line">
            <a:avLst/>
          </a:prstGeom>
          <a:noFill/>
          <a:ln w="7620">
            <a:solidFill>
              <a:srgbClr val="000000">
                <a:alpha val="6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01045F87-0277-48F7-AB47-AC8F1A77B0D7}"/>
              </a:ext>
            </a:extLst>
          </p:cNvPr>
          <p:cNvSpPr>
            <a:spLocks noGrp="1"/>
          </p:cNvSpPr>
          <p:nvPr/>
        </p:nvSpPr>
        <p:spPr>
          <a:xfrm>
            <a:off x="2667000" y="0"/>
            <a:ext cx="0" cy="6858000"/>
          </a:xfrm>
          <a:prstGeom prst="line">
            <a:avLst/>
          </a:prstGeom>
          <a:noFill/>
          <a:ln w="7620">
            <a:solidFill>
              <a:srgbClr val="000000">
                <a:alpha val="6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2B71C3D6-090B-44E8-B188-A7B2A61809DF}"/>
              </a:ext>
            </a:extLst>
          </p:cNvPr>
          <p:cNvSpPr>
            <a:spLocks noGrp="1"/>
          </p:cNvSpPr>
          <p:nvPr/>
        </p:nvSpPr>
        <p:spPr>
          <a:xfrm>
            <a:off x="3352800" y="0"/>
            <a:ext cx="0" cy="6858000"/>
          </a:xfrm>
          <a:prstGeom prst="line">
            <a:avLst/>
          </a:prstGeom>
          <a:noFill/>
          <a:ln w="7620">
            <a:solidFill>
              <a:srgbClr val="000000">
                <a:alpha val="6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DEA95A58-AB19-4E2A-BF3D-C9E1636163C8}"/>
              </a:ext>
            </a:extLst>
          </p:cNvPr>
          <p:cNvSpPr>
            <a:spLocks noGrp="1"/>
          </p:cNvSpPr>
          <p:nvPr/>
        </p:nvSpPr>
        <p:spPr>
          <a:xfrm>
            <a:off x="4038600" y="0"/>
            <a:ext cx="0" cy="6858000"/>
          </a:xfrm>
          <a:prstGeom prst="line">
            <a:avLst/>
          </a:prstGeom>
          <a:noFill/>
          <a:ln w="7620">
            <a:solidFill>
              <a:srgbClr val="000000">
                <a:alpha val="6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9CB1C5AA-D6E6-437F-B379-6F8966D4F7D1}"/>
              </a:ext>
            </a:extLst>
          </p:cNvPr>
          <p:cNvSpPr>
            <a:spLocks noGrp="1"/>
          </p:cNvSpPr>
          <p:nvPr/>
        </p:nvSpPr>
        <p:spPr>
          <a:xfrm>
            <a:off x="4724400" y="0"/>
            <a:ext cx="0" cy="6858000"/>
          </a:xfrm>
          <a:prstGeom prst="line">
            <a:avLst/>
          </a:prstGeom>
          <a:noFill/>
          <a:ln w="7620">
            <a:solidFill>
              <a:srgbClr val="000000">
                <a:alpha val="6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F6F52E1F-B678-4691-81B8-06DA0272EB73}"/>
              </a:ext>
            </a:extLst>
          </p:cNvPr>
          <p:cNvSpPr>
            <a:spLocks noGrp="1"/>
          </p:cNvSpPr>
          <p:nvPr/>
        </p:nvSpPr>
        <p:spPr>
          <a:xfrm>
            <a:off x="5410200" y="0"/>
            <a:ext cx="0" cy="6858000"/>
          </a:xfrm>
          <a:prstGeom prst="line">
            <a:avLst/>
          </a:prstGeom>
          <a:noFill/>
          <a:ln w="7620">
            <a:solidFill>
              <a:srgbClr val="000000">
                <a:alpha val="6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E1EDC6A9-2F55-4AAE-A132-A5B66A37FF17}"/>
              </a:ext>
            </a:extLst>
          </p:cNvPr>
          <p:cNvSpPr>
            <a:spLocks noGrp="1"/>
          </p:cNvSpPr>
          <p:nvPr/>
        </p:nvSpPr>
        <p:spPr>
          <a:xfrm>
            <a:off x="6096000" y="0"/>
            <a:ext cx="0" cy="6858000"/>
          </a:xfrm>
          <a:prstGeom prst="line">
            <a:avLst/>
          </a:prstGeom>
          <a:noFill/>
          <a:ln w="7620">
            <a:solidFill>
              <a:srgbClr val="000000">
                <a:alpha val="6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C75030CF-5445-499D-AF35-872ADFFA54F6}"/>
              </a:ext>
            </a:extLst>
          </p:cNvPr>
          <p:cNvSpPr>
            <a:spLocks noGrp="1"/>
          </p:cNvSpPr>
          <p:nvPr/>
        </p:nvSpPr>
        <p:spPr>
          <a:xfrm>
            <a:off x="6781800" y="0"/>
            <a:ext cx="0" cy="6858000"/>
          </a:xfrm>
          <a:prstGeom prst="line">
            <a:avLst/>
          </a:prstGeom>
          <a:noFill/>
          <a:ln w="7620">
            <a:solidFill>
              <a:srgbClr val="000000">
                <a:alpha val="6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B439DE24-AEA1-48FC-9B10-F0D2976FAD26}"/>
              </a:ext>
            </a:extLst>
          </p:cNvPr>
          <p:cNvSpPr>
            <a:spLocks noGrp="1"/>
          </p:cNvSpPr>
          <p:nvPr/>
        </p:nvSpPr>
        <p:spPr>
          <a:xfrm>
            <a:off x="7467600" y="0"/>
            <a:ext cx="0" cy="6858000"/>
          </a:xfrm>
          <a:prstGeom prst="line">
            <a:avLst/>
          </a:prstGeom>
          <a:noFill/>
          <a:ln w="7620">
            <a:solidFill>
              <a:srgbClr val="000000">
                <a:alpha val="6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9BC33D0B-CD55-45A2-BEEB-71C32D081EDA}"/>
              </a:ext>
            </a:extLst>
          </p:cNvPr>
          <p:cNvSpPr>
            <a:spLocks noGrp="1"/>
          </p:cNvSpPr>
          <p:nvPr/>
        </p:nvSpPr>
        <p:spPr>
          <a:xfrm>
            <a:off x="8153400" y="0"/>
            <a:ext cx="0" cy="6858000"/>
          </a:xfrm>
          <a:prstGeom prst="line">
            <a:avLst/>
          </a:prstGeom>
          <a:noFill/>
          <a:ln w="7620">
            <a:solidFill>
              <a:srgbClr val="000000">
                <a:alpha val="6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93793B86-A1DF-4870-A5B7-9E97FA3AEFF0}"/>
              </a:ext>
            </a:extLst>
          </p:cNvPr>
          <p:cNvSpPr>
            <a:spLocks noGrp="1"/>
          </p:cNvSpPr>
          <p:nvPr/>
        </p:nvSpPr>
        <p:spPr>
          <a:xfrm>
            <a:off x="8839200" y="0"/>
            <a:ext cx="0" cy="6858000"/>
          </a:xfrm>
          <a:prstGeom prst="line">
            <a:avLst/>
          </a:prstGeom>
          <a:noFill/>
          <a:ln w="7620">
            <a:solidFill>
              <a:srgbClr val="000000">
                <a:alpha val="6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B341E7DB-0828-441E-B139-D5A95C2D2199}"/>
              </a:ext>
            </a:extLst>
          </p:cNvPr>
          <p:cNvSpPr>
            <a:spLocks noGrp="1"/>
          </p:cNvSpPr>
          <p:nvPr/>
        </p:nvSpPr>
        <p:spPr>
          <a:xfrm>
            <a:off x="9525000" y="0"/>
            <a:ext cx="0" cy="6858000"/>
          </a:xfrm>
          <a:prstGeom prst="line">
            <a:avLst/>
          </a:prstGeom>
          <a:noFill/>
          <a:ln w="7620">
            <a:solidFill>
              <a:srgbClr val="000000">
                <a:alpha val="6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BD897A0C-3FD5-469B-9A05-FFFDB26E286A}"/>
              </a:ext>
            </a:extLst>
          </p:cNvPr>
          <p:cNvSpPr>
            <a:spLocks noGrp="1"/>
          </p:cNvSpPr>
          <p:nvPr/>
        </p:nvSpPr>
        <p:spPr>
          <a:xfrm>
            <a:off x="10210800" y="0"/>
            <a:ext cx="0" cy="6858000"/>
          </a:xfrm>
          <a:prstGeom prst="line">
            <a:avLst/>
          </a:prstGeom>
          <a:noFill/>
          <a:ln w="7620">
            <a:solidFill>
              <a:srgbClr val="000000">
                <a:alpha val="6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07D26EC1-4368-4395-8293-18DEDEADD3E9}"/>
              </a:ext>
            </a:extLst>
          </p:cNvPr>
          <p:cNvSpPr>
            <a:spLocks noGrp="1"/>
          </p:cNvSpPr>
          <p:nvPr/>
        </p:nvSpPr>
        <p:spPr>
          <a:xfrm>
            <a:off x="10896600" y="0"/>
            <a:ext cx="0" cy="6858000"/>
          </a:xfrm>
          <a:prstGeom prst="line">
            <a:avLst/>
          </a:prstGeom>
          <a:noFill/>
          <a:ln w="7620">
            <a:solidFill>
              <a:srgbClr val="000000">
                <a:alpha val="6000"/>
              </a:srgbClr>
            </a:solidFill>
            <a:prstDash val="solid"/>
          </a:ln>
        </p:spPr>
        <p:txBody>
          <a:bodyPr/>
          <a:lstStyle/>
          <a:p>
            <a:endParaRPr lang="zh-CN" altLang="en-US"/>
          </a:p>
        </p:txBody>
      </p:sp>
      <p:sp>
        <p:nvSpPr>
          <p:cNvPr id="21" name="grid-v">
            <a:extLst>
              <a:ext uri="{FF2B5EF4-FFF2-40B4-BE49-F238E27FC236}">
                <a16:creationId xmlns:a16="http://schemas.microsoft.com/office/drawing/2014/main" id="{241F37F3-E2AB-44D1-81D0-F706BF07BE8A}"/>
              </a:ext>
            </a:extLst>
          </p:cNvPr>
          <p:cNvSpPr>
            <a:spLocks noGrp="1"/>
          </p:cNvSpPr>
          <p:nvPr/>
        </p:nvSpPr>
        <p:spPr>
          <a:xfrm>
            <a:off x="11582400" y="0"/>
            <a:ext cx="0" cy="6858000"/>
          </a:xfrm>
          <a:prstGeom prst="line">
            <a:avLst/>
          </a:prstGeom>
          <a:noFill/>
          <a:ln w="7620">
            <a:solidFill>
              <a:srgbClr val="000000">
                <a:alpha val="6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DE88101F-BFE9-4374-A3A2-94A6D441A3C5}"/>
              </a:ext>
            </a:extLst>
          </p:cNvPr>
          <p:cNvSpPr>
            <a:spLocks noGrp="1"/>
          </p:cNvSpPr>
          <p:nvPr/>
        </p:nvSpPr>
        <p:spPr>
          <a:xfrm>
            <a:off x="0" y="457200"/>
            <a:ext cx="12192000" cy="0"/>
          </a:xfrm>
          <a:prstGeom prst="line">
            <a:avLst/>
          </a:prstGeom>
          <a:noFill/>
          <a:ln w="7620">
            <a:solidFill>
              <a:srgbClr val="000000">
                <a:alpha val="6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C798CE3B-CC2B-4DE5-961A-935D44DD8DED}"/>
              </a:ext>
            </a:extLst>
          </p:cNvPr>
          <p:cNvSpPr>
            <a:spLocks noGrp="1"/>
          </p:cNvSpPr>
          <p:nvPr/>
        </p:nvSpPr>
        <p:spPr>
          <a:xfrm>
            <a:off x="0" y="1143000"/>
            <a:ext cx="12192000" cy="0"/>
          </a:xfrm>
          <a:prstGeom prst="line">
            <a:avLst/>
          </a:prstGeom>
          <a:noFill/>
          <a:ln w="7620">
            <a:solidFill>
              <a:srgbClr val="000000">
                <a:alpha val="6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A7377F70-619A-42AB-8FAF-E6B83F42DAB1}"/>
              </a:ext>
            </a:extLst>
          </p:cNvPr>
          <p:cNvSpPr>
            <a:spLocks noGrp="1"/>
          </p:cNvSpPr>
          <p:nvPr/>
        </p:nvSpPr>
        <p:spPr>
          <a:xfrm>
            <a:off x="0" y="1828800"/>
            <a:ext cx="12192000" cy="0"/>
          </a:xfrm>
          <a:prstGeom prst="line">
            <a:avLst/>
          </a:prstGeom>
          <a:noFill/>
          <a:ln w="7620">
            <a:solidFill>
              <a:srgbClr val="000000">
                <a:alpha val="6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D09BAED0-F3AF-4064-AE34-7E7A34651A46}"/>
              </a:ext>
            </a:extLst>
          </p:cNvPr>
          <p:cNvSpPr>
            <a:spLocks noGrp="1"/>
          </p:cNvSpPr>
          <p:nvPr/>
        </p:nvSpPr>
        <p:spPr>
          <a:xfrm>
            <a:off x="0" y="2514600"/>
            <a:ext cx="12192000" cy="0"/>
          </a:xfrm>
          <a:prstGeom prst="line">
            <a:avLst/>
          </a:prstGeom>
          <a:noFill/>
          <a:ln w="7620">
            <a:solidFill>
              <a:srgbClr val="000000">
                <a:alpha val="6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BA34458B-C85F-49D6-ABC2-25378F483A99}"/>
              </a:ext>
            </a:extLst>
          </p:cNvPr>
          <p:cNvSpPr>
            <a:spLocks noGrp="1"/>
          </p:cNvSpPr>
          <p:nvPr/>
        </p:nvSpPr>
        <p:spPr>
          <a:xfrm>
            <a:off x="0" y="3200400"/>
            <a:ext cx="12192000" cy="0"/>
          </a:xfrm>
          <a:prstGeom prst="line">
            <a:avLst/>
          </a:prstGeom>
          <a:noFill/>
          <a:ln w="7620">
            <a:solidFill>
              <a:srgbClr val="000000">
                <a:alpha val="6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FC4C8401-010F-45E0-921C-B468E6DD455C}"/>
              </a:ext>
            </a:extLst>
          </p:cNvPr>
          <p:cNvSpPr>
            <a:spLocks noGrp="1"/>
          </p:cNvSpPr>
          <p:nvPr/>
        </p:nvSpPr>
        <p:spPr>
          <a:xfrm>
            <a:off x="0" y="3886200"/>
            <a:ext cx="12192000" cy="0"/>
          </a:xfrm>
          <a:prstGeom prst="line">
            <a:avLst/>
          </a:prstGeom>
          <a:noFill/>
          <a:ln w="7620">
            <a:solidFill>
              <a:srgbClr val="000000">
                <a:alpha val="6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868DDA63-52B2-4D32-BB60-F269CC58D5F6}"/>
              </a:ext>
            </a:extLst>
          </p:cNvPr>
          <p:cNvSpPr>
            <a:spLocks noGrp="1"/>
          </p:cNvSpPr>
          <p:nvPr/>
        </p:nvSpPr>
        <p:spPr>
          <a:xfrm>
            <a:off x="0" y="4572000"/>
            <a:ext cx="12192000" cy="0"/>
          </a:xfrm>
          <a:prstGeom prst="line">
            <a:avLst/>
          </a:prstGeom>
          <a:noFill/>
          <a:ln w="7620">
            <a:solidFill>
              <a:srgbClr val="000000">
                <a:alpha val="6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6E1A7BEB-A077-4E68-ACFF-1B3298AC04FE}"/>
              </a:ext>
            </a:extLst>
          </p:cNvPr>
          <p:cNvSpPr>
            <a:spLocks noGrp="1"/>
          </p:cNvSpPr>
          <p:nvPr/>
        </p:nvSpPr>
        <p:spPr>
          <a:xfrm>
            <a:off x="0" y="5257800"/>
            <a:ext cx="12192000" cy="0"/>
          </a:xfrm>
          <a:prstGeom prst="line">
            <a:avLst/>
          </a:prstGeom>
          <a:noFill/>
          <a:ln w="7620">
            <a:solidFill>
              <a:srgbClr val="000000">
                <a:alpha val="6000"/>
              </a:srgbClr>
            </a:solidFill>
            <a:prstDash val="solid"/>
          </a:ln>
        </p:spPr>
        <p:txBody>
          <a:bodyPr/>
          <a:lstStyle/>
          <a:p>
            <a:endParaRPr lang="zh-CN" altLang="en-US"/>
          </a:p>
        </p:txBody>
      </p:sp>
      <p:sp>
        <p:nvSpPr>
          <p:cNvPr id="30" name="grid-h">
            <a:extLst>
              <a:ext uri="{FF2B5EF4-FFF2-40B4-BE49-F238E27FC236}">
                <a16:creationId xmlns:a16="http://schemas.microsoft.com/office/drawing/2014/main" id="{F5B30AC2-8AD3-4D79-A331-87E0399DEEF0}"/>
              </a:ext>
            </a:extLst>
          </p:cNvPr>
          <p:cNvSpPr>
            <a:spLocks noGrp="1"/>
          </p:cNvSpPr>
          <p:nvPr/>
        </p:nvSpPr>
        <p:spPr>
          <a:xfrm>
            <a:off x="0" y="5943600"/>
            <a:ext cx="12192000" cy="0"/>
          </a:xfrm>
          <a:prstGeom prst="line">
            <a:avLst/>
          </a:prstGeom>
          <a:noFill/>
          <a:ln w="7620">
            <a:solidFill>
              <a:srgbClr val="000000">
                <a:alpha val="6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39FF42AC-8A28-4E29-9576-8C92611EF155}"/>
              </a:ext>
            </a:extLst>
          </p:cNvPr>
          <p:cNvSpPr>
            <a:spLocks noGrp="1"/>
          </p:cNvSpPr>
          <p:nvPr/>
        </p:nvSpPr>
        <p:spPr>
          <a:xfrm>
            <a:off x="304800" y="0"/>
            <a:ext cx="0" cy="6858000"/>
          </a:xfrm>
          <a:prstGeom prst="line">
            <a:avLst/>
          </a:prstGeom>
          <a:noFill/>
          <a:ln w="3334">
            <a:solidFill>
              <a:srgbClr val="00F0FF">
                <a:alpha val="9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C1648C7F-5ECF-4899-8280-CAC17E0A6C7A}"/>
              </a:ext>
            </a:extLst>
          </p:cNvPr>
          <p:cNvSpPr>
            <a:spLocks noGrp="1"/>
          </p:cNvSpPr>
          <p:nvPr/>
        </p:nvSpPr>
        <p:spPr>
          <a:xfrm>
            <a:off x="533400" y="0"/>
            <a:ext cx="0" cy="6858000"/>
          </a:xfrm>
          <a:prstGeom prst="line">
            <a:avLst/>
          </a:prstGeom>
          <a:noFill/>
          <a:ln w="3334">
            <a:solidFill>
              <a:srgbClr val="00F0FF">
                <a:alpha val="9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C0C78968-BBB9-4A7A-8ACA-15A31C8897A7}"/>
              </a:ext>
            </a:extLst>
          </p:cNvPr>
          <p:cNvSpPr>
            <a:spLocks noGrp="1"/>
          </p:cNvSpPr>
          <p:nvPr/>
        </p:nvSpPr>
        <p:spPr>
          <a:xfrm>
            <a:off x="762000" y="0"/>
            <a:ext cx="0" cy="6858000"/>
          </a:xfrm>
          <a:prstGeom prst="line">
            <a:avLst/>
          </a:prstGeom>
          <a:noFill/>
          <a:ln w="3334">
            <a:solidFill>
              <a:srgbClr val="00F0FF">
                <a:alpha val="9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B6B12523-D786-40B8-9CA8-D34238918E9B}"/>
              </a:ext>
            </a:extLst>
          </p:cNvPr>
          <p:cNvSpPr>
            <a:spLocks noGrp="1"/>
          </p:cNvSpPr>
          <p:nvPr/>
        </p:nvSpPr>
        <p:spPr>
          <a:xfrm>
            <a:off x="990600" y="0"/>
            <a:ext cx="0" cy="6858000"/>
          </a:xfrm>
          <a:prstGeom prst="line">
            <a:avLst/>
          </a:prstGeom>
          <a:noFill/>
          <a:ln w="3334">
            <a:solidFill>
              <a:srgbClr val="00F0FF">
                <a:alpha val="9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2A4FAE40-165D-413C-9D82-0504BCC9BE58}"/>
              </a:ext>
            </a:extLst>
          </p:cNvPr>
          <p:cNvSpPr>
            <a:spLocks noGrp="1"/>
          </p:cNvSpPr>
          <p:nvPr/>
        </p:nvSpPr>
        <p:spPr>
          <a:xfrm>
            <a:off x="1219200" y="0"/>
            <a:ext cx="0" cy="6858000"/>
          </a:xfrm>
          <a:prstGeom prst="line">
            <a:avLst/>
          </a:prstGeom>
          <a:noFill/>
          <a:ln w="3334">
            <a:solidFill>
              <a:srgbClr val="00F0FF">
                <a:alpha val="9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75479015-DFB8-46B0-A26D-C57210253D82}"/>
              </a:ext>
            </a:extLst>
          </p:cNvPr>
          <p:cNvSpPr>
            <a:spLocks noGrp="1"/>
          </p:cNvSpPr>
          <p:nvPr/>
        </p:nvSpPr>
        <p:spPr>
          <a:xfrm>
            <a:off x="1447800" y="0"/>
            <a:ext cx="0" cy="6858000"/>
          </a:xfrm>
          <a:prstGeom prst="line">
            <a:avLst/>
          </a:prstGeom>
          <a:noFill/>
          <a:ln w="3334">
            <a:solidFill>
              <a:srgbClr val="00F0FF">
                <a:alpha val="9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F647053B-F031-46EA-A716-FEEF11D68F11}"/>
              </a:ext>
            </a:extLst>
          </p:cNvPr>
          <p:cNvSpPr>
            <a:spLocks noGrp="1"/>
          </p:cNvSpPr>
          <p:nvPr/>
        </p:nvSpPr>
        <p:spPr>
          <a:xfrm>
            <a:off x="1676400" y="0"/>
            <a:ext cx="0" cy="6858000"/>
          </a:xfrm>
          <a:prstGeom prst="line">
            <a:avLst/>
          </a:prstGeom>
          <a:noFill/>
          <a:ln w="3334">
            <a:solidFill>
              <a:srgbClr val="00F0FF">
                <a:alpha val="9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8DC8E2B9-82ED-4FC3-9B1C-8185200B0178}"/>
              </a:ext>
            </a:extLst>
          </p:cNvPr>
          <p:cNvSpPr>
            <a:spLocks noGrp="1"/>
          </p:cNvSpPr>
          <p:nvPr/>
        </p:nvSpPr>
        <p:spPr>
          <a:xfrm>
            <a:off x="1905000" y="0"/>
            <a:ext cx="0" cy="6858000"/>
          </a:xfrm>
          <a:prstGeom prst="line">
            <a:avLst/>
          </a:prstGeom>
          <a:noFill/>
          <a:ln w="3334">
            <a:solidFill>
              <a:srgbClr val="00F0FF">
                <a:alpha val="9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DC0F1B8A-9910-44EC-BB9D-F7D699FE41BF}"/>
              </a:ext>
            </a:extLst>
          </p:cNvPr>
          <p:cNvSpPr>
            <a:spLocks noGrp="1"/>
          </p:cNvSpPr>
          <p:nvPr/>
        </p:nvSpPr>
        <p:spPr>
          <a:xfrm>
            <a:off x="2133600" y="0"/>
            <a:ext cx="0" cy="6858000"/>
          </a:xfrm>
          <a:prstGeom prst="line">
            <a:avLst/>
          </a:prstGeom>
          <a:noFill/>
          <a:ln w="3334">
            <a:solidFill>
              <a:srgbClr val="00F0FF">
                <a:alpha val="9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29FE2F48-1D27-4477-A6C7-E35AE884204B}"/>
              </a:ext>
            </a:extLst>
          </p:cNvPr>
          <p:cNvSpPr>
            <a:spLocks noGrp="1"/>
          </p:cNvSpPr>
          <p:nvPr/>
        </p:nvSpPr>
        <p:spPr>
          <a:xfrm>
            <a:off x="2362200" y="0"/>
            <a:ext cx="0" cy="6858000"/>
          </a:xfrm>
          <a:prstGeom prst="line">
            <a:avLst/>
          </a:prstGeom>
          <a:noFill/>
          <a:ln w="3334">
            <a:solidFill>
              <a:srgbClr val="00F0FF">
                <a:alpha val="9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31C4E958-E97B-45C9-98BB-9E6F940FA411}"/>
              </a:ext>
            </a:extLst>
          </p:cNvPr>
          <p:cNvSpPr>
            <a:spLocks noGrp="1"/>
          </p:cNvSpPr>
          <p:nvPr/>
        </p:nvSpPr>
        <p:spPr>
          <a:xfrm>
            <a:off x="2590800" y="0"/>
            <a:ext cx="0" cy="6858000"/>
          </a:xfrm>
          <a:prstGeom prst="line">
            <a:avLst/>
          </a:prstGeom>
          <a:noFill/>
          <a:ln w="3334">
            <a:solidFill>
              <a:srgbClr val="00F0FF">
                <a:alpha val="9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07FE553C-6A2C-4145-92DC-F7F7A21B02EB}"/>
              </a:ext>
            </a:extLst>
          </p:cNvPr>
          <p:cNvSpPr>
            <a:spLocks noGrp="1"/>
          </p:cNvSpPr>
          <p:nvPr/>
        </p:nvSpPr>
        <p:spPr>
          <a:xfrm>
            <a:off x="2819400" y="0"/>
            <a:ext cx="0" cy="6858000"/>
          </a:xfrm>
          <a:prstGeom prst="line">
            <a:avLst/>
          </a:prstGeom>
          <a:noFill/>
          <a:ln w="3334">
            <a:solidFill>
              <a:srgbClr val="00F0FF">
                <a:alpha val="9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9A1DD97C-1BF2-4FAA-8CD0-0D8768C16C49}"/>
              </a:ext>
            </a:extLst>
          </p:cNvPr>
          <p:cNvSpPr>
            <a:spLocks noGrp="1"/>
          </p:cNvSpPr>
          <p:nvPr/>
        </p:nvSpPr>
        <p:spPr>
          <a:xfrm>
            <a:off x="3048000" y="0"/>
            <a:ext cx="0" cy="6858000"/>
          </a:xfrm>
          <a:prstGeom prst="line">
            <a:avLst/>
          </a:prstGeom>
          <a:noFill/>
          <a:ln w="3334">
            <a:solidFill>
              <a:srgbClr val="00F0FF">
                <a:alpha val="9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BB1FAD9A-0F1C-4A6C-B3C7-215C44DC6238}"/>
              </a:ext>
            </a:extLst>
          </p:cNvPr>
          <p:cNvSpPr>
            <a:spLocks noGrp="1"/>
          </p:cNvSpPr>
          <p:nvPr/>
        </p:nvSpPr>
        <p:spPr>
          <a:xfrm>
            <a:off x="3276600" y="0"/>
            <a:ext cx="0" cy="6858000"/>
          </a:xfrm>
          <a:prstGeom prst="line">
            <a:avLst/>
          </a:prstGeom>
          <a:noFill/>
          <a:ln w="3334">
            <a:solidFill>
              <a:srgbClr val="00F0FF">
                <a:alpha val="9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FA059A2A-53FE-4883-A5EA-75690D3622A8}"/>
              </a:ext>
            </a:extLst>
          </p:cNvPr>
          <p:cNvSpPr>
            <a:spLocks noGrp="1"/>
          </p:cNvSpPr>
          <p:nvPr/>
        </p:nvSpPr>
        <p:spPr>
          <a:xfrm>
            <a:off x="3505200" y="0"/>
            <a:ext cx="0" cy="6858000"/>
          </a:xfrm>
          <a:prstGeom prst="line">
            <a:avLst/>
          </a:prstGeom>
          <a:noFill/>
          <a:ln w="3334">
            <a:solidFill>
              <a:srgbClr val="00F0FF">
                <a:alpha val="9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466B4533-1A2E-466B-9B7A-20E6B7CB4018}"/>
              </a:ext>
            </a:extLst>
          </p:cNvPr>
          <p:cNvSpPr>
            <a:spLocks noGrp="1"/>
          </p:cNvSpPr>
          <p:nvPr/>
        </p:nvSpPr>
        <p:spPr>
          <a:xfrm>
            <a:off x="3733800" y="0"/>
            <a:ext cx="0" cy="6858000"/>
          </a:xfrm>
          <a:prstGeom prst="line">
            <a:avLst/>
          </a:prstGeom>
          <a:noFill/>
          <a:ln w="3334">
            <a:solidFill>
              <a:srgbClr val="00F0FF">
                <a:alpha val="9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313EB893-3C38-4E4A-A70C-702E05649AF0}"/>
              </a:ext>
            </a:extLst>
          </p:cNvPr>
          <p:cNvSpPr>
            <a:spLocks noGrp="1"/>
          </p:cNvSpPr>
          <p:nvPr/>
        </p:nvSpPr>
        <p:spPr>
          <a:xfrm>
            <a:off x="3962400" y="0"/>
            <a:ext cx="0" cy="6858000"/>
          </a:xfrm>
          <a:prstGeom prst="line">
            <a:avLst/>
          </a:prstGeom>
          <a:noFill/>
          <a:ln w="3334">
            <a:solidFill>
              <a:srgbClr val="00F0FF">
                <a:alpha val="9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6834E2B4-44B7-4422-BB15-1BC1847C6B6C}"/>
              </a:ext>
            </a:extLst>
          </p:cNvPr>
          <p:cNvSpPr>
            <a:spLocks noGrp="1"/>
          </p:cNvSpPr>
          <p:nvPr/>
        </p:nvSpPr>
        <p:spPr>
          <a:xfrm>
            <a:off x="4191000" y="0"/>
            <a:ext cx="0" cy="6858000"/>
          </a:xfrm>
          <a:prstGeom prst="line">
            <a:avLst/>
          </a:prstGeom>
          <a:noFill/>
          <a:ln w="3334">
            <a:solidFill>
              <a:srgbClr val="00F0FF">
                <a:alpha val="9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90C02404-C9BA-474D-8B4C-4C428D0BA8A5}"/>
              </a:ext>
            </a:extLst>
          </p:cNvPr>
          <p:cNvSpPr>
            <a:spLocks noGrp="1"/>
          </p:cNvSpPr>
          <p:nvPr/>
        </p:nvSpPr>
        <p:spPr>
          <a:xfrm>
            <a:off x="4419600" y="0"/>
            <a:ext cx="0" cy="6858000"/>
          </a:xfrm>
          <a:prstGeom prst="line">
            <a:avLst/>
          </a:prstGeom>
          <a:noFill/>
          <a:ln w="3334">
            <a:solidFill>
              <a:srgbClr val="00F0FF">
                <a:alpha val="9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B186F953-DC5A-4393-89C8-8FF362AAC7F3}"/>
              </a:ext>
            </a:extLst>
          </p:cNvPr>
          <p:cNvSpPr>
            <a:spLocks noGrp="1"/>
          </p:cNvSpPr>
          <p:nvPr/>
        </p:nvSpPr>
        <p:spPr>
          <a:xfrm>
            <a:off x="4648200" y="0"/>
            <a:ext cx="0" cy="6858000"/>
          </a:xfrm>
          <a:prstGeom prst="line">
            <a:avLst/>
          </a:prstGeom>
          <a:noFill/>
          <a:ln w="3334">
            <a:solidFill>
              <a:srgbClr val="00F0FF">
                <a:alpha val="9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070ABECC-B530-4D08-9AD3-FC6174A3A11C}"/>
              </a:ext>
            </a:extLst>
          </p:cNvPr>
          <p:cNvSpPr>
            <a:spLocks noGrp="1"/>
          </p:cNvSpPr>
          <p:nvPr/>
        </p:nvSpPr>
        <p:spPr>
          <a:xfrm>
            <a:off x="4876800" y="0"/>
            <a:ext cx="0" cy="6858000"/>
          </a:xfrm>
          <a:prstGeom prst="line">
            <a:avLst/>
          </a:prstGeom>
          <a:noFill/>
          <a:ln w="3334">
            <a:solidFill>
              <a:srgbClr val="00F0FF">
                <a:alpha val="9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8D3B80A0-5340-4193-83DA-FE4E7CB004FC}"/>
              </a:ext>
            </a:extLst>
          </p:cNvPr>
          <p:cNvSpPr>
            <a:spLocks noGrp="1"/>
          </p:cNvSpPr>
          <p:nvPr/>
        </p:nvSpPr>
        <p:spPr>
          <a:xfrm>
            <a:off x="5105400" y="0"/>
            <a:ext cx="0" cy="6858000"/>
          </a:xfrm>
          <a:prstGeom prst="line">
            <a:avLst/>
          </a:prstGeom>
          <a:noFill/>
          <a:ln w="3334">
            <a:solidFill>
              <a:srgbClr val="00F0FF">
                <a:alpha val="9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8D105D58-08BB-4198-AC59-E15AD3FCB860}"/>
              </a:ext>
            </a:extLst>
          </p:cNvPr>
          <p:cNvSpPr>
            <a:spLocks noGrp="1"/>
          </p:cNvSpPr>
          <p:nvPr/>
        </p:nvSpPr>
        <p:spPr>
          <a:xfrm>
            <a:off x="5334000" y="0"/>
            <a:ext cx="0" cy="6858000"/>
          </a:xfrm>
          <a:prstGeom prst="line">
            <a:avLst/>
          </a:prstGeom>
          <a:noFill/>
          <a:ln w="3334">
            <a:solidFill>
              <a:srgbClr val="00F0FF">
                <a:alpha val="9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8A11F29E-D574-4D57-94A2-02373B622424}"/>
              </a:ext>
            </a:extLst>
          </p:cNvPr>
          <p:cNvSpPr>
            <a:spLocks noGrp="1"/>
          </p:cNvSpPr>
          <p:nvPr/>
        </p:nvSpPr>
        <p:spPr>
          <a:xfrm>
            <a:off x="5562600" y="0"/>
            <a:ext cx="0" cy="6858000"/>
          </a:xfrm>
          <a:prstGeom prst="line">
            <a:avLst/>
          </a:prstGeom>
          <a:noFill/>
          <a:ln w="3334">
            <a:solidFill>
              <a:srgbClr val="00F0FF">
                <a:alpha val="9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DF09073D-BADF-4187-A149-2C5DDA75647C}"/>
              </a:ext>
            </a:extLst>
          </p:cNvPr>
          <p:cNvSpPr>
            <a:spLocks noGrp="1"/>
          </p:cNvSpPr>
          <p:nvPr/>
        </p:nvSpPr>
        <p:spPr>
          <a:xfrm>
            <a:off x="5791200" y="0"/>
            <a:ext cx="0" cy="6858000"/>
          </a:xfrm>
          <a:prstGeom prst="line">
            <a:avLst/>
          </a:prstGeom>
          <a:noFill/>
          <a:ln w="3334">
            <a:solidFill>
              <a:srgbClr val="00F0FF">
                <a:alpha val="9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DB671076-2E65-455B-860C-E42F5215C21B}"/>
              </a:ext>
            </a:extLst>
          </p:cNvPr>
          <p:cNvSpPr>
            <a:spLocks noGrp="1"/>
          </p:cNvSpPr>
          <p:nvPr/>
        </p:nvSpPr>
        <p:spPr>
          <a:xfrm>
            <a:off x="6019800" y="0"/>
            <a:ext cx="0" cy="6858000"/>
          </a:xfrm>
          <a:prstGeom prst="line">
            <a:avLst/>
          </a:prstGeom>
          <a:noFill/>
          <a:ln w="3334">
            <a:solidFill>
              <a:srgbClr val="00F0FF">
                <a:alpha val="9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3F842D3B-0047-4576-A26C-ABE6D3C34CA1}"/>
              </a:ext>
            </a:extLst>
          </p:cNvPr>
          <p:cNvSpPr>
            <a:spLocks noGrp="1"/>
          </p:cNvSpPr>
          <p:nvPr/>
        </p:nvSpPr>
        <p:spPr>
          <a:xfrm>
            <a:off x="6248400" y="0"/>
            <a:ext cx="0" cy="6858000"/>
          </a:xfrm>
          <a:prstGeom prst="line">
            <a:avLst/>
          </a:prstGeom>
          <a:noFill/>
          <a:ln w="3334">
            <a:solidFill>
              <a:srgbClr val="00F0FF">
                <a:alpha val="9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4BF5A664-B808-4617-A533-E7D1DD717FAA}"/>
              </a:ext>
            </a:extLst>
          </p:cNvPr>
          <p:cNvSpPr>
            <a:spLocks noGrp="1"/>
          </p:cNvSpPr>
          <p:nvPr/>
        </p:nvSpPr>
        <p:spPr>
          <a:xfrm>
            <a:off x="6477000" y="0"/>
            <a:ext cx="0" cy="6858000"/>
          </a:xfrm>
          <a:prstGeom prst="line">
            <a:avLst/>
          </a:prstGeom>
          <a:noFill/>
          <a:ln w="3334">
            <a:solidFill>
              <a:srgbClr val="00F0FF">
                <a:alpha val="9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1A724993-B357-465B-8107-E1C3793F0FC8}"/>
              </a:ext>
            </a:extLst>
          </p:cNvPr>
          <p:cNvSpPr>
            <a:spLocks noGrp="1"/>
          </p:cNvSpPr>
          <p:nvPr/>
        </p:nvSpPr>
        <p:spPr>
          <a:xfrm>
            <a:off x="6705600" y="0"/>
            <a:ext cx="0" cy="6858000"/>
          </a:xfrm>
          <a:prstGeom prst="line">
            <a:avLst/>
          </a:prstGeom>
          <a:noFill/>
          <a:ln w="3334">
            <a:solidFill>
              <a:srgbClr val="00F0FF">
                <a:alpha val="9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09626280-4987-4FBB-BE6D-E383293BE394}"/>
              </a:ext>
            </a:extLst>
          </p:cNvPr>
          <p:cNvSpPr>
            <a:spLocks noGrp="1"/>
          </p:cNvSpPr>
          <p:nvPr/>
        </p:nvSpPr>
        <p:spPr>
          <a:xfrm>
            <a:off x="6934200" y="0"/>
            <a:ext cx="0" cy="6858000"/>
          </a:xfrm>
          <a:prstGeom prst="line">
            <a:avLst/>
          </a:prstGeom>
          <a:noFill/>
          <a:ln w="3334">
            <a:solidFill>
              <a:srgbClr val="00F0FF">
                <a:alpha val="9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52E769B6-8685-45A1-84DE-6A395EBBAC60}"/>
              </a:ext>
            </a:extLst>
          </p:cNvPr>
          <p:cNvSpPr>
            <a:spLocks noGrp="1"/>
          </p:cNvSpPr>
          <p:nvPr/>
        </p:nvSpPr>
        <p:spPr>
          <a:xfrm>
            <a:off x="7162800" y="0"/>
            <a:ext cx="0" cy="6858000"/>
          </a:xfrm>
          <a:prstGeom prst="line">
            <a:avLst/>
          </a:prstGeom>
          <a:noFill/>
          <a:ln w="3334">
            <a:solidFill>
              <a:srgbClr val="00F0FF">
                <a:alpha val="9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AB585014-D0AB-4C45-AB8F-AA80EC998057}"/>
              </a:ext>
            </a:extLst>
          </p:cNvPr>
          <p:cNvSpPr>
            <a:spLocks noGrp="1"/>
          </p:cNvSpPr>
          <p:nvPr/>
        </p:nvSpPr>
        <p:spPr>
          <a:xfrm>
            <a:off x="7391400" y="0"/>
            <a:ext cx="0" cy="6858000"/>
          </a:xfrm>
          <a:prstGeom prst="line">
            <a:avLst/>
          </a:prstGeom>
          <a:noFill/>
          <a:ln w="3334">
            <a:solidFill>
              <a:srgbClr val="00F0FF">
                <a:alpha val="9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F9986BF6-2194-478F-AC3A-AF89031252A8}"/>
              </a:ext>
            </a:extLst>
          </p:cNvPr>
          <p:cNvSpPr>
            <a:spLocks noGrp="1"/>
          </p:cNvSpPr>
          <p:nvPr/>
        </p:nvSpPr>
        <p:spPr>
          <a:xfrm>
            <a:off x="7620000" y="0"/>
            <a:ext cx="0" cy="6858000"/>
          </a:xfrm>
          <a:prstGeom prst="line">
            <a:avLst/>
          </a:prstGeom>
          <a:noFill/>
          <a:ln w="3334">
            <a:solidFill>
              <a:srgbClr val="00F0FF">
                <a:alpha val="9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F6F13394-304F-482E-BC5A-97D5625046CC}"/>
              </a:ext>
            </a:extLst>
          </p:cNvPr>
          <p:cNvSpPr>
            <a:spLocks noGrp="1"/>
          </p:cNvSpPr>
          <p:nvPr/>
        </p:nvSpPr>
        <p:spPr>
          <a:xfrm>
            <a:off x="7848600" y="0"/>
            <a:ext cx="0" cy="6858000"/>
          </a:xfrm>
          <a:prstGeom prst="line">
            <a:avLst/>
          </a:prstGeom>
          <a:noFill/>
          <a:ln w="3334">
            <a:solidFill>
              <a:srgbClr val="00F0FF">
                <a:alpha val="9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3F5511EA-2C0D-40D6-9508-F08E09520CEB}"/>
              </a:ext>
            </a:extLst>
          </p:cNvPr>
          <p:cNvSpPr>
            <a:spLocks noGrp="1"/>
          </p:cNvSpPr>
          <p:nvPr/>
        </p:nvSpPr>
        <p:spPr>
          <a:xfrm>
            <a:off x="8077200" y="0"/>
            <a:ext cx="0" cy="6858000"/>
          </a:xfrm>
          <a:prstGeom prst="line">
            <a:avLst/>
          </a:prstGeom>
          <a:noFill/>
          <a:ln w="3334">
            <a:solidFill>
              <a:srgbClr val="00F0FF">
                <a:alpha val="9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F60678F8-E65C-4A72-B015-8191378FE409}"/>
              </a:ext>
            </a:extLst>
          </p:cNvPr>
          <p:cNvSpPr>
            <a:spLocks noGrp="1"/>
          </p:cNvSpPr>
          <p:nvPr/>
        </p:nvSpPr>
        <p:spPr>
          <a:xfrm>
            <a:off x="8305800" y="0"/>
            <a:ext cx="0" cy="6858000"/>
          </a:xfrm>
          <a:prstGeom prst="line">
            <a:avLst/>
          </a:prstGeom>
          <a:noFill/>
          <a:ln w="3334">
            <a:solidFill>
              <a:srgbClr val="00F0FF">
                <a:alpha val="9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09C820F1-465A-495A-BBC4-2990432ED65D}"/>
              </a:ext>
            </a:extLst>
          </p:cNvPr>
          <p:cNvSpPr>
            <a:spLocks noGrp="1"/>
          </p:cNvSpPr>
          <p:nvPr/>
        </p:nvSpPr>
        <p:spPr>
          <a:xfrm>
            <a:off x="8534400" y="0"/>
            <a:ext cx="0" cy="6858000"/>
          </a:xfrm>
          <a:prstGeom prst="line">
            <a:avLst/>
          </a:prstGeom>
          <a:noFill/>
          <a:ln w="3334">
            <a:solidFill>
              <a:srgbClr val="00F0FF">
                <a:alpha val="9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619EEAA2-0251-4413-9575-8239717F4671}"/>
              </a:ext>
            </a:extLst>
          </p:cNvPr>
          <p:cNvSpPr>
            <a:spLocks noGrp="1"/>
          </p:cNvSpPr>
          <p:nvPr/>
        </p:nvSpPr>
        <p:spPr>
          <a:xfrm>
            <a:off x="8763000" y="0"/>
            <a:ext cx="0" cy="6858000"/>
          </a:xfrm>
          <a:prstGeom prst="line">
            <a:avLst/>
          </a:prstGeom>
          <a:noFill/>
          <a:ln w="3334">
            <a:solidFill>
              <a:srgbClr val="00F0FF">
                <a:alpha val="9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413623AB-5C35-4559-B958-A0FE334334A8}"/>
              </a:ext>
            </a:extLst>
          </p:cNvPr>
          <p:cNvSpPr>
            <a:spLocks noGrp="1"/>
          </p:cNvSpPr>
          <p:nvPr/>
        </p:nvSpPr>
        <p:spPr>
          <a:xfrm>
            <a:off x="8991600" y="0"/>
            <a:ext cx="0" cy="6858000"/>
          </a:xfrm>
          <a:prstGeom prst="line">
            <a:avLst/>
          </a:prstGeom>
          <a:noFill/>
          <a:ln w="3334">
            <a:solidFill>
              <a:srgbClr val="00F0FF">
                <a:alpha val="9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57E754F2-D693-4093-90EC-BDD77542A4DB}"/>
              </a:ext>
            </a:extLst>
          </p:cNvPr>
          <p:cNvSpPr>
            <a:spLocks noGrp="1"/>
          </p:cNvSpPr>
          <p:nvPr/>
        </p:nvSpPr>
        <p:spPr>
          <a:xfrm>
            <a:off x="9220200" y="0"/>
            <a:ext cx="0" cy="6858000"/>
          </a:xfrm>
          <a:prstGeom prst="line">
            <a:avLst/>
          </a:prstGeom>
          <a:noFill/>
          <a:ln w="3334">
            <a:solidFill>
              <a:srgbClr val="00F0FF">
                <a:alpha val="9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14F9D944-9AC2-498D-9DD0-0DB8D89A9AA4}"/>
              </a:ext>
            </a:extLst>
          </p:cNvPr>
          <p:cNvSpPr>
            <a:spLocks noGrp="1"/>
          </p:cNvSpPr>
          <p:nvPr/>
        </p:nvSpPr>
        <p:spPr>
          <a:xfrm>
            <a:off x="9448800" y="0"/>
            <a:ext cx="0" cy="6858000"/>
          </a:xfrm>
          <a:prstGeom prst="line">
            <a:avLst/>
          </a:prstGeom>
          <a:noFill/>
          <a:ln w="3334">
            <a:solidFill>
              <a:srgbClr val="00F0FF">
                <a:alpha val="9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650DE73D-C3A9-4CBC-9A61-B8E7E047C6FE}"/>
              </a:ext>
            </a:extLst>
          </p:cNvPr>
          <p:cNvSpPr>
            <a:spLocks noGrp="1"/>
          </p:cNvSpPr>
          <p:nvPr/>
        </p:nvSpPr>
        <p:spPr>
          <a:xfrm>
            <a:off x="9677400" y="0"/>
            <a:ext cx="0" cy="6858000"/>
          </a:xfrm>
          <a:prstGeom prst="line">
            <a:avLst/>
          </a:prstGeom>
          <a:noFill/>
          <a:ln w="3334">
            <a:solidFill>
              <a:srgbClr val="00F0FF">
                <a:alpha val="9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835B6E51-EE19-4089-8418-5D568E0BAEED}"/>
              </a:ext>
            </a:extLst>
          </p:cNvPr>
          <p:cNvSpPr>
            <a:spLocks noGrp="1"/>
          </p:cNvSpPr>
          <p:nvPr/>
        </p:nvSpPr>
        <p:spPr>
          <a:xfrm>
            <a:off x="9906000" y="0"/>
            <a:ext cx="0" cy="6858000"/>
          </a:xfrm>
          <a:prstGeom prst="line">
            <a:avLst/>
          </a:prstGeom>
          <a:noFill/>
          <a:ln w="3334">
            <a:solidFill>
              <a:srgbClr val="00F0FF">
                <a:alpha val="9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0D08199D-3774-46AD-8685-843AB45F9481}"/>
              </a:ext>
            </a:extLst>
          </p:cNvPr>
          <p:cNvSpPr>
            <a:spLocks noGrp="1"/>
          </p:cNvSpPr>
          <p:nvPr/>
        </p:nvSpPr>
        <p:spPr>
          <a:xfrm>
            <a:off x="10134600" y="0"/>
            <a:ext cx="0" cy="6858000"/>
          </a:xfrm>
          <a:prstGeom prst="line">
            <a:avLst/>
          </a:prstGeom>
          <a:noFill/>
          <a:ln w="3334">
            <a:solidFill>
              <a:srgbClr val="00F0FF">
                <a:alpha val="9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409B35B0-92E1-4DF6-B93E-D0B1344B9117}"/>
              </a:ext>
            </a:extLst>
          </p:cNvPr>
          <p:cNvSpPr>
            <a:spLocks noGrp="1"/>
          </p:cNvSpPr>
          <p:nvPr/>
        </p:nvSpPr>
        <p:spPr>
          <a:xfrm>
            <a:off x="10363200" y="0"/>
            <a:ext cx="0" cy="6858000"/>
          </a:xfrm>
          <a:prstGeom prst="line">
            <a:avLst/>
          </a:prstGeom>
          <a:noFill/>
          <a:ln w="3334">
            <a:solidFill>
              <a:srgbClr val="00F0FF">
                <a:alpha val="9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ACC3945B-FD1E-4560-8428-3605155F454C}"/>
              </a:ext>
            </a:extLst>
          </p:cNvPr>
          <p:cNvSpPr>
            <a:spLocks noGrp="1"/>
          </p:cNvSpPr>
          <p:nvPr/>
        </p:nvSpPr>
        <p:spPr>
          <a:xfrm>
            <a:off x="10591800" y="0"/>
            <a:ext cx="0" cy="6858000"/>
          </a:xfrm>
          <a:prstGeom prst="line">
            <a:avLst/>
          </a:prstGeom>
          <a:noFill/>
          <a:ln w="3334">
            <a:solidFill>
              <a:srgbClr val="00F0FF">
                <a:alpha val="9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12C3A381-5DBE-436B-A751-5897C350DC97}"/>
              </a:ext>
            </a:extLst>
          </p:cNvPr>
          <p:cNvSpPr>
            <a:spLocks noGrp="1"/>
          </p:cNvSpPr>
          <p:nvPr/>
        </p:nvSpPr>
        <p:spPr>
          <a:xfrm>
            <a:off x="10820400" y="0"/>
            <a:ext cx="0" cy="6858000"/>
          </a:xfrm>
          <a:prstGeom prst="line">
            <a:avLst/>
          </a:prstGeom>
          <a:noFill/>
          <a:ln w="3334">
            <a:solidFill>
              <a:srgbClr val="00F0FF">
                <a:alpha val="9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137DA435-0B74-4346-BEC0-861407259BDF}"/>
              </a:ext>
            </a:extLst>
          </p:cNvPr>
          <p:cNvSpPr>
            <a:spLocks noGrp="1"/>
          </p:cNvSpPr>
          <p:nvPr/>
        </p:nvSpPr>
        <p:spPr>
          <a:xfrm>
            <a:off x="11049000" y="0"/>
            <a:ext cx="0" cy="6858000"/>
          </a:xfrm>
          <a:prstGeom prst="line">
            <a:avLst/>
          </a:prstGeom>
          <a:noFill/>
          <a:ln w="3334">
            <a:solidFill>
              <a:srgbClr val="00F0FF">
                <a:alpha val="9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DC273C47-7253-48FD-B99D-1114C8A509FB}"/>
              </a:ext>
            </a:extLst>
          </p:cNvPr>
          <p:cNvSpPr>
            <a:spLocks noGrp="1"/>
          </p:cNvSpPr>
          <p:nvPr/>
        </p:nvSpPr>
        <p:spPr>
          <a:xfrm>
            <a:off x="11277600" y="0"/>
            <a:ext cx="0" cy="6858000"/>
          </a:xfrm>
          <a:prstGeom prst="line">
            <a:avLst/>
          </a:prstGeom>
          <a:noFill/>
          <a:ln w="3334">
            <a:solidFill>
              <a:srgbClr val="00F0FF">
                <a:alpha val="9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C5CA11AD-6371-48C3-8E96-A8FF5399DCC7}"/>
              </a:ext>
            </a:extLst>
          </p:cNvPr>
          <p:cNvSpPr>
            <a:spLocks noGrp="1"/>
          </p:cNvSpPr>
          <p:nvPr/>
        </p:nvSpPr>
        <p:spPr>
          <a:xfrm>
            <a:off x="11506200" y="0"/>
            <a:ext cx="0" cy="6858000"/>
          </a:xfrm>
          <a:prstGeom prst="line">
            <a:avLst/>
          </a:prstGeom>
          <a:noFill/>
          <a:ln w="3334">
            <a:solidFill>
              <a:srgbClr val="00F0FF">
                <a:alpha val="9000"/>
              </a:srgbClr>
            </a:solidFill>
            <a:prstDash val="solid"/>
          </a:ln>
        </p:spPr>
        <p:txBody>
          <a:bodyPr/>
          <a:lstStyle/>
          <a:p>
            <a:endParaRPr lang="zh-CN" altLang="en-US"/>
          </a:p>
        </p:txBody>
      </p:sp>
      <p:sp>
        <p:nvSpPr>
          <p:cNvPr id="81" name="grid-minor-v">
            <a:extLst>
              <a:ext uri="{FF2B5EF4-FFF2-40B4-BE49-F238E27FC236}">
                <a16:creationId xmlns:a16="http://schemas.microsoft.com/office/drawing/2014/main" id="{CBA6C77A-E201-47FF-B2C1-CA8114A36926}"/>
              </a:ext>
            </a:extLst>
          </p:cNvPr>
          <p:cNvSpPr>
            <a:spLocks noGrp="1"/>
          </p:cNvSpPr>
          <p:nvPr/>
        </p:nvSpPr>
        <p:spPr>
          <a:xfrm>
            <a:off x="11734800" y="0"/>
            <a:ext cx="0" cy="6858000"/>
          </a:xfrm>
          <a:prstGeom prst="line">
            <a:avLst/>
          </a:prstGeom>
          <a:noFill/>
          <a:ln w="3334">
            <a:solidFill>
              <a:srgbClr val="00F0FF">
                <a:alpha val="9000"/>
              </a:srgbClr>
            </a:solidFill>
            <a:prstDash val="solid"/>
          </a:ln>
        </p:spPr>
        <p:txBody>
          <a:bodyPr/>
          <a:lstStyle/>
          <a:p>
            <a:endParaRPr lang="zh-CN" altLang="en-US"/>
          </a:p>
        </p:txBody>
      </p:sp>
      <p:sp>
        <p:nvSpPr>
          <p:cNvPr id="82" name="top-rule">
            <a:extLst>
              <a:ext uri="{FF2B5EF4-FFF2-40B4-BE49-F238E27FC236}">
                <a16:creationId xmlns:a16="http://schemas.microsoft.com/office/drawing/2014/main" id="{20967D9E-BD40-4DF6-BA76-95DEDA739288}"/>
              </a:ext>
            </a:extLst>
          </p:cNvPr>
          <p:cNvSpPr>
            <a:spLocks noGrp="1"/>
          </p:cNvSpPr>
          <p:nvPr/>
        </p:nvSpPr>
        <p:spPr>
          <a:xfrm>
            <a:off x="533400" y="400050"/>
            <a:ext cx="11125200" cy="0"/>
          </a:xfrm>
          <a:prstGeom prst="line">
            <a:avLst/>
          </a:prstGeom>
          <a:noFill/>
          <a:ln w="9525">
            <a:solidFill>
              <a:srgbClr val="D8D8D2"/>
            </a:solidFill>
            <a:prstDash val="solid"/>
          </a:ln>
        </p:spPr>
        <p:txBody>
          <a:bodyPr/>
          <a:lstStyle/>
          <a:p>
            <a:endParaRPr lang="zh-CN" altLang="en-US"/>
          </a:p>
        </p:txBody>
      </p:sp>
      <p:sp>
        <p:nvSpPr>
          <p:cNvPr id="83" name="bottom-rule">
            <a:extLst>
              <a:ext uri="{FF2B5EF4-FFF2-40B4-BE49-F238E27FC236}">
                <a16:creationId xmlns:a16="http://schemas.microsoft.com/office/drawing/2014/main" id="{90B0DEA4-00A8-4F04-AB7F-4D0E5F098892}"/>
              </a:ext>
            </a:extLst>
          </p:cNvPr>
          <p:cNvSpPr>
            <a:spLocks noGrp="1"/>
          </p:cNvSpPr>
          <p:nvPr/>
        </p:nvSpPr>
        <p:spPr>
          <a:xfrm>
            <a:off x="533400" y="6457950"/>
            <a:ext cx="11125200" cy="0"/>
          </a:xfrm>
          <a:prstGeom prst="line">
            <a:avLst/>
          </a:prstGeom>
          <a:noFill/>
          <a:ln w="9525">
            <a:solidFill>
              <a:srgbClr val="D8D8D2"/>
            </a:solidFill>
            <a:prstDash val="solid"/>
          </a:ln>
        </p:spPr>
        <p:txBody>
          <a:bodyPr/>
          <a:lstStyle/>
          <a:p>
            <a:endParaRPr lang="zh-CN" altLang="en-US"/>
          </a:p>
        </p:txBody>
      </p:sp>
      <p:sp>
        <p:nvSpPr>
          <p:cNvPr id="84" name="nav-dot">
            <a:extLst>
              <a:ext uri="{FF2B5EF4-FFF2-40B4-BE49-F238E27FC236}">
                <a16:creationId xmlns:a16="http://schemas.microsoft.com/office/drawing/2014/main" id="{9F55B7C6-14C0-4F71-90A7-83D2E896696B}"/>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5" name="brand">
            <a:extLst>
              <a:ext uri="{FF2B5EF4-FFF2-40B4-BE49-F238E27FC236}">
                <a16:creationId xmlns:a16="http://schemas.microsoft.com/office/drawing/2014/main" id="{5BB5C167-5349-4DF0-92F8-2605FD451A55}"/>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111111"/>
                </a:solidFill>
                <a:latin typeface="Arial"/>
                <a:ea typeface="Arial"/>
                <a:cs typeface="Arial"/>
              </a:defRPr>
            </a:pPr>
            <a:r>
              <a:rPr sz="975" b="1" i="0">
                <a:solidFill>
                  <a:srgbClr val="111111"/>
                </a:solidFill>
                <a:latin typeface="Arial"/>
                <a:ea typeface="Arial"/>
                <a:cs typeface="Arial"/>
              </a:rPr>
              <a:t>ZONG ZHI</a:t>
            </a:r>
          </a:p>
        </p:txBody>
      </p:sp>
      <p:sp>
        <p:nvSpPr>
          <p:cNvPr id="86" name="slide-kicker">
            <a:extLst>
              <a:ext uri="{FF2B5EF4-FFF2-40B4-BE49-F238E27FC236}">
                <a16:creationId xmlns:a16="http://schemas.microsoft.com/office/drawing/2014/main" id="{A9556BF9-C790-4EE3-A40A-DD74B85F26FF}"/>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MOTION / VERTICAL AND LOOP</a:t>
            </a:r>
          </a:p>
        </p:txBody>
      </p:sp>
      <p:sp>
        <p:nvSpPr>
          <p:cNvPr id="87" name="page-num">
            <a:extLst>
              <a:ext uri="{FF2B5EF4-FFF2-40B4-BE49-F238E27FC236}">
                <a16:creationId xmlns:a16="http://schemas.microsoft.com/office/drawing/2014/main" id="{943AD705-9D7A-47A7-8384-2FE0D92CDE56}"/>
              </a:ext>
            </a:extLst>
          </p:cNvPr>
          <p:cNvSpPr>
            <a:spLocks noGrp="1"/>
          </p:cNvSpPr>
          <p:nvPr/>
        </p:nvSpPr>
        <p:spPr>
          <a:xfrm>
            <a:off x="10725150" y="6543675"/>
            <a:ext cx="933450" cy="171450"/>
          </a:xfrm>
          <a:prstGeom prst="rect">
            <a:avLst/>
          </a:prstGeom>
          <a:noFill/>
          <a:ln w="0">
            <a:noFill/>
            <a:prstDash val="solid"/>
          </a:ln>
        </p:spPr>
        <p:txBody>
          <a:bodyPr wrap="square" lIns="0" tIns="0" rIns="0" bIns="0" anchor="t">
            <a:normAutofit/>
          </a:bodyPr>
          <a:lstStyle/>
          <a:p>
            <a:pPr algn="r">
              <a:defRPr sz="900" b="0" i="0">
                <a:solidFill>
                  <a:srgbClr val="666666"/>
                </a:solidFill>
                <a:latin typeface="Arial"/>
                <a:ea typeface="Arial"/>
                <a:cs typeface="Arial"/>
              </a:defRPr>
            </a:pPr>
            <a:r>
              <a:rPr sz="900" b="0" i="0">
                <a:solidFill>
                  <a:srgbClr val="666666"/>
                </a:solidFill>
                <a:latin typeface="Arial"/>
                <a:ea typeface="Arial"/>
                <a:cs typeface="Arial"/>
              </a:rPr>
              <a:t>13 / 20</a:t>
            </a:r>
          </a:p>
        </p:txBody>
      </p:sp>
      <p:sp>
        <p:nvSpPr>
          <p:cNvPr id="88" name="vertical-motion-title">
            <a:extLst>
              <a:ext uri="{FF2B5EF4-FFF2-40B4-BE49-F238E27FC236}">
                <a16:creationId xmlns:a16="http://schemas.microsoft.com/office/drawing/2014/main" id="{A4FBB297-61BE-4589-8D0F-1D06BEC65787}"/>
              </a:ext>
            </a:extLst>
          </p:cNvPr>
          <p:cNvSpPr>
            <a:spLocks noGrp="1"/>
          </p:cNvSpPr>
          <p:nvPr/>
        </p:nvSpPr>
        <p:spPr>
          <a:xfrm>
            <a:off x="685799" y="876299"/>
            <a:ext cx="3657601" cy="1257301"/>
          </a:xfrm>
          <a:prstGeom prst="rect">
            <a:avLst/>
          </a:prstGeom>
          <a:noFill/>
          <a:ln w="0">
            <a:noFill/>
            <a:prstDash val="solid"/>
          </a:ln>
        </p:spPr>
        <p:txBody>
          <a:bodyPr wrap="square" lIns="0" tIns="0" rIns="0" bIns="0" anchor="t">
            <a:normAutofit lnSpcReduction="10000"/>
          </a:bodyPr>
          <a:lstStyle/>
          <a:p>
            <a:pPr>
              <a:lnSpc>
                <a:spcPct val="86000"/>
              </a:lnSpc>
              <a:defRPr sz="3300" b="1" i="0">
                <a:solidFill>
                  <a:srgbClr val="111111"/>
                </a:solidFill>
                <a:latin typeface="Arial"/>
                <a:ea typeface="Arial"/>
                <a:cs typeface="Arial"/>
              </a:defRPr>
            </a:pPr>
            <a:r>
              <a:rPr lang="zh-CN" altLang="zh-CN" sz="3300" b="1" dirty="0"/>
              <a:t>A</a:t>
            </a:r>
            <a:r>
              <a:rPr lang="en-US" altLang="zh-CN" sz="3300" b="1" dirty="0"/>
              <a:t>E</a:t>
            </a:r>
            <a:r>
              <a:rPr lang="zh-CN" altLang="zh-CN" sz="3300" b="1" dirty="0"/>
              <a:t>动态海报</a:t>
            </a:r>
            <a:endParaRPr lang="en-US" altLang="zh-CN" sz="3300" b="1" dirty="0"/>
          </a:p>
          <a:p>
            <a:pPr>
              <a:lnSpc>
                <a:spcPct val="86000"/>
              </a:lnSpc>
              <a:defRPr sz="3300" b="1" i="0">
                <a:solidFill>
                  <a:srgbClr val="111111"/>
                </a:solidFill>
                <a:latin typeface="Arial"/>
                <a:ea typeface="Arial"/>
                <a:cs typeface="Arial"/>
              </a:defRPr>
            </a:pPr>
            <a:r>
              <a:rPr sz="3300" b="1" i="0" dirty="0">
                <a:solidFill>
                  <a:srgbClr val="111111"/>
                </a:solidFill>
                <a:latin typeface="Arial"/>
                <a:ea typeface="Arial"/>
                <a:cs typeface="Arial"/>
              </a:rPr>
              <a:t>VERTICAL</a:t>
            </a:r>
          </a:p>
          <a:p>
            <a:pPr algn="l">
              <a:lnSpc>
                <a:spcPct val="86000"/>
              </a:lnSpc>
              <a:buNone/>
              <a:defRPr sz="3300" b="1" i="0">
                <a:solidFill>
                  <a:srgbClr val="111111"/>
                </a:solidFill>
                <a:latin typeface="Arial"/>
                <a:ea typeface="Arial"/>
                <a:cs typeface="Arial"/>
              </a:defRPr>
            </a:pPr>
            <a:r>
              <a:rPr sz="3300" b="1" i="0" dirty="0">
                <a:solidFill>
                  <a:srgbClr val="111111"/>
                </a:solidFill>
                <a:latin typeface="Arial"/>
                <a:ea typeface="Arial"/>
                <a:cs typeface="Arial"/>
              </a:rPr>
              <a:t>MOTION</a:t>
            </a:r>
          </a:p>
        </p:txBody>
      </p:sp>
      <p:sp>
        <p:nvSpPr>
          <p:cNvPr id="89" name="vertical-motion-desc">
            <a:extLst>
              <a:ext uri="{FF2B5EF4-FFF2-40B4-BE49-F238E27FC236}">
                <a16:creationId xmlns:a16="http://schemas.microsoft.com/office/drawing/2014/main" id="{ACF786B1-A52A-4F79-9FBA-D576AF985AF4}"/>
              </a:ext>
            </a:extLst>
          </p:cNvPr>
          <p:cNvSpPr>
            <a:spLocks noGrp="1"/>
          </p:cNvSpPr>
          <p:nvPr/>
        </p:nvSpPr>
        <p:spPr>
          <a:xfrm>
            <a:off x="685800" y="2204086"/>
            <a:ext cx="3429000" cy="1758314"/>
          </a:xfrm>
          <a:prstGeom prst="rect">
            <a:avLst/>
          </a:prstGeom>
          <a:noFill/>
          <a:ln w="0">
            <a:noFill/>
            <a:prstDash val="solid"/>
          </a:ln>
        </p:spPr>
        <p:txBody>
          <a:bodyPr wrap="square" lIns="0" tIns="0" rIns="0" bIns="0" anchor="t">
            <a:normAutofit/>
          </a:bodyPr>
          <a:lstStyle/>
          <a:p>
            <a:pPr>
              <a:defRPr sz="1275" b="0" i="0">
                <a:solidFill>
                  <a:srgbClr val="666666"/>
                </a:solidFill>
                <a:latin typeface="Microsoft YaHei"/>
                <a:ea typeface="Microsoft YaHei"/>
                <a:cs typeface="Microsoft YaHei"/>
              </a:defRPr>
            </a:pPr>
            <a:r>
              <a:rPr lang="en-US" altLang="zh-CN" sz="1275" dirty="0"/>
              <a:t>       </a:t>
            </a:r>
            <a:r>
              <a:rPr lang="zh-CN" altLang="zh-CN" sz="1275" dirty="0"/>
              <a:t>运用AE动态图形设计弧形蒙版，通过</a:t>
            </a:r>
            <a:r>
              <a:rPr lang="zh-CN" altLang="zh-CN" sz="1275" b="1" dirty="0"/>
              <a:t>精细动画曲线</a:t>
            </a:r>
            <a:r>
              <a:rPr lang="zh-CN" altLang="zh-CN" sz="1275" dirty="0"/>
              <a:t>调节，实现高张力的“</a:t>
            </a:r>
            <a:r>
              <a:rPr lang="zh-CN" altLang="zh-CN" sz="1275" b="1" dirty="0"/>
              <a:t>子弹时间</a:t>
            </a:r>
            <a:r>
              <a:rPr lang="zh-CN" altLang="zh-CN" sz="1275" dirty="0"/>
              <a:t>”缓动效果。同时精准控制四周文案的</a:t>
            </a:r>
            <a:r>
              <a:rPr lang="zh-CN" altLang="zh-CN" sz="1275" b="1" dirty="0"/>
              <a:t>淡入淡出</a:t>
            </a:r>
            <a:r>
              <a:rPr lang="zh-CN" altLang="zh-CN" sz="1275" dirty="0"/>
              <a:t>节奏，呈现极具冲击力的极简动态视觉。</a:t>
            </a:r>
            <a:endParaRPr lang="en-US" altLang="zh-CN" sz="1275" dirty="0"/>
          </a:p>
          <a:p>
            <a:pPr>
              <a:defRPr sz="1275" b="0" i="0">
                <a:solidFill>
                  <a:srgbClr val="666666"/>
                </a:solidFill>
                <a:latin typeface="Microsoft YaHei"/>
                <a:ea typeface="Microsoft YaHei"/>
                <a:cs typeface="Microsoft YaHei"/>
              </a:defRPr>
            </a:pPr>
            <a:endParaRPr lang="en-US" sz="1275" b="0" i="0" dirty="0">
              <a:solidFill>
                <a:srgbClr val="666666"/>
              </a:solidFill>
              <a:latin typeface="Microsoft YaHei"/>
              <a:ea typeface="Microsoft YaHei"/>
              <a:cs typeface="Microsoft YaHei"/>
            </a:endParaRPr>
          </a:p>
          <a:p>
            <a:pPr>
              <a:defRPr sz="1275" b="0" i="0">
                <a:solidFill>
                  <a:srgbClr val="666666"/>
                </a:solidFill>
                <a:latin typeface="Microsoft YaHei"/>
                <a:ea typeface="Microsoft YaHei"/>
                <a:cs typeface="Microsoft YaHei"/>
              </a:defRPr>
            </a:pPr>
            <a:r>
              <a:rPr lang="en-US" altLang="zh-CN" sz="1275" dirty="0"/>
              <a:t>       </a:t>
            </a:r>
            <a:r>
              <a:rPr lang="zh-CN" altLang="zh-CN" sz="1275" dirty="0"/>
              <a:t>深色背景叠加精密线稿结构，结合弧形动态蒙版与星空纹理，营造深邃的科技探索氛围。</a:t>
            </a:r>
            <a:endParaRPr sz="1275" b="0" i="0" dirty="0">
              <a:solidFill>
                <a:srgbClr val="666666"/>
              </a:solidFill>
              <a:latin typeface="Microsoft YaHei"/>
              <a:ea typeface="Microsoft YaHei"/>
              <a:cs typeface="Microsoft YaHei"/>
            </a:endParaRPr>
          </a:p>
        </p:txBody>
      </p:sp>
      <p:sp>
        <p:nvSpPr>
          <p:cNvPr id="90" name="motion-vertical">
            <a:extLst>
              <a:ext uri="{FF2B5EF4-FFF2-40B4-BE49-F238E27FC236}">
                <a16:creationId xmlns:a16="http://schemas.microsoft.com/office/drawing/2014/main" id="{885BA88C-A315-4800-A510-A358735BBB62}"/>
              </a:ext>
            </a:extLst>
          </p:cNvPr>
          <p:cNvSpPr>
            <a:spLocks noGrp="1"/>
          </p:cNvSpPr>
          <p:nvPr/>
        </p:nvSpPr>
        <p:spPr>
          <a:xfrm>
            <a:off x="4476749" y="876299"/>
            <a:ext cx="2114545" cy="3009899"/>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91" name="motion-vertical-inner">
            <a:extLst>
              <a:ext uri="{FF2B5EF4-FFF2-40B4-BE49-F238E27FC236}">
                <a16:creationId xmlns:a16="http://schemas.microsoft.com/office/drawing/2014/main" id="{3228DD95-F71A-4A40-B6D0-00B01494B578}"/>
              </a:ext>
            </a:extLst>
          </p:cNvPr>
          <p:cNvSpPr>
            <a:spLocks noGrp="1"/>
          </p:cNvSpPr>
          <p:nvPr/>
        </p:nvSpPr>
        <p:spPr>
          <a:xfrm>
            <a:off x="4572000" y="971550"/>
            <a:ext cx="1905000" cy="2795586"/>
          </a:xfrm>
          <a:prstGeom prst="rect">
            <a:avLst/>
          </a:prstGeom>
          <a:noFill/>
          <a:ln w="9525">
            <a:solidFill>
              <a:srgbClr val="111111">
                <a:alpha val="10000"/>
              </a:srgbClr>
            </a:solidFill>
            <a:prstDash val="solid"/>
          </a:ln>
        </p:spPr>
        <p:txBody>
          <a:bodyPr/>
          <a:lstStyle/>
          <a:p>
            <a:endParaRPr lang="zh-CN" altLang="en-US"/>
          </a:p>
        </p:txBody>
      </p:sp>
      <p:sp>
        <p:nvSpPr>
          <p:cNvPr id="92" name="motion-vertical-diag-1">
            <a:extLst>
              <a:ext uri="{FF2B5EF4-FFF2-40B4-BE49-F238E27FC236}">
                <a16:creationId xmlns:a16="http://schemas.microsoft.com/office/drawing/2014/main" id="{3C23603A-5814-48BF-ACB4-7C9B5D0402E9}"/>
              </a:ext>
            </a:extLst>
          </p:cNvPr>
          <p:cNvSpPr>
            <a:spLocks noGrp="1"/>
          </p:cNvSpPr>
          <p:nvPr/>
        </p:nvSpPr>
        <p:spPr>
          <a:xfrm>
            <a:off x="4686299" y="1085850"/>
            <a:ext cx="1714495" cy="2671762"/>
          </a:xfrm>
          <a:prstGeom prst="line">
            <a:avLst/>
          </a:prstGeom>
          <a:noFill/>
          <a:ln w="9525">
            <a:solidFill>
              <a:srgbClr val="111111">
                <a:alpha val="14000"/>
              </a:srgbClr>
            </a:solidFill>
            <a:prstDash val="solid"/>
          </a:ln>
        </p:spPr>
        <p:txBody>
          <a:bodyPr/>
          <a:lstStyle/>
          <a:p>
            <a:endParaRPr lang="zh-CN" altLang="en-US"/>
          </a:p>
        </p:txBody>
      </p:sp>
      <p:sp>
        <p:nvSpPr>
          <p:cNvPr id="93" name="motion-vertical-diag-2">
            <a:extLst>
              <a:ext uri="{FF2B5EF4-FFF2-40B4-BE49-F238E27FC236}">
                <a16:creationId xmlns:a16="http://schemas.microsoft.com/office/drawing/2014/main" id="{72295E6E-6A3E-4F38-8B5C-4C1C8E6B6FB9}"/>
              </a:ext>
            </a:extLst>
          </p:cNvPr>
          <p:cNvSpPr>
            <a:spLocks noGrp="1"/>
          </p:cNvSpPr>
          <p:nvPr/>
        </p:nvSpPr>
        <p:spPr>
          <a:xfrm>
            <a:off x="6362699" y="1085850"/>
            <a:ext cx="57121" cy="2671763"/>
          </a:xfrm>
          <a:prstGeom prst="line">
            <a:avLst/>
          </a:prstGeom>
          <a:noFill/>
          <a:ln w="9525">
            <a:solidFill>
              <a:srgbClr val="111111">
                <a:alpha val="14000"/>
              </a:srgbClr>
            </a:solidFill>
            <a:prstDash val="solid"/>
          </a:ln>
        </p:spPr>
        <p:txBody>
          <a:bodyPr/>
          <a:lstStyle/>
          <a:p>
            <a:endParaRPr lang="zh-CN" altLang="en-US"/>
          </a:p>
        </p:txBody>
      </p:sp>
      <p:sp>
        <p:nvSpPr>
          <p:cNvPr id="94" name="tick">
            <a:extLst>
              <a:ext uri="{FF2B5EF4-FFF2-40B4-BE49-F238E27FC236}">
                <a16:creationId xmlns:a16="http://schemas.microsoft.com/office/drawing/2014/main" id="{E2B31989-7151-4C09-914C-3B4E2574CAE9}"/>
              </a:ext>
            </a:extLst>
          </p:cNvPr>
          <p:cNvSpPr>
            <a:spLocks noGrp="1"/>
          </p:cNvSpPr>
          <p:nvPr/>
        </p:nvSpPr>
        <p:spPr>
          <a:xfrm>
            <a:off x="4476750" y="876300"/>
            <a:ext cx="209550" cy="0"/>
          </a:xfrm>
          <a:prstGeom prst="line">
            <a:avLst/>
          </a:prstGeom>
          <a:noFill/>
          <a:ln w="19050">
            <a:solidFill>
              <a:srgbClr val="111111"/>
            </a:solidFill>
            <a:prstDash val="solid"/>
          </a:ln>
        </p:spPr>
        <p:txBody>
          <a:bodyPr/>
          <a:lstStyle/>
          <a:p>
            <a:endParaRPr lang="zh-CN" altLang="en-US"/>
          </a:p>
        </p:txBody>
      </p:sp>
      <p:sp>
        <p:nvSpPr>
          <p:cNvPr id="95" name="tick">
            <a:extLst>
              <a:ext uri="{FF2B5EF4-FFF2-40B4-BE49-F238E27FC236}">
                <a16:creationId xmlns:a16="http://schemas.microsoft.com/office/drawing/2014/main" id="{4AD56EAF-DC28-4611-B2FD-DEF9BD45A857}"/>
              </a:ext>
            </a:extLst>
          </p:cNvPr>
          <p:cNvSpPr>
            <a:spLocks noGrp="1"/>
          </p:cNvSpPr>
          <p:nvPr/>
        </p:nvSpPr>
        <p:spPr>
          <a:xfrm>
            <a:off x="4476750" y="876300"/>
            <a:ext cx="0" cy="209550"/>
          </a:xfrm>
          <a:prstGeom prst="line">
            <a:avLst/>
          </a:prstGeom>
          <a:noFill/>
          <a:ln w="19050">
            <a:solidFill>
              <a:srgbClr val="111111"/>
            </a:solidFill>
            <a:prstDash val="solid"/>
          </a:ln>
        </p:spPr>
        <p:txBody>
          <a:bodyPr/>
          <a:lstStyle/>
          <a:p>
            <a:endParaRPr lang="zh-CN" altLang="en-US"/>
          </a:p>
        </p:txBody>
      </p:sp>
      <p:sp>
        <p:nvSpPr>
          <p:cNvPr id="96" name="tick">
            <a:extLst>
              <a:ext uri="{FF2B5EF4-FFF2-40B4-BE49-F238E27FC236}">
                <a16:creationId xmlns:a16="http://schemas.microsoft.com/office/drawing/2014/main" id="{67908FD5-B602-4E5B-BEB4-2DAE3A2CEFF4}"/>
              </a:ext>
            </a:extLst>
          </p:cNvPr>
          <p:cNvSpPr>
            <a:spLocks noGrp="1"/>
          </p:cNvSpPr>
          <p:nvPr/>
        </p:nvSpPr>
        <p:spPr>
          <a:xfrm>
            <a:off x="6381752" y="876300"/>
            <a:ext cx="209550" cy="0"/>
          </a:xfrm>
          <a:prstGeom prst="line">
            <a:avLst/>
          </a:prstGeom>
          <a:noFill/>
          <a:ln w="19050">
            <a:solidFill>
              <a:srgbClr val="111111"/>
            </a:solidFill>
            <a:prstDash val="solid"/>
          </a:ln>
        </p:spPr>
        <p:txBody>
          <a:bodyPr/>
          <a:lstStyle/>
          <a:p>
            <a:endParaRPr lang="zh-CN" altLang="en-US"/>
          </a:p>
        </p:txBody>
      </p:sp>
      <p:sp>
        <p:nvSpPr>
          <p:cNvPr id="97" name="tick">
            <a:extLst>
              <a:ext uri="{FF2B5EF4-FFF2-40B4-BE49-F238E27FC236}">
                <a16:creationId xmlns:a16="http://schemas.microsoft.com/office/drawing/2014/main" id="{36B91834-0C90-4B7C-929F-86D537C48D19}"/>
              </a:ext>
            </a:extLst>
          </p:cNvPr>
          <p:cNvSpPr>
            <a:spLocks noGrp="1"/>
          </p:cNvSpPr>
          <p:nvPr/>
        </p:nvSpPr>
        <p:spPr>
          <a:xfrm>
            <a:off x="6591302" y="876300"/>
            <a:ext cx="0" cy="209550"/>
          </a:xfrm>
          <a:prstGeom prst="line">
            <a:avLst/>
          </a:prstGeom>
          <a:noFill/>
          <a:ln w="19050">
            <a:solidFill>
              <a:srgbClr val="111111"/>
            </a:solidFill>
            <a:prstDash val="solid"/>
          </a:ln>
        </p:spPr>
        <p:txBody>
          <a:bodyPr/>
          <a:lstStyle/>
          <a:p>
            <a:endParaRPr lang="zh-CN" altLang="en-US"/>
          </a:p>
        </p:txBody>
      </p:sp>
      <p:sp>
        <p:nvSpPr>
          <p:cNvPr id="98" name="tick">
            <a:extLst>
              <a:ext uri="{FF2B5EF4-FFF2-40B4-BE49-F238E27FC236}">
                <a16:creationId xmlns:a16="http://schemas.microsoft.com/office/drawing/2014/main" id="{3CFF5A40-C7B2-45F4-94F6-2C4526B4E79C}"/>
              </a:ext>
            </a:extLst>
          </p:cNvPr>
          <p:cNvSpPr>
            <a:spLocks noGrp="1"/>
          </p:cNvSpPr>
          <p:nvPr/>
        </p:nvSpPr>
        <p:spPr>
          <a:xfrm>
            <a:off x="4481512" y="3886200"/>
            <a:ext cx="209550" cy="0"/>
          </a:xfrm>
          <a:prstGeom prst="line">
            <a:avLst/>
          </a:prstGeom>
          <a:noFill/>
          <a:ln w="19050">
            <a:solidFill>
              <a:srgbClr val="111111"/>
            </a:solidFill>
            <a:prstDash val="solid"/>
          </a:ln>
        </p:spPr>
        <p:txBody>
          <a:bodyPr/>
          <a:lstStyle/>
          <a:p>
            <a:endParaRPr lang="zh-CN" altLang="en-US"/>
          </a:p>
        </p:txBody>
      </p:sp>
      <p:sp>
        <p:nvSpPr>
          <p:cNvPr id="99" name="tick">
            <a:extLst>
              <a:ext uri="{FF2B5EF4-FFF2-40B4-BE49-F238E27FC236}">
                <a16:creationId xmlns:a16="http://schemas.microsoft.com/office/drawing/2014/main" id="{4451E0A2-9481-4EFA-966E-BEFF1E46211D}"/>
              </a:ext>
            </a:extLst>
          </p:cNvPr>
          <p:cNvSpPr>
            <a:spLocks noGrp="1"/>
          </p:cNvSpPr>
          <p:nvPr/>
        </p:nvSpPr>
        <p:spPr>
          <a:xfrm>
            <a:off x="4481512" y="3676650"/>
            <a:ext cx="0" cy="209550"/>
          </a:xfrm>
          <a:prstGeom prst="line">
            <a:avLst/>
          </a:prstGeom>
          <a:noFill/>
          <a:ln w="19050">
            <a:solidFill>
              <a:srgbClr val="111111"/>
            </a:solidFill>
            <a:prstDash val="solid"/>
          </a:ln>
        </p:spPr>
        <p:txBody>
          <a:bodyPr/>
          <a:lstStyle/>
          <a:p>
            <a:endParaRPr lang="zh-CN" altLang="en-US"/>
          </a:p>
        </p:txBody>
      </p:sp>
      <p:sp>
        <p:nvSpPr>
          <p:cNvPr id="100" name="tick">
            <a:extLst>
              <a:ext uri="{FF2B5EF4-FFF2-40B4-BE49-F238E27FC236}">
                <a16:creationId xmlns:a16="http://schemas.microsoft.com/office/drawing/2014/main" id="{503BE626-014B-4680-83CC-EDEB003B5F5E}"/>
              </a:ext>
            </a:extLst>
          </p:cNvPr>
          <p:cNvSpPr>
            <a:spLocks noGrp="1"/>
          </p:cNvSpPr>
          <p:nvPr/>
        </p:nvSpPr>
        <p:spPr>
          <a:xfrm>
            <a:off x="6391274" y="3886200"/>
            <a:ext cx="209550" cy="0"/>
          </a:xfrm>
          <a:prstGeom prst="line">
            <a:avLst/>
          </a:prstGeom>
          <a:noFill/>
          <a:ln w="19050">
            <a:solidFill>
              <a:srgbClr val="111111"/>
            </a:solidFill>
            <a:prstDash val="solid"/>
          </a:ln>
        </p:spPr>
        <p:txBody>
          <a:bodyPr/>
          <a:lstStyle/>
          <a:p>
            <a:endParaRPr lang="zh-CN" altLang="en-US"/>
          </a:p>
        </p:txBody>
      </p:sp>
      <p:sp>
        <p:nvSpPr>
          <p:cNvPr id="101" name="tick">
            <a:extLst>
              <a:ext uri="{FF2B5EF4-FFF2-40B4-BE49-F238E27FC236}">
                <a16:creationId xmlns:a16="http://schemas.microsoft.com/office/drawing/2014/main" id="{A5CFA678-D945-4B68-B4F7-07A242F4A33B}"/>
              </a:ext>
            </a:extLst>
          </p:cNvPr>
          <p:cNvSpPr>
            <a:spLocks noGrp="1"/>
          </p:cNvSpPr>
          <p:nvPr/>
        </p:nvSpPr>
        <p:spPr>
          <a:xfrm>
            <a:off x="6597881" y="3676650"/>
            <a:ext cx="0" cy="209550"/>
          </a:xfrm>
          <a:prstGeom prst="line">
            <a:avLst/>
          </a:prstGeom>
          <a:noFill/>
          <a:ln w="19050">
            <a:solidFill>
              <a:srgbClr val="111111"/>
            </a:solidFill>
            <a:prstDash val="solid"/>
          </a:ln>
        </p:spPr>
        <p:txBody>
          <a:bodyPr/>
          <a:lstStyle/>
          <a:p>
            <a:endParaRPr lang="zh-CN" altLang="en-US"/>
          </a:p>
        </p:txBody>
      </p:sp>
      <p:sp>
        <p:nvSpPr>
          <p:cNvPr id="102" name="motion-vertical-label">
            <a:extLst>
              <a:ext uri="{FF2B5EF4-FFF2-40B4-BE49-F238E27FC236}">
                <a16:creationId xmlns:a16="http://schemas.microsoft.com/office/drawing/2014/main" id="{BE03B57C-8E27-4E7C-8752-AF8EB3A68784}"/>
              </a:ext>
            </a:extLst>
          </p:cNvPr>
          <p:cNvSpPr>
            <a:spLocks noGrp="1"/>
          </p:cNvSpPr>
          <p:nvPr/>
        </p:nvSpPr>
        <p:spPr>
          <a:xfrm>
            <a:off x="4743450" y="2466975"/>
            <a:ext cx="1562100" cy="266700"/>
          </a:xfrm>
          <a:prstGeom prst="rect">
            <a:avLst/>
          </a:prstGeom>
          <a:noFill/>
          <a:ln w="0">
            <a:noFill/>
            <a:prstDash val="solid"/>
          </a:ln>
        </p:spPr>
        <p:txBody>
          <a:bodyPr wrap="square" lIns="0" tIns="0" rIns="0" bIns="0" anchor="t">
            <a:normAutofit/>
          </a:bodyPr>
          <a:lstStyle/>
          <a:p>
            <a:pPr algn="ctr">
              <a:defRPr sz="1125" b="1" i="0">
                <a:solidFill>
                  <a:srgbClr val="111111"/>
                </a:solidFill>
                <a:latin typeface="Arial"/>
                <a:ea typeface="Arial"/>
                <a:cs typeface="Arial"/>
              </a:defRPr>
            </a:pPr>
            <a:r>
              <a:rPr sz="1125" b="1" i="0">
                <a:solidFill>
                  <a:srgbClr val="111111"/>
                </a:solidFill>
                <a:latin typeface="Arial"/>
                <a:ea typeface="Arial"/>
                <a:cs typeface="Arial"/>
              </a:rPr>
              <a:t>VERTICAL STILL</a:t>
            </a:r>
          </a:p>
        </p:txBody>
      </p:sp>
      <p:sp>
        <p:nvSpPr>
          <p:cNvPr id="103" name="motion-vertical-note">
            <a:extLst>
              <a:ext uri="{FF2B5EF4-FFF2-40B4-BE49-F238E27FC236}">
                <a16:creationId xmlns:a16="http://schemas.microsoft.com/office/drawing/2014/main" id="{13D2BB8A-81CB-424B-8E78-AA30A0032DCA}"/>
              </a:ext>
            </a:extLst>
          </p:cNvPr>
          <p:cNvSpPr>
            <a:spLocks noGrp="1"/>
          </p:cNvSpPr>
          <p:nvPr/>
        </p:nvSpPr>
        <p:spPr>
          <a:xfrm>
            <a:off x="4743450" y="2771775"/>
            <a:ext cx="1562100" cy="209550"/>
          </a:xfrm>
          <a:prstGeom prst="rect">
            <a:avLst/>
          </a:prstGeom>
          <a:noFill/>
          <a:ln w="0">
            <a:noFill/>
            <a:prstDash val="solid"/>
          </a:ln>
        </p:spPr>
        <p:txBody>
          <a:bodyPr wrap="square" lIns="0" tIns="0" rIns="0" bIns="0" anchor="t">
            <a:normAutofit/>
          </a:bodyPr>
          <a:lstStyle/>
          <a:p>
            <a:pPr algn="ctr">
              <a:defRPr sz="750" b="0" i="0">
                <a:solidFill>
                  <a:srgbClr val="666666"/>
                </a:solidFill>
                <a:latin typeface="Microsoft YaHei"/>
                <a:ea typeface="Microsoft YaHei"/>
                <a:cs typeface="Microsoft YaHei"/>
              </a:defRPr>
            </a:pPr>
            <a:r>
              <a:rPr sz="750" b="0" i="0">
                <a:solidFill>
                  <a:srgbClr val="666666"/>
                </a:solidFill>
                <a:latin typeface="Microsoft YaHei"/>
                <a:ea typeface="Microsoft YaHei"/>
                <a:cs typeface="Microsoft YaHei"/>
              </a:rPr>
              <a:t>替换图片 · 9:16 · crop cover</a:t>
            </a:r>
          </a:p>
        </p:txBody>
      </p:sp>
      <p:sp>
        <p:nvSpPr>
          <p:cNvPr id="104" name="motion-vertical-chip-bg">
            <a:extLst>
              <a:ext uri="{FF2B5EF4-FFF2-40B4-BE49-F238E27FC236}">
                <a16:creationId xmlns:a16="http://schemas.microsoft.com/office/drawing/2014/main" id="{9FFCEC1D-4F48-44D9-84FB-56772D622A93}"/>
              </a:ext>
            </a:extLst>
          </p:cNvPr>
          <p:cNvSpPr>
            <a:spLocks noGrp="1"/>
          </p:cNvSpPr>
          <p:nvPr/>
        </p:nvSpPr>
        <p:spPr>
          <a:xfrm>
            <a:off x="4629150" y="1028700"/>
            <a:ext cx="609600" cy="209550"/>
          </a:xfrm>
          <a:prstGeom prst="rect">
            <a:avLst/>
          </a:prstGeom>
          <a:solidFill>
            <a:srgbClr val="111111"/>
          </a:solidFill>
          <a:ln w="0">
            <a:noFill/>
            <a:prstDash val="solid"/>
          </a:ln>
        </p:spPr>
        <p:txBody>
          <a:bodyPr/>
          <a:lstStyle/>
          <a:p>
            <a:endParaRPr lang="zh-CN" altLang="en-US"/>
          </a:p>
        </p:txBody>
      </p:sp>
      <p:sp>
        <p:nvSpPr>
          <p:cNvPr id="105" name="motion-vertical-chip">
            <a:extLst>
              <a:ext uri="{FF2B5EF4-FFF2-40B4-BE49-F238E27FC236}">
                <a16:creationId xmlns:a16="http://schemas.microsoft.com/office/drawing/2014/main" id="{D4BDFA18-4651-4C5E-8A3C-460620E9E4EF}"/>
              </a:ext>
            </a:extLst>
          </p:cNvPr>
          <p:cNvSpPr>
            <a:spLocks noGrp="1"/>
          </p:cNvSpPr>
          <p:nvPr/>
        </p:nvSpPr>
        <p:spPr>
          <a:xfrm>
            <a:off x="4695825" y="1066800"/>
            <a:ext cx="476250" cy="114300"/>
          </a:xfrm>
          <a:prstGeom prst="rect">
            <a:avLst/>
          </a:prstGeom>
          <a:noFill/>
          <a:ln w="0">
            <a:noFill/>
            <a:prstDash val="solid"/>
          </a:ln>
        </p:spPr>
        <p:txBody>
          <a:bodyPr wrap="square" lIns="0" tIns="0" rIns="0" bIns="0" anchor="t">
            <a:normAutofit/>
          </a:bodyPr>
          <a:lstStyle/>
          <a:p>
            <a:pPr algn="ctr">
              <a:defRPr sz="750" b="1" i="0">
                <a:solidFill>
                  <a:srgbClr val="F5F5F3"/>
                </a:solidFill>
                <a:latin typeface="Arial"/>
                <a:ea typeface="Arial"/>
                <a:cs typeface="Arial"/>
              </a:defRPr>
            </a:pPr>
            <a:r>
              <a:rPr sz="750" b="1" i="0">
                <a:solidFill>
                  <a:srgbClr val="F5F5F3"/>
                </a:solidFill>
                <a:latin typeface="Arial"/>
                <a:ea typeface="Arial"/>
                <a:cs typeface="Arial"/>
              </a:rPr>
              <a:t>9:16</a:t>
            </a:r>
          </a:p>
        </p:txBody>
      </p:sp>
      <p:sp>
        <p:nvSpPr>
          <p:cNvPr id="106" name="motion-vertical-dot">
            <a:extLst>
              <a:ext uri="{FF2B5EF4-FFF2-40B4-BE49-F238E27FC236}">
                <a16:creationId xmlns:a16="http://schemas.microsoft.com/office/drawing/2014/main" id="{0BD258D9-66DA-4314-A3FF-45992F6C26EB}"/>
              </a:ext>
            </a:extLst>
          </p:cNvPr>
          <p:cNvSpPr>
            <a:spLocks noGrp="1"/>
          </p:cNvSpPr>
          <p:nvPr/>
        </p:nvSpPr>
        <p:spPr>
          <a:xfrm>
            <a:off x="6248400" y="1028700"/>
            <a:ext cx="133350" cy="133350"/>
          </a:xfrm>
          <a:prstGeom prst="ellipse">
            <a:avLst/>
          </a:prstGeom>
          <a:solidFill>
            <a:srgbClr val="111111"/>
          </a:solidFill>
          <a:ln w="0">
            <a:noFill/>
            <a:prstDash val="solid"/>
          </a:ln>
        </p:spPr>
        <p:txBody>
          <a:bodyPr/>
          <a:lstStyle/>
          <a:p>
            <a:endParaRPr lang="zh-CN" altLang="en-US"/>
          </a:p>
        </p:txBody>
      </p:sp>
      <p:sp>
        <p:nvSpPr>
          <p:cNvPr id="116" name="tick">
            <a:extLst>
              <a:ext uri="{FF2B5EF4-FFF2-40B4-BE49-F238E27FC236}">
                <a16:creationId xmlns:a16="http://schemas.microsoft.com/office/drawing/2014/main" id="{58FC2071-DE85-4E3D-B1EE-CA9CC9E24C6F}"/>
              </a:ext>
            </a:extLst>
          </p:cNvPr>
          <p:cNvSpPr>
            <a:spLocks noGrp="1"/>
          </p:cNvSpPr>
          <p:nvPr/>
        </p:nvSpPr>
        <p:spPr>
          <a:xfrm>
            <a:off x="12245388" y="495074"/>
            <a:ext cx="0" cy="209550"/>
          </a:xfrm>
          <a:prstGeom prst="line">
            <a:avLst/>
          </a:prstGeom>
          <a:noFill/>
          <a:ln w="19050">
            <a:solidFill>
              <a:srgbClr val="111111"/>
            </a:solidFill>
            <a:prstDash val="solid"/>
          </a:ln>
        </p:spPr>
        <p:txBody>
          <a:bodyPr/>
          <a:lstStyle/>
          <a:p>
            <a:endParaRPr lang="zh-CN" altLang="en-US"/>
          </a:p>
        </p:txBody>
      </p:sp>
      <p:sp>
        <p:nvSpPr>
          <p:cNvPr id="158" name="accent-bar">
            <a:extLst>
              <a:ext uri="{FF2B5EF4-FFF2-40B4-BE49-F238E27FC236}">
                <a16:creationId xmlns:a16="http://schemas.microsoft.com/office/drawing/2014/main" id="{695288C5-02DB-4D0A-A4A5-1E70064B1F69}"/>
              </a:ext>
            </a:extLst>
          </p:cNvPr>
          <p:cNvSpPr>
            <a:spLocks noGrp="1"/>
          </p:cNvSpPr>
          <p:nvPr/>
        </p:nvSpPr>
        <p:spPr>
          <a:xfrm>
            <a:off x="723900" y="4114800"/>
            <a:ext cx="952500" cy="76200"/>
          </a:xfrm>
          <a:prstGeom prst="rect">
            <a:avLst/>
          </a:prstGeom>
          <a:solidFill>
            <a:srgbClr val="E8FF2A"/>
          </a:solidFill>
          <a:ln w="0">
            <a:noFill/>
            <a:prstDash val="solid"/>
          </a:ln>
        </p:spPr>
        <p:txBody>
          <a:bodyPr/>
          <a:lstStyle/>
          <a:p>
            <a:endParaRPr lang="zh-CN" altLang="en-US"/>
          </a:p>
        </p:txBody>
      </p:sp>
      <p:sp>
        <p:nvSpPr>
          <p:cNvPr id="159" name="accent-bar-tail">
            <a:extLst>
              <a:ext uri="{FF2B5EF4-FFF2-40B4-BE49-F238E27FC236}">
                <a16:creationId xmlns:a16="http://schemas.microsoft.com/office/drawing/2014/main" id="{CB5917FF-C7AD-4D7C-BDB9-7A03A5750AC0}"/>
              </a:ext>
            </a:extLst>
          </p:cNvPr>
          <p:cNvSpPr>
            <a:spLocks noGrp="1"/>
          </p:cNvSpPr>
          <p:nvPr/>
        </p:nvSpPr>
        <p:spPr>
          <a:xfrm>
            <a:off x="1733550" y="4114800"/>
            <a:ext cx="190500" cy="76200"/>
          </a:xfrm>
          <a:prstGeom prst="rect">
            <a:avLst/>
          </a:prstGeom>
          <a:solidFill>
            <a:srgbClr val="111111"/>
          </a:solidFill>
          <a:ln w="0">
            <a:noFill/>
            <a:prstDash val="solid"/>
          </a:ln>
        </p:spPr>
        <p:txBody>
          <a:bodyPr/>
          <a:lstStyle/>
          <a:p>
            <a:endParaRPr lang="zh-CN" altLang="en-US"/>
          </a:p>
        </p:txBody>
      </p:sp>
      <p:sp>
        <p:nvSpPr>
          <p:cNvPr id="160" name="accent-bar-dot">
            <a:extLst>
              <a:ext uri="{FF2B5EF4-FFF2-40B4-BE49-F238E27FC236}">
                <a16:creationId xmlns:a16="http://schemas.microsoft.com/office/drawing/2014/main" id="{B60891EA-363B-443C-8F1A-515B62AC4440}"/>
              </a:ext>
            </a:extLst>
          </p:cNvPr>
          <p:cNvSpPr>
            <a:spLocks noGrp="1"/>
          </p:cNvSpPr>
          <p:nvPr/>
        </p:nvSpPr>
        <p:spPr>
          <a:xfrm>
            <a:off x="1981200" y="4114800"/>
            <a:ext cx="76200" cy="76200"/>
          </a:xfrm>
          <a:prstGeom prst="rect">
            <a:avLst/>
          </a:prstGeom>
          <a:solidFill>
            <a:srgbClr val="FF2A2A"/>
          </a:solidFill>
          <a:ln w="0">
            <a:noFill/>
            <a:prstDash val="solid"/>
          </a:ln>
        </p:spPr>
        <p:txBody>
          <a:bodyPr/>
          <a:lstStyle/>
          <a:p>
            <a:endParaRPr lang="zh-CN" altLang="en-US"/>
          </a:p>
        </p:txBody>
      </p:sp>
      <p:pic>
        <p:nvPicPr>
          <p:cNvPr id="163" name="图片 162">
            <a:extLst>
              <a:ext uri="{FF2B5EF4-FFF2-40B4-BE49-F238E27FC236}">
                <a16:creationId xmlns:a16="http://schemas.microsoft.com/office/drawing/2014/main" id="{1BA9355A-B745-5C13-0618-E87F6D8C75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8624" y="957260"/>
            <a:ext cx="2005051" cy="2836177"/>
          </a:xfrm>
          <a:prstGeom prst="rect">
            <a:avLst/>
          </a:prstGeom>
          <a:effectLst>
            <a:outerShdw blurRad="50800" dist="38100" dir="2700000" algn="tl" rotWithShape="0">
              <a:prstClr val="black">
                <a:alpha val="40000"/>
              </a:prstClr>
            </a:outerShdw>
          </a:effectLst>
        </p:spPr>
      </p:pic>
      <p:sp>
        <p:nvSpPr>
          <p:cNvPr id="164" name="motion-vertical">
            <a:extLst>
              <a:ext uri="{FF2B5EF4-FFF2-40B4-BE49-F238E27FC236}">
                <a16:creationId xmlns:a16="http://schemas.microsoft.com/office/drawing/2014/main" id="{41946973-3BE5-EC5C-D342-9F14497E9BBD}"/>
              </a:ext>
            </a:extLst>
          </p:cNvPr>
          <p:cNvSpPr>
            <a:spLocks noGrp="1"/>
          </p:cNvSpPr>
          <p:nvPr/>
        </p:nvSpPr>
        <p:spPr>
          <a:xfrm>
            <a:off x="6974702" y="3271839"/>
            <a:ext cx="2114545" cy="3009899"/>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165" name="motion-vertical-inner">
            <a:extLst>
              <a:ext uri="{FF2B5EF4-FFF2-40B4-BE49-F238E27FC236}">
                <a16:creationId xmlns:a16="http://schemas.microsoft.com/office/drawing/2014/main" id="{106DD964-CDDD-6DCA-8317-831512D35A44}"/>
              </a:ext>
            </a:extLst>
          </p:cNvPr>
          <p:cNvSpPr>
            <a:spLocks noGrp="1"/>
          </p:cNvSpPr>
          <p:nvPr/>
        </p:nvSpPr>
        <p:spPr>
          <a:xfrm>
            <a:off x="7069953" y="3367090"/>
            <a:ext cx="1905000" cy="2795586"/>
          </a:xfrm>
          <a:prstGeom prst="rect">
            <a:avLst/>
          </a:prstGeom>
          <a:noFill/>
          <a:ln w="9525">
            <a:solidFill>
              <a:srgbClr val="111111">
                <a:alpha val="10000"/>
              </a:srgbClr>
            </a:solidFill>
            <a:prstDash val="solid"/>
          </a:ln>
        </p:spPr>
        <p:txBody>
          <a:bodyPr/>
          <a:lstStyle/>
          <a:p>
            <a:endParaRPr lang="zh-CN" altLang="en-US"/>
          </a:p>
        </p:txBody>
      </p:sp>
      <p:sp>
        <p:nvSpPr>
          <p:cNvPr id="166" name="motion-vertical-diag-1">
            <a:extLst>
              <a:ext uri="{FF2B5EF4-FFF2-40B4-BE49-F238E27FC236}">
                <a16:creationId xmlns:a16="http://schemas.microsoft.com/office/drawing/2014/main" id="{F71E00A9-D119-B7F5-6D30-6FE017D7D99F}"/>
              </a:ext>
            </a:extLst>
          </p:cNvPr>
          <p:cNvSpPr>
            <a:spLocks noGrp="1"/>
          </p:cNvSpPr>
          <p:nvPr/>
        </p:nvSpPr>
        <p:spPr>
          <a:xfrm>
            <a:off x="7184252" y="3481390"/>
            <a:ext cx="1714495" cy="2671762"/>
          </a:xfrm>
          <a:prstGeom prst="line">
            <a:avLst/>
          </a:prstGeom>
          <a:noFill/>
          <a:ln w="9525">
            <a:solidFill>
              <a:srgbClr val="111111">
                <a:alpha val="14000"/>
              </a:srgbClr>
            </a:solidFill>
            <a:prstDash val="solid"/>
          </a:ln>
        </p:spPr>
        <p:txBody>
          <a:bodyPr/>
          <a:lstStyle/>
          <a:p>
            <a:endParaRPr lang="zh-CN" altLang="en-US"/>
          </a:p>
        </p:txBody>
      </p:sp>
      <p:sp>
        <p:nvSpPr>
          <p:cNvPr id="167" name="motion-vertical-diag-2">
            <a:extLst>
              <a:ext uri="{FF2B5EF4-FFF2-40B4-BE49-F238E27FC236}">
                <a16:creationId xmlns:a16="http://schemas.microsoft.com/office/drawing/2014/main" id="{74E2989A-13A1-9E90-9744-C462504CE58B}"/>
              </a:ext>
            </a:extLst>
          </p:cNvPr>
          <p:cNvSpPr>
            <a:spLocks noGrp="1"/>
          </p:cNvSpPr>
          <p:nvPr/>
        </p:nvSpPr>
        <p:spPr>
          <a:xfrm>
            <a:off x="8860652" y="3481390"/>
            <a:ext cx="57121" cy="2671763"/>
          </a:xfrm>
          <a:prstGeom prst="line">
            <a:avLst/>
          </a:prstGeom>
          <a:noFill/>
          <a:ln w="9525">
            <a:solidFill>
              <a:srgbClr val="111111">
                <a:alpha val="14000"/>
              </a:srgbClr>
            </a:solidFill>
            <a:prstDash val="solid"/>
          </a:ln>
        </p:spPr>
        <p:txBody>
          <a:bodyPr/>
          <a:lstStyle/>
          <a:p>
            <a:endParaRPr lang="zh-CN" altLang="en-US"/>
          </a:p>
        </p:txBody>
      </p:sp>
      <p:sp>
        <p:nvSpPr>
          <p:cNvPr id="168" name="tick">
            <a:extLst>
              <a:ext uri="{FF2B5EF4-FFF2-40B4-BE49-F238E27FC236}">
                <a16:creationId xmlns:a16="http://schemas.microsoft.com/office/drawing/2014/main" id="{81FAF5C2-F227-B694-3387-62E231D41905}"/>
              </a:ext>
            </a:extLst>
          </p:cNvPr>
          <p:cNvSpPr>
            <a:spLocks noGrp="1"/>
          </p:cNvSpPr>
          <p:nvPr/>
        </p:nvSpPr>
        <p:spPr>
          <a:xfrm>
            <a:off x="6974703" y="3271840"/>
            <a:ext cx="209550" cy="0"/>
          </a:xfrm>
          <a:prstGeom prst="line">
            <a:avLst/>
          </a:prstGeom>
          <a:noFill/>
          <a:ln w="19050">
            <a:solidFill>
              <a:srgbClr val="111111"/>
            </a:solidFill>
            <a:prstDash val="solid"/>
          </a:ln>
        </p:spPr>
        <p:txBody>
          <a:bodyPr/>
          <a:lstStyle/>
          <a:p>
            <a:endParaRPr lang="zh-CN" altLang="en-US"/>
          </a:p>
        </p:txBody>
      </p:sp>
      <p:sp>
        <p:nvSpPr>
          <p:cNvPr id="169" name="tick">
            <a:extLst>
              <a:ext uri="{FF2B5EF4-FFF2-40B4-BE49-F238E27FC236}">
                <a16:creationId xmlns:a16="http://schemas.microsoft.com/office/drawing/2014/main" id="{791F449F-A346-BD70-B083-D311B66F7CCB}"/>
              </a:ext>
            </a:extLst>
          </p:cNvPr>
          <p:cNvSpPr>
            <a:spLocks noGrp="1"/>
          </p:cNvSpPr>
          <p:nvPr/>
        </p:nvSpPr>
        <p:spPr>
          <a:xfrm>
            <a:off x="6974703" y="3271840"/>
            <a:ext cx="0" cy="209550"/>
          </a:xfrm>
          <a:prstGeom prst="line">
            <a:avLst/>
          </a:prstGeom>
          <a:noFill/>
          <a:ln w="19050">
            <a:solidFill>
              <a:srgbClr val="111111"/>
            </a:solidFill>
            <a:prstDash val="solid"/>
          </a:ln>
        </p:spPr>
        <p:txBody>
          <a:bodyPr/>
          <a:lstStyle/>
          <a:p>
            <a:endParaRPr lang="zh-CN" altLang="en-US"/>
          </a:p>
        </p:txBody>
      </p:sp>
      <p:sp>
        <p:nvSpPr>
          <p:cNvPr id="170" name="tick">
            <a:extLst>
              <a:ext uri="{FF2B5EF4-FFF2-40B4-BE49-F238E27FC236}">
                <a16:creationId xmlns:a16="http://schemas.microsoft.com/office/drawing/2014/main" id="{78A2E2CA-921A-C064-6DDA-5DE02A8F6181}"/>
              </a:ext>
            </a:extLst>
          </p:cNvPr>
          <p:cNvSpPr>
            <a:spLocks noGrp="1"/>
          </p:cNvSpPr>
          <p:nvPr/>
        </p:nvSpPr>
        <p:spPr>
          <a:xfrm>
            <a:off x="8879705" y="3271840"/>
            <a:ext cx="209550" cy="0"/>
          </a:xfrm>
          <a:prstGeom prst="line">
            <a:avLst/>
          </a:prstGeom>
          <a:noFill/>
          <a:ln w="19050">
            <a:solidFill>
              <a:srgbClr val="111111"/>
            </a:solidFill>
            <a:prstDash val="solid"/>
          </a:ln>
        </p:spPr>
        <p:txBody>
          <a:bodyPr/>
          <a:lstStyle/>
          <a:p>
            <a:endParaRPr lang="zh-CN" altLang="en-US"/>
          </a:p>
        </p:txBody>
      </p:sp>
      <p:sp>
        <p:nvSpPr>
          <p:cNvPr id="171" name="tick">
            <a:extLst>
              <a:ext uri="{FF2B5EF4-FFF2-40B4-BE49-F238E27FC236}">
                <a16:creationId xmlns:a16="http://schemas.microsoft.com/office/drawing/2014/main" id="{5D270900-8587-41F8-92D4-3806915B2007}"/>
              </a:ext>
            </a:extLst>
          </p:cNvPr>
          <p:cNvSpPr>
            <a:spLocks noGrp="1"/>
          </p:cNvSpPr>
          <p:nvPr/>
        </p:nvSpPr>
        <p:spPr>
          <a:xfrm>
            <a:off x="9089255" y="3271840"/>
            <a:ext cx="0" cy="209550"/>
          </a:xfrm>
          <a:prstGeom prst="line">
            <a:avLst/>
          </a:prstGeom>
          <a:noFill/>
          <a:ln w="19050">
            <a:solidFill>
              <a:srgbClr val="111111"/>
            </a:solidFill>
            <a:prstDash val="solid"/>
          </a:ln>
        </p:spPr>
        <p:txBody>
          <a:bodyPr/>
          <a:lstStyle/>
          <a:p>
            <a:endParaRPr lang="zh-CN" altLang="en-US"/>
          </a:p>
        </p:txBody>
      </p:sp>
      <p:sp>
        <p:nvSpPr>
          <p:cNvPr id="172" name="tick">
            <a:extLst>
              <a:ext uri="{FF2B5EF4-FFF2-40B4-BE49-F238E27FC236}">
                <a16:creationId xmlns:a16="http://schemas.microsoft.com/office/drawing/2014/main" id="{BFCFDC60-916C-8CCD-4870-8FEFA98EB739}"/>
              </a:ext>
            </a:extLst>
          </p:cNvPr>
          <p:cNvSpPr>
            <a:spLocks noGrp="1"/>
          </p:cNvSpPr>
          <p:nvPr/>
        </p:nvSpPr>
        <p:spPr>
          <a:xfrm>
            <a:off x="6979465" y="6281740"/>
            <a:ext cx="209550" cy="0"/>
          </a:xfrm>
          <a:prstGeom prst="line">
            <a:avLst/>
          </a:prstGeom>
          <a:noFill/>
          <a:ln w="19050">
            <a:solidFill>
              <a:srgbClr val="111111"/>
            </a:solidFill>
            <a:prstDash val="solid"/>
          </a:ln>
        </p:spPr>
        <p:txBody>
          <a:bodyPr/>
          <a:lstStyle/>
          <a:p>
            <a:endParaRPr lang="zh-CN" altLang="en-US"/>
          </a:p>
        </p:txBody>
      </p:sp>
      <p:sp>
        <p:nvSpPr>
          <p:cNvPr id="173" name="tick">
            <a:extLst>
              <a:ext uri="{FF2B5EF4-FFF2-40B4-BE49-F238E27FC236}">
                <a16:creationId xmlns:a16="http://schemas.microsoft.com/office/drawing/2014/main" id="{DE79B4AA-91C0-CCEA-04B6-62D9861A8BCF}"/>
              </a:ext>
            </a:extLst>
          </p:cNvPr>
          <p:cNvSpPr>
            <a:spLocks noGrp="1"/>
          </p:cNvSpPr>
          <p:nvPr/>
        </p:nvSpPr>
        <p:spPr>
          <a:xfrm>
            <a:off x="6979465" y="6072190"/>
            <a:ext cx="0" cy="209550"/>
          </a:xfrm>
          <a:prstGeom prst="line">
            <a:avLst/>
          </a:prstGeom>
          <a:noFill/>
          <a:ln w="19050">
            <a:solidFill>
              <a:srgbClr val="111111"/>
            </a:solidFill>
            <a:prstDash val="solid"/>
          </a:ln>
        </p:spPr>
        <p:txBody>
          <a:bodyPr/>
          <a:lstStyle/>
          <a:p>
            <a:endParaRPr lang="zh-CN" altLang="en-US"/>
          </a:p>
        </p:txBody>
      </p:sp>
      <p:sp>
        <p:nvSpPr>
          <p:cNvPr id="174" name="tick">
            <a:extLst>
              <a:ext uri="{FF2B5EF4-FFF2-40B4-BE49-F238E27FC236}">
                <a16:creationId xmlns:a16="http://schemas.microsoft.com/office/drawing/2014/main" id="{17CC0E49-E07D-7FB2-1E8F-4DDE63086D66}"/>
              </a:ext>
            </a:extLst>
          </p:cNvPr>
          <p:cNvSpPr>
            <a:spLocks noGrp="1"/>
          </p:cNvSpPr>
          <p:nvPr/>
        </p:nvSpPr>
        <p:spPr>
          <a:xfrm>
            <a:off x="8889227" y="6281740"/>
            <a:ext cx="209550" cy="0"/>
          </a:xfrm>
          <a:prstGeom prst="line">
            <a:avLst/>
          </a:prstGeom>
          <a:noFill/>
          <a:ln w="19050">
            <a:solidFill>
              <a:srgbClr val="111111"/>
            </a:solidFill>
            <a:prstDash val="solid"/>
          </a:ln>
        </p:spPr>
        <p:txBody>
          <a:bodyPr/>
          <a:lstStyle/>
          <a:p>
            <a:endParaRPr lang="zh-CN" altLang="en-US"/>
          </a:p>
        </p:txBody>
      </p:sp>
      <p:sp>
        <p:nvSpPr>
          <p:cNvPr id="175" name="tick">
            <a:extLst>
              <a:ext uri="{FF2B5EF4-FFF2-40B4-BE49-F238E27FC236}">
                <a16:creationId xmlns:a16="http://schemas.microsoft.com/office/drawing/2014/main" id="{307CD1A8-8920-959B-F3C4-3B8E87F93087}"/>
              </a:ext>
            </a:extLst>
          </p:cNvPr>
          <p:cNvSpPr>
            <a:spLocks noGrp="1"/>
          </p:cNvSpPr>
          <p:nvPr/>
        </p:nvSpPr>
        <p:spPr>
          <a:xfrm>
            <a:off x="9094014" y="6072190"/>
            <a:ext cx="0" cy="209550"/>
          </a:xfrm>
          <a:prstGeom prst="line">
            <a:avLst/>
          </a:prstGeom>
          <a:noFill/>
          <a:ln w="19050">
            <a:solidFill>
              <a:srgbClr val="111111"/>
            </a:solidFill>
            <a:prstDash val="solid"/>
          </a:ln>
        </p:spPr>
        <p:txBody>
          <a:bodyPr/>
          <a:lstStyle/>
          <a:p>
            <a:endParaRPr lang="zh-CN" altLang="en-US"/>
          </a:p>
        </p:txBody>
      </p:sp>
      <p:sp>
        <p:nvSpPr>
          <p:cNvPr id="176" name="motion-vertical-label">
            <a:extLst>
              <a:ext uri="{FF2B5EF4-FFF2-40B4-BE49-F238E27FC236}">
                <a16:creationId xmlns:a16="http://schemas.microsoft.com/office/drawing/2014/main" id="{0CDE6817-6070-4AAA-4F61-2811FE0EBFDC}"/>
              </a:ext>
            </a:extLst>
          </p:cNvPr>
          <p:cNvSpPr>
            <a:spLocks noGrp="1"/>
          </p:cNvSpPr>
          <p:nvPr/>
        </p:nvSpPr>
        <p:spPr>
          <a:xfrm>
            <a:off x="7241403" y="4862515"/>
            <a:ext cx="1562100" cy="266700"/>
          </a:xfrm>
          <a:prstGeom prst="rect">
            <a:avLst/>
          </a:prstGeom>
          <a:noFill/>
          <a:ln w="0">
            <a:noFill/>
            <a:prstDash val="solid"/>
          </a:ln>
        </p:spPr>
        <p:txBody>
          <a:bodyPr wrap="square" lIns="0" tIns="0" rIns="0" bIns="0" anchor="t">
            <a:normAutofit/>
          </a:bodyPr>
          <a:lstStyle/>
          <a:p>
            <a:pPr algn="ctr">
              <a:defRPr sz="1125" b="1" i="0">
                <a:solidFill>
                  <a:srgbClr val="111111"/>
                </a:solidFill>
                <a:latin typeface="Arial"/>
                <a:ea typeface="Arial"/>
                <a:cs typeface="Arial"/>
              </a:defRPr>
            </a:pPr>
            <a:r>
              <a:rPr sz="1125" b="1" i="0">
                <a:solidFill>
                  <a:srgbClr val="111111"/>
                </a:solidFill>
                <a:latin typeface="Arial"/>
                <a:ea typeface="Arial"/>
                <a:cs typeface="Arial"/>
              </a:rPr>
              <a:t>VERTICAL STILL</a:t>
            </a:r>
          </a:p>
        </p:txBody>
      </p:sp>
      <p:sp>
        <p:nvSpPr>
          <p:cNvPr id="177" name="motion-vertical-note">
            <a:extLst>
              <a:ext uri="{FF2B5EF4-FFF2-40B4-BE49-F238E27FC236}">
                <a16:creationId xmlns:a16="http://schemas.microsoft.com/office/drawing/2014/main" id="{ECFD92F6-25CD-A8DF-8961-16152854F51E}"/>
              </a:ext>
            </a:extLst>
          </p:cNvPr>
          <p:cNvSpPr>
            <a:spLocks noGrp="1"/>
          </p:cNvSpPr>
          <p:nvPr/>
        </p:nvSpPr>
        <p:spPr>
          <a:xfrm>
            <a:off x="7241403" y="5167315"/>
            <a:ext cx="1562100" cy="209550"/>
          </a:xfrm>
          <a:prstGeom prst="rect">
            <a:avLst/>
          </a:prstGeom>
          <a:noFill/>
          <a:ln w="0">
            <a:noFill/>
            <a:prstDash val="solid"/>
          </a:ln>
        </p:spPr>
        <p:txBody>
          <a:bodyPr wrap="square" lIns="0" tIns="0" rIns="0" bIns="0" anchor="t">
            <a:normAutofit/>
          </a:bodyPr>
          <a:lstStyle/>
          <a:p>
            <a:pPr algn="ctr">
              <a:defRPr sz="750" b="0" i="0">
                <a:solidFill>
                  <a:srgbClr val="666666"/>
                </a:solidFill>
                <a:latin typeface="Microsoft YaHei"/>
                <a:ea typeface="Microsoft YaHei"/>
                <a:cs typeface="Microsoft YaHei"/>
              </a:defRPr>
            </a:pPr>
            <a:r>
              <a:rPr sz="750" b="0" i="0">
                <a:solidFill>
                  <a:srgbClr val="666666"/>
                </a:solidFill>
                <a:latin typeface="Microsoft YaHei"/>
                <a:ea typeface="Microsoft YaHei"/>
                <a:cs typeface="Microsoft YaHei"/>
              </a:rPr>
              <a:t>替换图片 · 9:16 · crop cover</a:t>
            </a:r>
          </a:p>
        </p:txBody>
      </p:sp>
      <p:sp>
        <p:nvSpPr>
          <p:cNvPr id="178" name="motion-vertical-chip-bg">
            <a:extLst>
              <a:ext uri="{FF2B5EF4-FFF2-40B4-BE49-F238E27FC236}">
                <a16:creationId xmlns:a16="http://schemas.microsoft.com/office/drawing/2014/main" id="{F390A031-15CD-8813-F46A-9743D3A488C9}"/>
              </a:ext>
            </a:extLst>
          </p:cNvPr>
          <p:cNvSpPr>
            <a:spLocks noGrp="1"/>
          </p:cNvSpPr>
          <p:nvPr/>
        </p:nvSpPr>
        <p:spPr>
          <a:xfrm>
            <a:off x="7127103" y="3424240"/>
            <a:ext cx="609600" cy="209550"/>
          </a:xfrm>
          <a:prstGeom prst="rect">
            <a:avLst/>
          </a:prstGeom>
          <a:solidFill>
            <a:srgbClr val="111111"/>
          </a:solidFill>
          <a:ln w="0">
            <a:noFill/>
            <a:prstDash val="solid"/>
          </a:ln>
        </p:spPr>
        <p:txBody>
          <a:bodyPr/>
          <a:lstStyle/>
          <a:p>
            <a:endParaRPr lang="zh-CN" altLang="en-US"/>
          </a:p>
        </p:txBody>
      </p:sp>
      <p:sp>
        <p:nvSpPr>
          <p:cNvPr id="179" name="motion-vertical-chip">
            <a:extLst>
              <a:ext uri="{FF2B5EF4-FFF2-40B4-BE49-F238E27FC236}">
                <a16:creationId xmlns:a16="http://schemas.microsoft.com/office/drawing/2014/main" id="{66E80698-C9A1-AA92-98E1-B26E842EBBE2}"/>
              </a:ext>
            </a:extLst>
          </p:cNvPr>
          <p:cNvSpPr>
            <a:spLocks noGrp="1"/>
          </p:cNvSpPr>
          <p:nvPr/>
        </p:nvSpPr>
        <p:spPr>
          <a:xfrm>
            <a:off x="7193778" y="3462340"/>
            <a:ext cx="476250" cy="114300"/>
          </a:xfrm>
          <a:prstGeom prst="rect">
            <a:avLst/>
          </a:prstGeom>
          <a:noFill/>
          <a:ln w="0">
            <a:noFill/>
            <a:prstDash val="solid"/>
          </a:ln>
        </p:spPr>
        <p:txBody>
          <a:bodyPr wrap="square" lIns="0" tIns="0" rIns="0" bIns="0" anchor="t">
            <a:normAutofit/>
          </a:bodyPr>
          <a:lstStyle/>
          <a:p>
            <a:pPr algn="ctr">
              <a:defRPr sz="750" b="1" i="0">
                <a:solidFill>
                  <a:srgbClr val="F5F5F3"/>
                </a:solidFill>
                <a:latin typeface="Arial"/>
                <a:ea typeface="Arial"/>
                <a:cs typeface="Arial"/>
              </a:defRPr>
            </a:pPr>
            <a:r>
              <a:rPr sz="750" b="1" i="0">
                <a:solidFill>
                  <a:srgbClr val="F5F5F3"/>
                </a:solidFill>
                <a:latin typeface="Arial"/>
                <a:ea typeface="Arial"/>
                <a:cs typeface="Arial"/>
              </a:rPr>
              <a:t>9:16</a:t>
            </a:r>
          </a:p>
        </p:txBody>
      </p:sp>
      <p:sp>
        <p:nvSpPr>
          <p:cNvPr id="180" name="motion-vertical-dot">
            <a:extLst>
              <a:ext uri="{FF2B5EF4-FFF2-40B4-BE49-F238E27FC236}">
                <a16:creationId xmlns:a16="http://schemas.microsoft.com/office/drawing/2014/main" id="{6D9FA7B3-3C71-191B-1F78-8965DBDB4045}"/>
              </a:ext>
            </a:extLst>
          </p:cNvPr>
          <p:cNvSpPr>
            <a:spLocks noGrp="1"/>
          </p:cNvSpPr>
          <p:nvPr/>
        </p:nvSpPr>
        <p:spPr>
          <a:xfrm>
            <a:off x="8746353" y="3424240"/>
            <a:ext cx="133350" cy="133350"/>
          </a:xfrm>
          <a:prstGeom prst="ellipse">
            <a:avLst/>
          </a:prstGeom>
          <a:solidFill>
            <a:srgbClr val="111111"/>
          </a:solidFill>
          <a:ln w="0">
            <a:noFill/>
            <a:prstDash val="solid"/>
          </a:ln>
        </p:spPr>
        <p:txBody>
          <a:bodyPr/>
          <a:lstStyle/>
          <a:p>
            <a:endParaRPr lang="zh-CN" altLang="en-US"/>
          </a:p>
        </p:txBody>
      </p:sp>
      <p:pic>
        <p:nvPicPr>
          <p:cNvPr id="181" name="图片 180">
            <a:extLst>
              <a:ext uri="{FF2B5EF4-FFF2-40B4-BE49-F238E27FC236}">
                <a16:creationId xmlns:a16="http://schemas.microsoft.com/office/drawing/2014/main" id="{D497C494-E442-E145-4A5F-3B423A8B090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036577" y="3352800"/>
            <a:ext cx="2005051" cy="2836176"/>
          </a:xfrm>
          <a:prstGeom prst="rect">
            <a:avLst/>
          </a:prstGeom>
          <a:effectLst>
            <a:outerShdw blurRad="50800" dist="38100" dir="2700000" algn="tl" rotWithShape="0">
              <a:prstClr val="black">
                <a:alpha val="40000"/>
              </a:prstClr>
            </a:outerShdw>
          </a:effectLst>
        </p:spPr>
      </p:pic>
      <p:sp>
        <p:nvSpPr>
          <p:cNvPr id="182" name="motion-vertical">
            <a:extLst>
              <a:ext uri="{FF2B5EF4-FFF2-40B4-BE49-F238E27FC236}">
                <a16:creationId xmlns:a16="http://schemas.microsoft.com/office/drawing/2014/main" id="{A10E1D82-3E42-002A-D824-A3786C00F5DB}"/>
              </a:ext>
            </a:extLst>
          </p:cNvPr>
          <p:cNvSpPr>
            <a:spLocks noGrp="1"/>
          </p:cNvSpPr>
          <p:nvPr/>
        </p:nvSpPr>
        <p:spPr>
          <a:xfrm>
            <a:off x="9451199" y="871539"/>
            <a:ext cx="2114545" cy="3009899"/>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183" name="motion-vertical-inner">
            <a:extLst>
              <a:ext uri="{FF2B5EF4-FFF2-40B4-BE49-F238E27FC236}">
                <a16:creationId xmlns:a16="http://schemas.microsoft.com/office/drawing/2014/main" id="{5E08C3A9-20CB-B4A1-28B9-CFC2E0535FD6}"/>
              </a:ext>
            </a:extLst>
          </p:cNvPr>
          <p:cNvSpPr>
            <a:spLocks noGrp="1"/>
          </p:cNvSpPr>
          <p:nvPr/>
        </p:nvSpPr>
        <p:spPr>
          <a:xfrm>
            <a:off x="9546450" y="966790"/>
            <a:ext cx="1905000" cy="2795586"/>
          </a:xfrm>
          <a:prstGeom prst="rect">
            <a:avLst/>
          </a:prstGeom>
          <a:noFill/>
          <a:ln w="9525">
            <a:solidFill>
              <a:srgbClr val="111111">
                <a:alpha val="10000"/>
              </a:srgbClr>
            </a:solidFill>
            <a:prstDash val="solid"/>
          </a:ln>
        </p:spPr>
        <p:txBody>
          <a:bodyPr/>
          <a:lstStyle/>
          <a:p>
            <a:endParaRPr lang="zh-CN" altLang="en-US"/>
          </a:p>
        </p:txBody>
      </p:sp>
      <p:sp>
        <p:nvSpPr>
          <p:cNvPr id="184" name="motion-vertical-diag-1">
            <a:extLst>
              <a:ext uri="{FF2B5EF4-FFF2-40B4-BE49-F238E27FC236}">
                <a16:creationId xmlns:a16="http://schemas.microsoft.com/office/drawing/2014/main" id="{1866869D-AE8C-E714-BBCA-87A434914F1E}"/>
              </a:ext>
            </a:extLst>
          </p:cNvPr>
          <p:cNvSpPr>
            <a:spLocks noGrp="1"/>
          </p:cNvSpPr>
          <p:nvPr/>
        </p:nvSpPr>
        <p:spPr>
          <a:xfrm>
            <a:off x="9660749" y="1081090"/>
            <a:ext cx="1714495" cy="2671762"/>
          </a:xfrm>
          <a:prstGeom prst="line">
            <a:avLst/>
          </a:prstGeom>
          <a:noFill/>
          <a:ln w="9525">
            <a:solidFill>
              <a:srgbClr val="111111">
                <a:alpha val="14000"/>
              </a:srgbClr>
            </a:solidFill>
            <a:prstDash val="solid"/>
          </a:ln>
        </p:spPr>
        <p:txBody>
          <a:bodyPr/>
          <a:lstStyle/>
          <a:p>
            <a:endParaRPr lang="zh-CN" altLang="en-US"/>
          </a:p>
        </p:txBody>
      </p:sp>
      <p:sp>
        <p:nvSpPr>
          <p:cNvPr id="185" name="motion-vertical-diag-2">
            <a:extLst>
              <a:ext uri="{FF2B5EF4-FFF2-40B4-BE49-F238E27FC236}">
                <a16:creationId xmlns:a16="http://schemas.microsoft.com/office/drawing/2014/main" id="{664D91BF-E27D-185A-DD96-F9D9BDF0B865}"/>
              </a:ext>
            </a:extLst>
          </p:cNvPr>
          <p:cNvSpPr>
            <a:spLocks noGrp="1"/>
          </p:cNvSpPr>
          <p:nvPr/>
        </p:nvSpPr>
        <p:spPr>
          <a:xfrm>
            <a:off x="11337149" y="1081090"/>
            <a:ext cx="57121" cy="2671763"/>
          </a:xfrm>
          <a:prstGeom prst="line">
            <a:avLst/>
          </a:prstGeom>
          <a:noFill/>
          <a:ln w="9525">
            <a:solidFill>
              <a:srgbClr val="111111">
                <a:alpha val="14000"/>
              </a:srgbClr>
            </a:solidFill>
            <a:prstDash val="solid"/>
          </a:ln>
        </p:spPr>
        <p:txBody>
          <a:bodyPr/>
          <a:lstStyle/>
          <a:p>
            <a:endParaRPr lang="zh-CN" altLang="en-US"/>
          </a:p>
        </p:txBody>
      </p:sp>
      <p:sp>
        <p:nvSpPr>
          <p:cNvPr id="186" name="tick">
            <a:extLst>
              <a:ext uri="{FF2B5EF4-FFF2-40B4-BE49-F238E27FC236}">
                <a16:creationId xmlns:a16="http://schemas.microsoft.com/office/drawing/2014/main" id="{FF83BA7B-AF3F-BE5D-1852-B7584E7D971B}"/>
              </a:ext>
            </a:extLst>
          </p:cNvPr>
          <p:cNvSpPr>
            <a:spLocks noGrp="1"/>
          </p:cNvSpPr>
          <p:nvPr/>
        </p:nvSpPr>
        <p:spPr>
          <a:xfrm>
            <a:off x="9451200" y="871540"/>
            <a:ext cx="209550" cy="0"/>
          </a:xfrm>
          <a:prstGeom prst="line">
            <a:avLst/>
          </a:prstGeom>
          <a:noFill/>
          <a:ln w="19050">
            <a:solidFill>
              <a:srgbClr val="111111"/>
            </a:solidFill>
            <a:prstDash val="solid"/>
          </a:ln>
        </p:spPr>
        <p:txBody>
          <a:bodyPr/>
          <a:lstStyle/>
          <a:p>
            <a:endParaRPr lang="zh-CN" altLang="en-US"/>
          </a:p>
        </p:txBody>
      </p:sp>
      <p:sp>
        <p:nvSpPr>
          <p:cNvPr id="187" name="tick">
            <a:extLst>
              <a:ext uri="{FF2B5EF4-FFF2-40B4-BE49-F238E27FC236}">
                <a16:creationId xmlns:a16="http://schemas.microsoft.com/office/drawing/2014/main" id="{C1691D5D-4588-F535-34F6-DFF355C13BD4}"/>
              </a:ext>
            </a:extLst>
          </p:cNvPr>
          <p:cNvSpPr>
            <a:spLocks noGrp="1"/>
          </p:cNvSpPr>
          <p:nvPr/>
        </p:nvSpPr>
        <p:spPr>
          <a:xfrm>
            <a:off x="9451200" y="871540"/>
            <a:ext cx="0" cy="209550"/>
          </a:xfrm>
          <a:prstGeom prst="line">
            <a:avLst/>
          </a:prstGeom>
          <a:noFill/>
          <a:ln w="19050">
            <a:solidFill>
              <a:srgbClr val="111111"/>
            </a:solidFill>
            <a:prstDash val="solid"/>
          </a:ln>
        </p:spPr>
        <p:txBody>
          <a:bodyPr/>
          <a:lstStyle/>
          <a:p>
            <a:endParaRPr lang="zh-CN" altLang="en-US"/>
          </a:p>
        </p:txBody>
      </p:sp>
      <p:sp>
        <p:nvSpPr>
          <p:cNvPr id="188" name="tick">
            <a:extLst>
              <a:ext uri="{FF2B5EF4-FFF2-40B4-BE49-F238E27FC236}">
                <a16:creationId xmlns:a16="http://schemas.microsoft.com/office/drawing/2014/main" id="{D9D03D3B-2EE7-DAF6-D17F-666E3D680060}"/>
              </a:ext>
            </a:extLst>
          </p:cNvPr>
          <p:cNvSpPr>
            <a:spLocks noGrp="1"/>
          </p:cNvSpPr>
          <p:nvPr/>
        </p:nvSpPr>
        <p:spPr>
          <a:xfrm>
            <a:off x="11356202" y="871540"/>
            <a:ext cx="209550" cy="0"/>
          </a:xfrm>
          <a:prstGeom prst="line">
            <a:avLst/>
          </a:prstGeom>
          <a:noFill/>
          <a:ln w="19050">
            <a:solidFill>
              <a:srgbClr val="111111"/>
            </a:solidFill>
            <a:prstDash val="solid"/>
          </a:ln>
        </p:spPr>
        <p:txBody>
          <a:bodyPr/>
          <a:lstStyle/>
          <a:p>
            <a:endParaRPr lang="zh-CN" altLang="en-US"/>
          </a:p>
        </p:txBody>
      </p:sp>
      <p:sp>
        <p:nvSpPr>
          <p:cNvPr id="189" name="tick">
            <a:extLst>
              <a:ext uri="{FF2B5EF4-FFF2-40B4-BE49-F238E27FC236}">
                <a16:creationId xmlns:a16="http://schemas.microsoft.com/office/drawing/2014/main" id="{8D1547ED-FAAD-FC43-6AEC-D1CF3B5CF768}"/>
              </a:ext>
            </a:extLst>
          </p:cNvPr>
          <p:cNvSpPr>
            <a:spLocks noGrp="1"/>
          </p:cNvSpPr>
          <p:nvPr/>
        </p:nvSpPr>
        <p:spPr>
          <a:xfrm>
            <a:off x="11565752" y="871540"/>
            <a:ext cx="0" cy="209550"/>
          </a:xfrm>
          <a:prstGeom prst="line">
            <a:avLst/>
          </a:prstGeom>
          <a:noFill/>
          <a:ln w="19050">
            <a:solidFill>
              <a:srgbClr val="111111"/>
            </a:solidFill>
            <a:prstDash val="solid"/>
          </a:ln>
        </p:spPr>
        <p:txBody>
          <a:bodyPr/>
          <a:lstStyle/>
          <a:p>
            <a:endParaRPr lang="zh-CN" altLang="en-US"/>
          </a:p>
        </p:txBody>
      </p:sp>
      <p:sp>
        <p:nvSpPr>
          <p:cNvPr id="190" name="tick">
            <a:extLst>
              <a:ext uri="{FF2B5EF4-FFF2-40B4-BE49-F238E27FC236}">
                <a16:creationId xmlns:a16="http://schemas.microsoft.com/office/drawing/2014/main" id="{8375EB96-4551-ECE7-0E04-18ABF202F7F8}"/>
              </a:ext>
            </a:extLst>
          </p:cNvPr>
          <p:cNvSpPr>
            <a:spLocks noGrp="1"/>
          </p:cNvSpPr>
          <p:nvPr/>
        </p:nvSpPr>
        <p:spPr>
          <a:xfrm>
            <a:off x="9455962" y="3881440"/>
            <a:ext cx="209550" cy="0"/>
          </a:xfrm>
          <a:prstGeom prst="line">
            <a:avLst/>
          </a:prstGeom>
          <a:noFill/>
          <a:ln w="19050">
            <a:solidFill>
              <a:srgbClr val="111111"/>
            </a:solidFill>
            <a:prstDash val="solid"/>
          </a:ln>
        </p:spPr>
        <p:txBody>
          <a:bodyPr/>
          <a:lstStyle/>
          <a:p>
            <a:endParaRPr lang="zh-CN" altLang="en-US"/>
          </a:p>
        </p:txBody>
      </p:sp>
      <p:sp>
        <p:nvSpPr>
          <p:cNvPr id="191" name="tick">
            <a:extLst>
              <a:ext uri="{FF2B5EF4-FFF2-40B4-BE49-F238E27FC236}">
                <a16:creationId xmlns:a16="http://schemas.microsoft.com/office/drawing/2014/main" id="{700808AB-1589-3800-19F6-107B7D66F83B}"/>
              </a:ext>
            </a:extLst>
          </p:cNvPr>
          <p:cNvSpPr>
            <a:spLocks noGrp="1"/>
          </p:cNvSpPr>
          <p:nvPr/>
        </p:nvSpPr>
        <p:spPr>
          <a:xfrm>
            <a:off x="9455962" y="3671890"/>
            <a:ext cx="0" cy="209550"/>
          </a:xfrm>
          <a:prstGeom prst="line">
            <a:avLst/>
          </a:prstGeom>
          <a:noFill/>
          <a:ln w="19050">
            <a:solidFill>
              <a:srgbClr val="111111"/>
            </a:solidFill>
            <a:prstDash val="solid"/>
          </a:ln>
        </p:spPr>
        <p:txBody>
          <a:bodyPr/>
          <a:lstStyle/>
          <a:p>
            <a:endParaRPr lang="zh-CN" altLang="en-US"/>
          </a:p>
        </p:txBody>
      </p:sp>
      <p:sp>
        <p:nvSpPr>
          <p:cNvPr id="192" name="tick">
            <a:extLst>
              <a:ext uri="{FF2B5EF4-FFF2-40B4-BE49-F238E27FC236}">
                <a16:creationId xmlns:a16="http://schemas.microsoft.com/office/drawing/2014/main" id="{781AC878-4324-132C-5631-F57B294B1A09}"/>
              </a:ext>
            </a:extLst>
          </p:cNvPr>
          <p:cNvSpPr>
            <a:spLocks noGrp="1"/>
          </p:cNvSpPr>
          <p:nvPr/>
        </p:nvSpPr>
        <p:spPr>
          <a:xfrm>
            <a:off x="11365724" y="3881440"/>
            <a:ext cx="209550" cy="0"/>
          </a:xfrm>
          <a:prstGeom prst="line">
            <a:avLst/>
          </a:prstGeom>
          <a:noFill/>
          <a:ln w="19050">
            <a:solidFill>
              <a:srgbClr val="111111"/>
            </a:solidFill>
            <a:prstDash val="solid"/>
          </a:ln>
        </p:spPr>
        <p:txBody>
          <a:bodyPr/>
          <a:lstStyle/>
          <a:p>
            <a:endParaRPr lang="zh-CN" altLang="en-US"/>
          </a:p>
        </p:txBody>
      </p:sp>
      <p:sp>
        <p:nvSpPr>
          <p:cNvPr id="193" name="tick">
            <a:extLst>
              <a:ext uri="{FF2B5EF4-FFF2-40B4-BE49-F238E27FC236}">
                <a16:creationId xmlns:a16="http://schemas.microsoft.com/office/drawing/2014/main" id="{2F448718-089B-80B6-5FE2-F8889C3DC59D}"/>
              </a:ext>
            </a:extLst>
          </p:cNvPr>
          <p:cNvSpPr>
            <a:spLocks noGrp="1"/>
          </p:cNvSpPr>
          <p:nvPr/>
        </p:nvSpPr>
        <p:spPr>
          <a:xfrm>
            <a:off x="11570511" y="3671890"/>
            <a:ext cx="0" cy="209550"/>
          </a:xfrm>
          <a:prstGeom prst="line">
            <a:avLst/>
          </a:prstGeom>
          <a:noFill/>
          <a:ln w="19050">
            <a:solidFill>
              <a:srgbClr val="111111"/>
            </a:solidFill>
            <a:prstDash val="solid"/>
          </a:ln>
        </p:spPr>
        <p:txBody>
          <a:bodyPr/>
          <a:lstStyle/>
          <a:p>
            <a:endParaRPr lang="zh-CN" altLang="en-US"/>
          </a:p>
        </p:txBody>
      </p:sp>
      <p:sp>
        <p:nvSpPr>
          <p:cNvPr id="194" name="motion-vertical-label">
            <a:extLst>
              <a:ext uri="{FF2B5EF4-FFF2-40B4-BE49-F238E27FC236}">
                <a16:creationId xmlns:a16="http://schemas.microsoft.com/office/drawing/2014/main" id="{619D8EB3-AF2C-3CA9-6FFD-543FB1C993F1}"/>
              </a:ext>
            </a:extLst>
          </p:cNvPr>
          <p:cNvSpPr>
            <a:spLocks noGrp="1"/>
          </p:cNvSpPr>
          <p:nvPr/>
        </p:nvSpPr>
        <p:spPr>
          <a:xfrm>
            <a:off x="9717900" y="2462215"/>
            <a:ext cx="1562100" cy="266700"/>
          </a:xfrm>
          <a:prstGeom prst="rect">
            <a:avLst/>
          </a:prstGeom>
          <a:noFill/>
          <a:ln w="0">
            <a:noFill/>
            <a:prstDash val="solid"/>
          </a:ln>
        </p:spPr>
        <p:txBody>
          <a:bodyPr wrap="square" lIns="0" tIns="0" rIns="0" bIns="0" anchor="t">
            <a:normAutofit/>
          </a:bodyPr>
          <a:lstStyle/>
          <a:p>
            <a:pPr algn="ctr">
              <a:defRPr sz="1125" b="1" i="0">
                <a:solidFill>
                  <a:srgbClr val="111111"/>
                </a:solidFill>
                <a:latin typeface="Arial"/>
                <a:ea typeface="Arial"/>
                <a:cs typeface="Arial"/>
              </a:defRPr>
            </a:pPr>
            <a:r>
              <a:rPr sz="1125" b="1" i="0">
                <a:solidFill>
                  <a:srgbClr val="111111"/>
                </a:solidFill>
                <a:latin typeface="Arial"/>
                <a:ea typeface="Arial"/>
                <a:cs typeface="Arial"/>
              </a:rPr>
              <a:t>VERTICAL STILL</a:t>
            </a:r>
          </a:p>
        </p:txBody>
      </p:sp>
      <p:sp>
        <p:nvSpPr>
          <p:cNvPr id="195" name="motion-vertical-note">
            <a:extLst>
              <a:ext uri="{FF2B5EF4-FFF2-40B4-BE49-F238E27FC236}">
                <a16:creationId xmlns:a16="http://schemas.microsoft.com/office/drawing/2014/main" id="{2AF94046-258C-CC4F-D9C9-8472E73F12A0}"/>
              </a:ext>
            </a:extLst>
          </p:cNvPr>
          <p:cNvSpPr>
            <a:spLocks noGrp="1"/>
          </p:cNvSpPr>
          <p:nvPr/>
        </p:nvSpPr>
        <p:spPr>
          <a:xfrm>
            <a:off x="9717900" y="2767015"/>
            <a:ext cx="1562100" cy="209550"/>
          </a:xfrm>
          <a:prstGeom prst="rect">
            <a:avLst/>
          </a:prstGeom>
          <a:noFill/>
          <a:ln w="0">
            <a:noFill/>
            <a:prstDash val="solid"/>
          </a:ln>
        </p:spPr>
        <p:txBody>
          <a:bodyPr wrap="square" lIns="0" tIns="0" rIns="0" bIns="0" anchor="t">
            <a:normAutofit/>
          </a:bodyPr>
          <a:lstStyle/>
          <a:p>
            <a:pPr algn="ctr">
              <a:defRPr sz="750" b="0" i="0">
                <a:solidFill>
                  <a:srgbClr val="666666"/>
                </a:solidFill>
                <a:latin typeface="Microsoft YaHei"/>
                <a:ea typeface="Microsoft YaHei"/>
                <a:cs typeface="Microsoft YaHei"/>
              </a:defRPr>
            </a:pPr>
            <a:r>
              <a:rPr sz="750" b="0" i="0">
                <a:solidFill>
                  <a:srgbClr val="666666"/>
                </a:solidFill>
                <a:latin typeface="Microsoft YaHei"/>
                <a:ea typeface="Microsoft YaHei"/>
                <a:cs typeface="Microsoft YaHei"/>
              </a:rPr>
              <a:t>替换图片 · 9:16 · crop cover</a:t>
            </a:r>
          </a:p>
        </p:txBody>
      </p:sp>
      <p:sp>
        <p:nvSpPr>
          <p:cNvPr id="196" name="motion-vertical-chip-bg">
            <a:extLst>
              <a:ext uri="{FF2B5EF4-FFF2-40B4-BE49-F238E27FC236}">
                <a16:creationId xmlns:a16="http://schemas.microsoft.com/office/drawing/2014/main" id="{880B27B4-4C2E-B4FF-4F6C-9F7A85711EEC}"/>
              </a:ext>
            </a:extLst>
          </p:cNvPr>
          <p:cNvSpPr>
            <a:spLocks noGrp="1"/>
          </p:cNvSpPr>
          <p:nvPr/>
        </p:nvSpPr>
        <p:spPr>
          <a:xfrm>
            <a:off x="9603600" y="1023940"/>
            <a:ext cx="609600" cy="209550"/>
          </a:xfrm>
          <a:prstGeom prst="rect">
            <a:avLst/>
          </a:prstGeom>
          <a:solidFill>
            <a:srgbClr val="111111"/>
          </a:solidFill>
          <a:ln w="0">
            <a:noFill/>
            <a:prstDash val="solid"/>
          </a:ln>
        </p:spPr>
        <p:txBody>
          <a:bodyPr/>
          <a:lstStyle/>
          <a:p>
            <a:endParaRPr lang="zh-CN" altLang="en-US"/>
          </a:p>
        </p:txBody>
      </p:sp>
      <p:sp>
        <p:nvSpPr>
          <p:cNvPr id="197" name="motion-vertical-chip">
            <a:extLst>
              <a:ext uri="{FF2B5EF4-FFF2-40B4-BE49-F238E27FC236}">
                <a16:creationId xmlns:a16="http://schemas.microsoft.com/office/drawing/2014/main" id="{EC8B46E1-A66D-C4AB-8E0E-28B421FAC6A8}"/>
              </a:ext>
            </a:extLst>
          </p:cNvPr>
          <p:cNvSpPr>
            <a:spLocks noGrp="1"/>
          </p:cNvSpPr>
          <p:nvPr/>
        </p:nvSpPr>
        <p:spPr>
          <a:xfrm>
            <a:off x="9670275" y="1062040"/>
            <a:ext cx="476250" cy="114300"/>
          </a:xfrm>
          <a:prstGeom prst="rect">
            <a:avLst/>
          </a:prstGeom>
          <a:noFill/>
          <a:ln w="0">
            <a:noFill/>
            <a:prstDash val="solid"/>
          </a:ln>
        </p:spPr>
        <p:txBody>
          <a:bodyPr wrap="square" lIns="0" tIns="0" rIns="0" bIns="0" anchor="t">
            <a:normAutofit/>
          </a:bodyPr>
          <a:lstStyle/>
          <a:p>
            <a:pPr algn="ctr">
              <a:defRPr sz="750" b="1" i="0">
                <a:solidFill>
                  <a:srgbClr val="F5F5F3"/>
                </a:solidFill>
                <a:latin typeface="Arial"/>
                <a:ea typeface="Arial"/>
                <a:cs typeface="Arial"/>
              </a:defRPr>
            </a:pPr>
            <a:r>
              <a:rPr sz="750" b="1" i="0">
                <a:solidFill>
                  <a:srgbClr val="F5F5F3"/>
                </a:solidFill>
                <a:latin typeface="Arial"/>
                <a:ea typeface="Arial"/>
                <a:cs typeface="Arial"/>
              </a:rPr>
              <a:t>9:16</a:t>
            </a:r>
          </a:p>
        </p:txBody>
      </p:sp>
      <p:sp>
        <p:nvSpPr>
          <p:cNvPr id="198" name="motion-vertical-dot">
            <a:extLst>
              <a:ext uri="{FF2B5EF4-FFF2-40B4-BE49-F238E27FC236}">
                <a16:creationId xmlns:a16="http://schemas.microsoft.com/office/drawing/2014/main" id="{4D0AFCD3-C571-BBD1-7E5E-4EACA35227F5}"/>
              </a:ext>
            </a:extLst>
          </p:cNvPr>
          <p:cNvSpPr>
            <a:spLocks noGrp="1"/>
          </p:cNvSpPr>
          <p:nvPr/>
        </p:nvSpPr>
        <p:spPr>
          <a:xfrm>
            <a:off x="11222850" y="1023940"/>
            <a:ext cx="133350" cy="133350"/>
          </a:xfrm>
          <a:prstGeom prst="ellipse">
            <a:avLst/>
          </a:prstGeom>
          <a:solidFill>
            <a:srgbClr val="111111"/>
          </a:solidFill>
          <a:ln w="0">
            <a:noFill/>
            <a:prstDash val="solid"/>
          </a:ln>
        </p:spPr>
        <p:txBody>
          <a:bodyPr/>
          <a:lstStyle/>
          <a:p>
            <a:endParaRPr lang="zh-CN" altLang="en-US"/>
          </a:p>
        </p:txBody>
      </p:sp>
      <p:pic>
        <p:nvPicPr>
          <p:cNvPr id="199" name="图片 198">
            <a:extLst>
              <a:ext uri="{FF2B5EF4-FFF2-40B4-BE49-F238E27FC236}">
                <a16:creationId xmlns:a16="http://schemas.microsoft.com/office/drawing/2014/main" id="{5CD7EE5D-F305-6CA8-1A53-A326B96DC6C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513074" y="952500"/>
            <a:ext cx="2005051" cy="283617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63020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p:cNvGrpSpPr/>
        <p:nvPr/>
      </p:nvGrpSpPr>
      <p:grpSpPr>
        <a:xfrm>
          <a:off x="0" y="0"/>
          <a:ext cx="0" cy="0"/>
          <a:chOff x="0" y="0"/>
          <a:chExt cx="0" cy="0"/>
        </a:xfrm>
      </p:grpSpPr>
      <p:sp>
        <p:nvSpPr>
          <p:cNvPr id="112" name="dark-wash">
            <a:extLst>
              <a:ext uri="{FF2B5EF4-FFF2-40B4-BE49-F238E27FC236}">
                <a16:creationId xmlns:a16="http://schemas.microsoft.com/office/drawing/2014/main" id="{4060CFAD-0C38-4A6B-BAE6-7C124DAC0EB8}"/>
              </a:ext>
            </a:extLst>
          </p:cNvPr>
          <p:cNvSpPr>
            <a:spLocks noGrp="1"/>
          </p:cNvSpPr>
          <p:nvPr/>
        </p:nvSpPr>
        <p:spPr>
          <a:xfrm>
            <a:off x="0" y="0"/>
            <a:ext cx="12192000" cy="6858000"/>
          </a:xfrm>
          <a:prstGeom prst="rect">
            <a:avLst/>
          </a:prstGeom>
          <a:gradFill>
            <a:gsLst>
              <a:gs pos="0">
                <a:srgbClr val="111111"/>
              </a:gs>
              <a:gs pos="58000">
                <a:srgbClr val="202020"/>
              </a:gs>
              <a:gs pos="100000">
                <a:srgbClr val="0A0A0A"/>
              </a:gs>
            </a:gsLst>
            <a:lin ang="8100000"/>
          </a:gradFill>
          <a:ln w="0">
            <a:noFill/>
            <a:prstDash val="solid"/>
          </a:ln>
        </p:spPr>
        <p:txBody>
          <a:bodyPr/>
          <a:lstStyle/>
          <a:p>
            <a:endParaRPr lang="zh-CN" altLang="en-US"/>
          </a:p>
        </p:txBody>
      </p:sp>
      <p:sp>
        <p:nvSpPr>
          <p:cNvPr id="2" name="cyan-haze">
            <a:extLst>
              <a:ext uri="{FF2B5EF4-FFF2-40B4-BE49-F238E27FC236}">
                <a16:creationId xmlns:a16="http://schemas.microsoft.com/office/drawing/2014/main" id="{87A87631-11A9-4427-A597-A1AB2A823B95}"/>
              </a:ext>
            </a:extLst>
          </p:cNvPr>
          <p:cNvSpPr>
            <a:spLocks noGrp="1"/>
          </p:cNvSpPr>
          <p:nvPr/>
        </p:nvSpPr>
        <p:spPr>
          <a:xfrm>
            <a:off x="8191500" y="-1143000"/>
            <a:ext cx="4000500" cy="2667000"/>
          </a:xfrm>
          <a:prstGeom prst="ellipse">
            <a:avLst/>
          </a:prstGeom>
          <a:gradFill>
            <a:gsLst>
              <a:gs pos="0">
                <a:srgbClr val="00F0FF">
                  <a:alpha val="18000"/>
                </a:srgbClr>
              </a:gs>
              <a:gs pos="76000">
                <a:srgbClr val="00F0FF">
                  <a:alpha val="0"/>
                </a:srgbClr>
              </a:gs>
            </a:gsLst>
            <a:path path="shape"/>
          </a:gradFill>
          <a:ln w="0">
            <a:noFill/>
            <a:prstDash val="solid"/>
          </a:ln>
        </p:spPr>
        <p:txBody>
          <a:bodyPr/>
          <a:lstStyle/>
          <a:p>
            <a:endParaRPr lang="zh-CN" altLang="en-US"/>
          </a:p>
        </p:txBody>
      </p:sp>
      <p:sp>
        <p:nvSpPr>
          <p:cNvPr id="3" name="accent-haze">
            <a:extLst>
              <a:ext uri="{FF2B5EF4-FFF2-40B4-BE49-F238E27FC236}">
                <a16:creationId xmlns:a16="http://schemas.microsoft.com/office/drawing/2014/main" id="{AAFE702B-DBA4-403F-9E79-0E97543901BA}"/>
              </a:ext>
            </a:extLst>
          </p:cNvPr>
          <p:cNvSpPr>
            <a:spLocks noGrp="1"/>
          </p:cNvSpPr>
          <p:nvPr/>
        </p:nvSpPr>
        <p:spPr>
          <a:xfrm>
            <a:off x="-514349" y="2781300"/>
            <a:ext cx="4095750" cy="2476500"/>
          </a:xfrm>
          <a:prstGeom prst="ellipse">
            <a:avLst/>
          </a:prstGeom>
          <a:gradFill>
            <a:gsLst>
              <a:gs pos="0">
                <a:srgbClr val="E8FF2A">
                  <a:alpha val="16000"/>
                </a:srgbClr>
              </a:gs>
              <a:gs pos="72000">
                <a:srgbClr val="E8FF2A">
                  <a:alpha val="0"/>
                </a:srgbClr>
              </a:gs>
            </a:gsLst>
            <a:path path="shape"/>
          </a:gradFill>
          <a:ln w="0">
            <a:noFill/>
            <a:prstDash val="solid"/>
          </a:ln>
        </p:spPr>
        <p:txBody>
          <a:bodyPr/>
          <a:lstStyle/>
          <a:p>
            <a:endParaRPr lang="zh-CN" altLang="en-US"/>
          </a:p>
        </p:txBody>
      </p:sp>
      <p:sp>
        <p:nvSpPr>
          <p:cNvPr id="4" name="grid-v">
            <a:extLst>
              <a:ext uri="{FF2B5EF4-FFF2-40B4-BE49-F238E27FC236}">
                <a16:creationId xmlns:a16="http://schemas.microsoft.com/office/drawing/2014/main" id="{77ED8270-2EB9-48D4-94B9-C15FE89F008C}"/>
              </a:ext>
            </a:extLst>
          </p:cNvPr>
          <p:cNvSpPr>
            <a:spLocks noGrp="1"/>
          </p:cNvSpPr>
          <p:nvPr/>
        </p:nvSpPr>
        <p:spPr>
          <a:xfrm>
            <a:off x="609600" y="0"/>
            <a:ext cx="0" cy="6858000"/>
          </a:xfrm>
          <a:prstGeom prst="line">
            <a:avLst/>
          </a:prstGeom>
          <a:noFill/>
          <a:ln w="7620">
            <a:solidFill>
              <a:srgbClr val="FFFFFF">
                <a:alpha val="10000"/>
              </a:srgbClr>
            </a:solidFill>
            <a:prstDash val="solid"/>
          </a:ln>
        </p:spPr>
        <p:txBody>
          <a:bodyPr/>
          <a:lstStyle/>
          <a:p>
            <a:endParaRPr lang="zh-CN" altLang="en-US"/>
          </a:p>
        </p:txBody>
      </p:sp>
      <p:sp>
        <p:nvSpPr>
          <p:cNvPr id="5" name="grid-v">
            <a:extLst>
              <a:ext uri="{FF2B5EF4-FFF2-40B4-BE49-F238E27FC236}">
                <a16:creationId xmlns:a16="http://schemas.microsoft.com/office/drawing/2014/main" id="{A73EB74F-8075-413A-B566-1185DE6E6448}"/>
              </a:ext>
            </a:extLst>
          </p:cNvPr>
          <p:cNvSpPr>
            <a:spLocks noGrp="1"/>
          </p:cNvSpPr>
          <p:nvPr/>
        </p:nvSpPr>
        <p:spPr>
          <a:xfrm>
            <a:off x="1295400" y="0"/>
            <a:ext cx="0" cy="6858000"/>
          </a:xfrm>
          <a:prstGeom prst="line">
            <a:avLst/>
          </a:prstGeom>
          <a:noFill/>
          <a:ln w="7620">
            <a:solidFill>
              <a:srgbClr val="FFFFFF">
                <a:alpha val="10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36F4D5AA-5769-47C6-9438-F0E9F02F31E0}"/>
              </a:ext>
            </a:extLst>
          </p:cNvPr>
          <p:cNvSpPr>
            <a:spLocks noGrp="1"/>
          </p:cNvSpPr>
          <p:nvPr/>
        </p:nvSpPr>
        <p:spPr>
          <a:xfrm>
            <a:off x="1981200" y="0"/>
            <a:ext cx="0" cy="6858000"/>
          </a:xfrm>
          <a:prstGeom prst="line">
            <a:avLst/>
          </a:prstGeom>
          <a:noFill/>
          <a:ln w="7620">
            <a:solidFill>
              <a:srgbClr val="FFFFFF">
                <a:alpha val="10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392A2854-963E-4FEF-9622-33FBFC12F6FE}"/>
              </a:ext>
            </a:extLst>
          </p:cNvPr>
          <p:cNvSpPr>
            <a:spLocks noGrp="1"/>
          </p:cNvSpPr>
          <p:nvPr/>
        </p:nvSpPr>
        <p:spPr>
          <a:xfrm>
            <a:off x="2667000" y="0"/>
            <a:ext cx="0" cy="6858000"/>
          </a:xfrm>
          <a:prstGeom prst="line">
            <a:avLst/>
          </a:prstGeom>
          <a:noFill/>
          <a:ln w="7620">
            <a:solidFill>
              <a:srgbClr val="FFFFFF">
                <a:alpha val="10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258F82A1-D054-440C-84C0-24D0E31F2CE1}"/>
              </a:ext>
            </a:extLst>
          </p:cNvPr>
          <p:cNvSpPr>
            <a:spLocks noGrp="1"/>
          </p:cNvSpPr>
          <p:nvPr/>
        </p:nvSpPr>
        <p:spPr>
          <a:xfrm>
            <a:off x="3352800" y="0"/>
            <a:ext cx="0" cy="6858000"/>
          </a:xfrm>
          <a:prstGeom prst="line">
            <a:avLst/>
          </a:prstGeom>
          <a:noFill/>
          <a:ln w="7620">
            <a:solidFill>
              <a:srgbClr val="FFFFFF">
                <a:alpha val="10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52E784DE-7364-4828-BF61-E49ECBA58D07}"/>
              </a:ext>
            </a:extLst>
          </p:cNvPr>
          <p:cNvSpPr>
            <a:spLocks noGrp="1"/>
          </p:cNvSpPr>
          <p:nvPr/>
        </p:nvSpPr>
        <p:spPr>
          <a:xfrm>
            <a:off x="4038600" y="0"/>
            <a:ext cx="0" cy="6858000"/>
          </a:xfrm>
          <a:prstGeom prst="line">
            <a:avLst/>
          </a:prstGeom>
          <a:noFill/>
          <a:ln w="7620">
            <a:solidFill>
              <a:srgbClr val="FFFFFF">
                <a:alpha val="10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190A7299-6166-4538-B180-02012A1CF897}"/>
              </a:ext>
            </a:extLst>
          </p:cNvPr>
          <p:cNvSpPr>
            <a:spLocks noGrp="1"/>
          </p:cNvSpPr>
          <p:nvPr/>
        </p:nvSpPr>
        <p:spPr>
          <a:xfrm>
            <a:off x="4724400" y="0"/>
            <a:ext cx="0" cy="6858000"/>
          </a:xfrm>
          <a:prstGeom prst="line">
            <a:avLst/>
          </a:prstGeom>
          <a:noFill/>
          <a:ln w="7620">
            <a:solidFill>
              <a:srgbClr val="FFFFFF">
                <a:alpha val="10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102C4335-3CA9-4D31-9604-DB36FB0B813E}"/>
              </a:ext>
            </a:extLst>
          </p:cNvPr>
          <p:cNvSpPr>
            <a:spLocks noGrp="1"/>
          </p:cNvSpPr>
          <p:nvPr/>
        </p:nvSpPr>
        <p:spPr>
          <a:xfrm>
            <a:off x="5410200" y="0"/>
            <a:ext cx="0" cy="6858000"/>
          </a:xfrm>
          <a:prstGeom prst="line">
            <a:avLst/>
          </a:prstGeom>
          <a:noFill/>
          <a:ln w="7620">
            <a:solidFill>
              <a:srgbClr val="FFFFFF">
                <a:alpha val="10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6BE6E3C0-9244-4ACF-B374-B99C47F6B814}"/>
              </a:ext>
            </a:extLst>
          </p:cNvPr>
          <p:cNvSpPr>
            <a:spLocks noGrp="1"/>
          </p:cNvSpPr>
          <p:nvPr/>
        </p:nvSpPr>
        <p:spPr>
          <a:xfrm>
            <a:off x="6096000" y="0"/>
            <a:ext cx="0" cy="6858000"/>
          </a:xfrm>
          <a:prstGeom prst="line">
            <a:avLst/>
          </a:prstGeom>
          <a:noFill/>
          <a:ln w="7620">
            <a:solidFill>
              <a:srgbClr val="FFFFFF">
                <a:alpha val="10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1089688E-846C-4BCA-90C4-9AE126C84890}"/>
              </a:ext>
            </a:extLst>
          </p:cNvPr>
          <p:cNvSpPr>
            <a:spLocks noGrp="1"/>
          </p:cNvSpPr>
          <p:nvPr/>
        </p:nvSpPr>
        <p:spPr>
          <a:xfrm>
            <a:off x="6781800" y="0"/>
            <a:ext cx="0" cy="6858000"/>
          </a:xfrm>
          <a:prstGeom prst="line">
            <a:avLst/>
          </a:prstGeom>
          <a:noFill/>
          <a:ln w="7620">
            <a:solidFill>
              <a:srgbClr val="FFFFFF">
                <a:alpha val="10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AAC3A675-4440-44F2-816F-3D31778409AF}"/>
              </a:ext>
            </a:extLst>
          </p:cNvPr>
          <p:cNvSpPr>
            <a:spLocks noGrp="1"/>
          </p:cNvSpPr>
          <p:nvPr/>
        </p:nvSpPr>
        <p:spPr>
          <a:xfrm>
            <a:off x="7467600" y="0"/>
            <a:ext cx="0" cy="6858000"/>
          </a:xfrm>
          <a:prstGeom prst="line">
            <a:avLst/>
          </a:prstGeom>
          <a:noFill/>
          <a:ln w="7620">
            <a:solidFill>
              <a:srgbClr val="FFFFFF">
                <a:alpha val="10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C7C84CE2-BB35-44D7-9EC8-EC2C200EC92D}"/>
              </a:ext>
            </a:extLst>
          </p:cNvPr>
          <p:cNvSpPr>
            <a:spLocks noGrp="1"/>
          </p:cNvSpPr>
          <p:nvPr/>
        </p:nvSpPr>
        <p:spPr>
          <a:xfrm>
            <a:off x="8153400" y="0"/>
            <a:ext cx="0" cy="6858000"/>
          </a:xfrm>
          <a:prstGeom prst="line">
            <a:avLst/>
          </a:prstGeom>
          <a:noFill/>
          <a:ln w="7620">
            <a:solidFill>
              <a:srgbClr val="FFFFFF">
                <a:alpha val="10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88BDFADD-3FEC-4B53-A588-D38DCB231180}"/>
              </a:ext>
            </a:extLst>
          </p:cNvPr>
          <p:cNvSpPr>
            <a:spLocks noGrp="1"/>
          </p:cNvSpPr>
          <p:nvPr/>
        </p:nvSpPr>
        <p:spPr>
          <a:xfrm>
            <a:off x="8839200" y="0"/>
            <a:ext cx="0" cy="6858000"/>
          </a:xfrm>
          <a:prstGeom prst="line">
            <a:avLst/>
          </a:prstGeom>
          <a:noFill/>
          <a:ln w="7620">
            <a:solidFill>
              <a:srgbClr val="FFFFFF">
                <a:alpha val="10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DD45867E-458D-4932-85D9-6F42446830C8}"/>
              </a:ext>
            </a:extLst>
          </p:cNvPr>
          <p:cNvSpPr>
            <a:spLocks noGrp="1"/>
          </p:cNvSpPr>
          <p:nvPr/>
        </p:nvSpPr>
        <p:spPr>
          <a:xfrm>
            <a:off x="9525000" y="0"/>
            <a:ext cx="0" cy="6858000"/>
          </a:xfrm>
          <a:prstGeom prst="line">
            <a:avLst/>
          </a:prstGeom>
          <a:noFill/>
          <a:ln w="7620">
            <a:solidFill>
              <a:srgbClr val="FFFFFF">
                <a:alpha val="10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B1EA14E1-231D-490F-B0D7-A54058C193A7}"/>
              </a:ext>
            </a:extLst>
          </p:cNvPr>
          <p:cNvSpPr>
            <a:spLocks noGrp="1"/>
          </p:cNvSpPr>
          <p:nvPr/>
        </p:nvSpPr>
        <p:spPr>
          <a:xfrm>
            <a:off x="10210800" y="0"/>
            <a:ext cx="0" cy="6858000"/>
          </a:xfrm>
          <a:prstGeom prst="line">
            <a:avLst/>
          </a:prstGeom>
          <a:noFill/>
          <a:ln w="7620">
            <a:solidFill>
              <a:srgbClr val="FFFFFF">
                <a:alpha val="10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B32D0700-1787-487F-A846-EFADF3071A48}"/>
              </a:ext>
            </a:extLst>
          </p:cNvPr>
          <p:cNvSpPr>
            <a:spLocks noGrp="1"/>
          </p:cNvSpPr>
          <p:nvPr/>
        </p:nvSpPr>
        <p:spPr>
          <a:xfrm>
            <a:off x="10896600" y="0"/>
            <a:ext cx="0" cy="6858000"/>
          </a:xfrm>
          <a:prstGeom prst="line">
            <a:avLst/>
          </a:prstGeom>
          <a:noFill/>
          <a:ln w="7620">
            <a:solidFill>
              <a:srgbClr val="FFFFFF">
                <a:alpha val="10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E3DB469D-0754-47D1-AB71-04B0AF766842}"/>
              </a:ext>
            </a:extLst>
          </p:cNvPr>
          <p:cNvSpPr>
            <a:spLocks noGrp="1"/>
          </p:cNvSpPr>
          <p:nvPr/>
        </p:nvSpPr>
        <p:spPr>
          <a:xfrm>
            <a:off x="11582400" y="0"/>
            <a:ext cx="0" cy="6858000"/>
          </a:xfrm>
          <a:prstGeom prst="line">
            <a:avLst/>
          </a:prstGeom>
          <a:noFill/>
          <a:ln w="7620">
            <a:solidFill>
              <a:srgbClr val="FFFFFF">
                <a:alpha val="10000"/>
              </a:srgbClr>
            </a:solidFill>
            <a:prstDash val="solid"/>
          </a:ln>
        </p:spPr>
        <p:txBody>
          <a:bodyPr/>
          <a:lstStyle/>
          <a:p>
            <a:endParaRPr lang="zh-CN" altLang="en-US"/>
          </a:p>
        </p:txBody>
      </p:sp>
      <p:sp>
        <p:nvSpPr>
          <p:cNvPr id="21" name="grid-h">
            <a:extLst>
              <a:ext uri="{FF2B5EF4-FFF2-40B4-BE49-F238E27FC236}">
                <a16:creationId xmlns:a16="http://schemas.microsoft.com/office/drawing/2014/main" id="{860B055D-37D9-4017-9217-72B1341FC258}"/>
              </a:ext>
            </a:extLst>
          </p:cNvPr>
          <p:cNvSpPr>
            <a:spLocks noGrp="1"/>
          </p:cNvSpPr>
          <p:nvPr/>
        </p:nvSpPr>
        <p:spPr>
          <a:xfrm>
            <a:off x="0" y="457200"/>
            <a:ext cx="12192000" cy="0"/>
          </a:xfrm>
          <a:prstGeom prst="line">
            <a:avLst/>
          </a:prstGeom>
          <a:noFill/>
          <a:ln w="7620">
            <a:solidFill>
              <a:srgbClr val="FFFFFF">
                <a:alpha val="10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D710BDC4-C709-4AD2-AD1C-497D17EB8605}"/>
              </a:ext>
            </a:extLst>
          </p:cNvPr>
          <p:cNvSpPr>
            <a:spLocks noGrp="1"/>
          </p:cNvSpPr>
          <p:nvPr/>
        </p:nvSpPr>
        <p:spPr>
          <a:xfrm>
            <a:off x="0" y="1143000"/>
            <a:ext cx="12192000" cy="0"/>
          </a:xfrm>
          <a:prstGeom prst="line">
            <a:avLst/>
          </a:prstGeom>
          <a:noFill/>
          <a:ln w="7620">
            <a:solidFill>
              <a:srgbClr val="FFFFFF">
                <a:alpha val="10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CBC71199-F659-43D8-9196-F35CAB54C647}"/>
              </a:ext>
            </a:extLst>
          </p:cNvPr>
          <p:cNvSpPr>
            <a:spLocks noGrp="1"/>
          </p:cNvSpPr>
          <p:nvPr/>
        </p:nvSpPr>
        <p:spPr>
          <a:xfrm>
            <a:off x="0" y="1828800"/>
            <a:ext cx="12192000" cy="0"/>
          </a:xfrm>
          <a:prstGeom prst="line">
            <a:avLst/>
          </a:prstGeom>
          <a:noFill/>
          <a:ln w="7620">
            <a:solidFill>
              <a:srgbClr val="FFFFFF">
                <a:alpha val="10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A318E20E-5914-42CE-8B93-9290CB5000BE}"/>
              </a:ext>
            </a:extLst>
          </p:cNvPr>
          <p:cNvSpPr>
            <a:spLocks noGrp="1"/>
          </p:cNvSpPr>
          <p:nvPr/>
        </p:nvSpPr>
        <p:spPr>
          <a:xfrm>
            <a:off x="0" y="2514600"/>
            <a:ext cx="12192000" cy="0"/>
          </a:xfrm>
          <a:prstGeom prst="line">
            <a:avLst/>
          </a:prstGeom>
          <a:noFill/>
          <a:ln w="7620">
            <a:solidFill>
              <a:srgbClr val="FFFFFF">
                <a:alpha val="10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E7FCAD07-CAEC-4E9E-90AC-15F01BE1638F}"/>
              </a:ext>
            </a:extLst>
          </p:cNvPr>
          <p:cNvSpPr>
            <a:spLocks noGrp="1"/>
          </p:cNvSpPr>
          <p:nvPr/>
        </p:nvSpPr>
        <p:spPr>
          <a:xfrm>
            <a:off x="0" y="3200400"/>
            <a:ext cx="12192000" cy="0"/>
          </a:xfrm>
          <a:prstGeom prst="line">
            <a:avLst/>
          </a:prstGeom>
          <a:noFill/>
          <a:ln w="7620">
            <a:solidFill>
              <a:srgbClr val="FFFFFF">
                <a:alpha val="10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F17D4BAB-0D12-4183-9600-6FAB881C5CFD}"/>
              </a:ext>
            </a:extLst>
          </p:cNvPr>
          <p:cNvSpPr>
            <a:spLocks noGrp="1"/>
          </p:cNvSpPr>
          <p:nvPr/>
        </p:nvSpPr>
        <p:spPr>
          <a:xfrm>
            <a:off x="0" y="3886200"/>
            <a:ext cx="12192000" cy="0"/>
          </a:xfrm>
          <a:prstGeom prst="line">
            <a:avLst/>
          </a:prstGeom>
          <a:noFill/>
          <a:ln w="7620">
            <a:solidFill>
              <a:srgbClr val="FFFFFF">
                <a:alpha val="10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0F0E57CC-F50C-4003-8CDB-8BF671443E77}"/>
              </a:ext>
            </a:extLst>
          </p:cNvPr>
          <p:cNvSpPr>
            <a:spLocks noGrp="1"/>
          </p:cNvSpPr>
          <p:nvPr/>
        </p:nvSpPr>
        <p:spPr>
          <a:xfrm>
            <a:off x="0" y="4572000"/>
            <a:ext cx="12192000" cy="0"/>
          </a:xfrm>
          <a:prstGeom prst="line">
            <a:avLst/>
          </a:prstGeom>
          <a:noFill/>
          <a:ln w="7620">
            <a:solidFill>
              <a:srgbClr val="FFFFFF">
                <a:alpha val="10000"/>
              </a:srgbClr>
            </a:solidFill>
            <a:prstDash val="solid"/>
          </a:ln>
        </p:spPr>
        <p:txBody>
          <a:bodyPr/>
          <a:lstStyle/>
          <a:p>
            <a:endParaRPr lang="zh-CN" altLang="en-US"/>
          </a:p>
        </p:txBody>
      </p:sp>
      <p:sp>
        <p:nvSpPr>
          <p:cNvPr id="30" name="grid-minor-v">
            <a:extLst>
              <a:ext uri="{FF2B5EF4-FFF2-40B4-BE49-F238E27FC236}">
                <a16:creationId xmlns:a16="http://schemas.microsoft.com/office/drawing/2014/main" id="{B3E6D792-2486-44B2-96FF-4A336A579BF4}"/>
              </a:ext>
            </a:extLst>
          </p:cNvPr>
          <p:cNvSpPr>
            <a:spLocks noGrp="1"/>
          </p:cNvSpPr>
          <p:nvPr/>
        </p:nvSpPr>
        <p:spPr>
          <a:xfrm>
            <a:off x="304800" y="0"/>
            <a:ext cx="0" cy="6858000"/>
          </a:xfrm>
          <a:prstGeom prst="line">
            <a:avLst/>
          </a:prstGeom>
          <a:noFill/>
          <a:ln w="3334">
            <a:solidFill>
              <a:srgbClr val="00F0FF">
                <a:alpha val="10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2723E68E-B4B3-4EAC-95CA-6EEA6BDF3B13}"/>
              </a:ext>
            </a:extLst>
          </p:cNvPr>
          <p:cNvSpPr>
            <a:spLocks noGrp="1"/>
          </p:cNvSpPr>
          <p:nvPr/>
        </p:nvSpPr>
        <p:spPr>
          <a:xfrm>
            <a:off x="533400" y="0"/>
            <a:ext cx="0" cy="6858000"/>
          </a:xfrm>
          <a:prstGeom prst="line">
            <a:avLst/>
          </a:prstGeom>
          <a:noFill/>
          <a:ln w="3334">
            <a:solidFill>
              <a:srgbClr val="00F0FF">
                <a:alpha val="10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822EE92B-039A-47B6-B99B-1136281DBE71}"/>
              </a:ext>
            </a:extLst>
          </p:cNvPr>
          <p:cNvSpPr>
            <a:spLocks noGrp="1"/>
          </p:cNvSpPr>
          <p:nvPr/>
        </p:nvSpPr>
        <p:spPr>
          <a:xfrm>
            <a:off x="762000" y="0"/>
            <a:ext cx="0" cy="6858000"/>
          </a:xfrm>
          <a:prstGeom prst="line">
            <a:avLst/>
          </a:prstGeom>
          <a:noFill/>
          <a:ln w="3334">
            <a:solidFill>
              <a:srgbClr val="00F0FF">
                <a:alpha val="10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61EACA4D-DBE0-43AE-B47D-94D65509B842}"/>
              </a:ext>
            </a:extLst>
          </p:cNvPr>
          <p:cNvSpPr>
            <a:spLocks noGrp="1"/>
          </p:cNvSpPr>
          <p:nvPr/>
        </p:nvSpPr>
        <p:spPr>
          <a:xfrm>
            <a:off x="990600" y="0"/>
            <a:ext cx="0" cy="6858000"/>
          </a:xfrm>
          <a:prstGeom prst="line">
            <a:avLst/>
          </a:prstGeom>
          <a:noFill/>
          <a:ln w="3334">
            <a:solidFill>
              <a:srgbClr val="00F0FF">
                <a:alpha val="10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AC7C1C09-821A-45B3-82E8-962B4A174E9F}"/>
              </a:ext>
            </a:extLst>
          </p:cNvPr>
          <p:cNvSpPr>
            <a:spLocks noGrp="1"/>
          </p:cNvSpPr>
          <p:nvPr/>
        </p:nvSpPr>
        <p:spPr>
          <a:xfrm>
            <a:off x="1219200" y="0"/>
            <a:ext cx="0" cy="6858000"/>
          </a:xfrm>
          <a:prstGeom prst="line">
            <a:avLst/>
          </a:prstGeom>
          <a:noFill/>
          <a:ln w="3334">
            <a:solidFill>
              <a:srgbClr val="00F0FF">
                <a:alpha val="10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1228A373-A2F1-4C06-9E3D-FF700378BDEE}"/>
              </a:ext>
            </a:extLst>
          </p:cNvPr>
          <p:cNvSpPr>
            <a:spLocks noGrp="1"/>
          </p:cNvSpPr>
          <p:nvPr/>
        </p:nvSpPr>
        <p:spPr>
          <a:xfrm>
            <a:off x="1447800" y="0"/>
            <a:ext cx="0" cy="6858000"/>
          </a:xfrm>
          <a:prstGeom prst="line">
            <a:avLst/>
          </a:prstGeom>
          <a:noFill/>
          <a:ln w="3334">
            <a:solidFill>
              <a:srgbClr val="00F0FF">
                <a:alpha val="10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48C1028A-150B-4A91-879B-DF0143D7A0E6}"/>
              </a:ext>
            </a:extLst>
          </p:cNvPr>
          <p:cNvSpPr>
            <a:spLocks noGrp="1"/>
          </p:cNvSpPr>
          <p:nvPr/>
        </p:nvSpPr>
        <p:spPr>
          <a:xfrm>
            <a:off x="1676400" y="0"/>
            <a:ext cx="0" cy="6858000"/>
          </a:xfrm>
          <a:prstGeom prst="line">
            <a:avLst/>
          </a:prstGeom>
          <a:noFill/>
          <a:ln w="3334">
            <a:solidFill>
              <a:srgbClr val="00F0FF">
                <a:alpha val="10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1551EE60-F02F-4ED3-902E-5D162D147ED4}"/>
              </a:ext>
            </a:extLst>
          </p:cNvPr>
          <p:cNvSpPr>
            <a:spLocks noGrp="1"/>
          </p:cNvSpPr>
          <p:nvPr/>
        </p:nvSpPr>
        <p:spPr>
          <a:xfrm>
            <a:off x="1905000" y="0"/>
            <a:ext cx="0" cy="6858000"/>
          </a:xfrm>
          <a:prstGeom prst="line">
            <a:avLst/>
          </a:prstGeom>
          <a:noFill/>
          <a:ln w="3334">
            <a:solidFill>
              <a:srgbClr val="00F0FF">
                <a:alpha val="10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C9582995-031C-4688-8186-EDC53848DC16}"/>
              </a:ext>
            </a:extLst>
          </p:cNvPr>
          <p:cNvSpPr>
            <a:spLocks noGrp="1"/>
          </p:cNvSpPr>
          <p:nvPr/>
        </p:nvSpPr>
        <p:spPr>
          <a:xfrm>
            <a:off x="2133600" y="0"/>
            <a:ext cx="0" cy="6858000"/>
          </a:xfrm>
          <a:prstGeom prst="line">
            <a:avLst/>
          </a:prstGeom>
          <a:noFill/>
          <a:ln w="3334">
            <a:solidFill>
              <a:srgbClr val="00F0FF">
                <a:alpha val="10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B695A5E4-452D-4CCB-9B62-D32490335DEF}"/>
              </a:ext>
            </a:extLst>
          </p:cNvPr>
          <p:cNvSpPr>
            <a:spLocks noGrp="1"/>
          </p:cNvSpPr>
          <p:nvPr/>
        </p:nvSpPr>
        <p:spPr>
          <a:xfrm>
            <a:off x="2362200" y="0"/>
            <a:ext cx="0" cy="6858000"/>
          </a:xfrm>
          <a:prstGeom prst="line">
            <a:avLst/>
          </a:prstGeom>
          <a:noFill/>
          <a:ln w="3334">
            <a:solidFill>
              <a:srgbClr val="00F0FF">
                <a:alpha val="10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15E88177-A8AC-43CE-9214-2CA51290F11D}"/>
              </a:ext>
            </a:extLst>
          </p:cNvPr>
          <p:cNvSpPr>
            <a:spLocks noGrp="1"/>
          </p:cNvSpPr>
          <p:nvPr/>
        </p:nvSpPr>
        <p:spPr>
          <a:xfrm>
            <a:off x="2590800" y="0"/>
            <a:ext cx="0" cy="6858000"/>
          </a:xfrm>
          <a:prstGeom prst="line">
            <a:avLst/>
          </a:prstGeom>
          <a:noFill/>
          <a:ln w="3334">
            <a:solidFill>
              <a:srgbClr val="00F0FF">
                <a:alpha val="10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A404380D-FD17-4887-83F4-04AB4E29DC4F}"/>
              </a:ext>
            </a:extLst>
          </p:cNvPr>
          <p:cNvSpPr>
            <a:spLocks noGrp="1"/>
          </p:cNvSpPr>
          <p:nvPr/>
        </p:nvSpPr>
        <p:spPr>
          <a:xfrm>
            <a:off x="2819400" y="0"/>
            <a:ext cx="0" cy="6858000"/>
          </a:xfrm>
          <a:prstGeom prst="line">
            <a:avLst/>
          </a:prstGeom>
          <a:noFill/>
          <a:ln w="3334">
            <a:solidFill>
              <a:srgbClr val="00F0FF">
                <a:alpha val="10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80B8F032-9A11-4467-AD0F-3055D483D54A}"/>
              </a:ext>
            </a:extLst>
          </p:cNvPr>
          <p:cNvSpPr>
            <a:spLocks noGrp="1"/>
          </p:cNvSpPr>
          <p:nvPr/>
        </p:nvSpPr>
        <p:spPr>
          <a:xfrm>
            <a:off x="3048000" y="0"/>
            <a:ext cx="0" cy="6858000"/>
          </a:xfrm>
          <a:prstGeom prst="line">
            <a:avLst/>
          </a:prstGeom>
          <a:noFill/>
          <a:ln w="3334">
            <a:solidFill>
              <a:srgbClr val="00F0FF">
                <a:alpha val="10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3C7C9142-12C9-493A-9F77-C324769FC234}"/>
              </a:ext>
            </a:extLst>
          </p:cNvPr>
          <p:cNvSpPr>
            <a:spLocks noGrp="1"/>
          </p:cNvSpPr>
          <p:nvPr/>
        </p:nvSpPr>
        <p:spPr>
          <a:xfrm>
            <a:off x="3276600" y="0"/>
            <a:ext cx="0" cy="6858000"/>
          </a:xfrm>
          <a:prstGeom prst="line">
            <a:avLst/>
          </a:prstGeom>
          <a:noFill/>
          <a:ln w="3334">
            <a:solidFill>
              <a:srgbClr val="00F0FF">
                <a:alpha val="10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EB7EE359-AF64-46C7-9F91-25D7ED863E22}"/>
              </a:ext>
            </a:extLst>
          </p:cNvPr>
          <p:cNvSpPr>
            <a:spLocks noGrp="1"/>
          </p:cNvSpPr>
          <p:nvPr/>
        </p:nvSpPr>
        <p:spPr>
          <a:xfrm>
            <a:off x="3505200" y="0"/>
            <a:ext cx="0" cy="6858000"/>
          </a:xfrm>
          <a:prstGeom prst="line">
            <a:avLst/>
          </a:prstGeom>
          <a:noFill/>
          <a:ln w="3334">
            <a:solidFill>
              <a:srgbClr val="00F0FF">
                <a:alpha val="10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670406C2-DF7C-4B17-B494-D3A5A697FA0C}"/>
              </a:ext>
            </a:extLst>
          </p:cNvPr>
          <p:cNvSpPr>
            <a:spLocks noGrp="1"/>
          </p:cNvSpPr>
          <p:nvPr/>
        </p:nvSpPr>
        <p:spPr>
          <a:xfrm>
            <a:off x="3733800" y="0"/>
            <a:ext cx="0" cy="6858000"/>
          </a:xfrm>
          <a:prstGeom prst="line">
            <a:avLst/>
          </a:prstGeom>
          <a:noFill/>
          <a:ln w="3334">
            <a:solidFill>
              <a:srgbClr val="00F0FF">
                <a:alpha val="10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A0986423-FA9A-45E7-8CEE-E0CB4774F16B}"/>
              </a:ext>
            </a:extLst>
          </p:cNvPr>
          <p:cNvSpPr>
            <a:spLocks noGrp="1"/>
          </p:cNvSpPr>
          <p:nvPr/>
        </p:nvSpPr>
        <p:spPr>
          <a:xfrm>
            <a:off x="3962400" y="0"/>
            <a:ext cx="0" cy="6858000"/>
          </a:xfrm>
          <a:prstGeom prst="line">
            <a:avLst/>
          </a:prstGeom>
          <a:noFill/>
          <a:ln w="3334">
            <a:solidFill>
              <a:srgbClr val="00F0FF">
                <a:alpha val="10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CBB863EA-8805-47BB-87A7-5AA95033EED8}"/>
              </a:ext>
            </a:extLst>
          </p:cNvPr>
          <p:cNvSpPr>
            <a:spLocks noGrp="1"/>
          </p:cNvSpPr>
          <p:nvPr/>
        </p:nvSpPr>
        <p:spPr>
          <a:xfrm>
            <a:off x="4191000" y="0"/>
            <a:ext cx="0" cy="6858000"/>
          </a:xfrm>
          <a:prstGeom prst="line">
            <a:avLst/>
          </a:prstGeom>
          <a:noFill/>
          <a:ln w="3334">
            <a:solidFill>
              <a:srgbClr val="00F0FF">
                <a:alpha val="10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6B9046C1-EBE6-4208-8A29-69674EB35C74}"/>
              </a:ext>
            </a:extLst>
          </p:cNvPr>
          <p:cNvSpPr>
            <a:spLocks noGrp="1"/>
          </p:cNvSpPr>
          <p:nvPr/>
        </p:nvSpPr>
        <p:spPr>
          <a:xfrm>
            <a:off x="4419600" y="0"/>
            <a:ext cx="0" cy="6858000"/>
          </a:xfrm>
          <a:prstGeom prst="line">
            <a:avLst/>
          </a:prstGeom>
          <a:noFill/>
          <a:ln w="3334">
            <a:solidFill>
              <a:srgbClr val="00F0FF">
                <a:alpha val="10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8A472D6B-7DFE-4CB1-9EBB-0CB5F47652A2}"/>
              </a:ext>
            </a:extLst>
          </p:cNvPr>
          <p:cNvSpPr>
            <a:spLocks noGrp="1"/>
          </p:cNvSpPr>
          <p:nvPr/>
        </p:nvSpPr>
        <p:spPr>
          <a:xfrm>
            <a:off x="4648200" y="0"/>
            <a:ext cx="0" cy="6858000"/>
          </a:xfrm>
          <a:prstGeom prst="line">
            <a:avLst/>
          </a:prstGeom>
          <a:noFill/>
          <a:ln w="3334">
            <a:solidFill>
              <a:srgbClr val="00F0FF">
                <a:alpha val="10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E6E86A13-51C7-467B-910B-678447F06E73}"/>
              </a:ext>
            </a:extLst>
          </p:cNvPr>
          <p:cNvSpPr>
            <a:spLocks noGrp="1"/>
          </p:cNvSpPr>
          <p:nvPr/>
        </p:nvSpPr>
        <p:spPr>
          <a:xfrm>
            <a:off x="4876800" y="0"/>
            <a:ext cx="0" cy="6858000"/>
          </a:xfrm>
          <a:prstGeom prst="line">
            <a:avLst/>
          </a:prstGeom>
          <a:noFill/>
          <a:ln w="3334">
            <a:solidFill>
              <a:srgbClr val="00F0FF">
                <a:alpha val="10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E180DD28-7096-4D86-9A8C-5A7FC1470472}"/>
              </a:ext>
            </a:extLst>
          </p:cNvPr>
          <p:cNvSpPr>
            <a:spLocks noGrp="1"/>
          </p:cNvSpPr>
          <p:nvPr/>
        </p:nvSpPr>
        <p:spPr>
          <a:xfrm>
            <a:off x="5105400" y="0"/>
            <a:ext cx="0" cy="6858000"/>
          </a:xfrm>
          <a:prstGeom prst="line">
            <a:avLst/>
          </a:prstGeom>
          <a:noFill/>
          <a:ln w="3334">
            <a:solidFill>
              <a:srgbClr val="00F0FF">
                <a:alpha val="10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42674C36-3DB9-4209-A504-FC1A064160B6}"/>
              </a:ext>
            </a:extLst>
          </p:cNvPr>
          <p:cNvSpPr>
            <a:spLocks noGrp="1"/>
          </p:cNvSpPr>
          <p:nvPr/>
        </p:nvSpPr>
        <p:spPr>
          <a:xfrm>
            <a:off x="5334000" y="0"/>
            <a:ext cx="0" cy="6858000"/>
          </a:xfrm>
          <a:prstGeom prst="line">
            <a:avLst/>
          </a:prstGeom>
          <a:noFill/>
          <a:ln w="3334">
            <a:solidFill>
              <a:srgbClr val="00F0FF">
                <a:alpha val="10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F334DC1C-F2C6-4F97-998A-C7F360316AAC}"/>
              </a:ext>
            </a:extLst>
          </p:cNvPr>
          <p:cNvSpPr>
            <a:spLocks noGrp="1"/>
          </p:cNvSpPr>
          <p:nvPr/>
        </p:nvSpPr>
        <p:spPr>
          <a:xfrm>
            <a:off x="5562600" y="0"/>
            <a:ext cx="0" cy="6858000"/>
          </a:xfrm>
          <a:prstGeom prst="line">
            <a:avLst/>
          </a:prstGeom>
          <a:noFill/>
          <a:ln w="3334">
            <a:solidFill>
              <a:srgbClr val="00F0FF">
                <a:alpha val="10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DA5AE5BE-C2C2-451D-B8CF-84BC7B6D8B38}"/>
              </a:ext>
            </a:extLst>
          </p:cNvPr>
          <p:cNvSpPr>
            <a:spLocks noGrp="1"/>
          </p:cNvSpPr>
          <p:nvPr/>
        </p:nvSpPr>
        <p:spPr>
          <a:xfrm>
            <a:off x="5791200" y="0"/>
            <a:ext cx="0" cy="6858000"/>
          </a:xfrm>
          <a:prstGeom prst="line">
            <a:avLst/>
          </a:prstGeom>
          <a:noFill/>
          <a:ln w="3334">
            <a:solidFill>
              <a:srgbClr val="00F0FF">
                <a:alpha val="10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BD0A10A8-EDC3-476F-995D-2399BBA30A13}"/>
              </a:ext>
            </a:extLst>
          </p:cNvPr>
          <p:cNvSpPr>
            <a:spLocks noGrp="1"/>
          </p:cNvSpPr>
          <p:nvPr/>
        </p:nvSpPr>
        <p:spPr>
          <a:xfrm>
            <a:off x="6019800" y="0"/>
            <a:ext cx="0" cy="6858000"/>
          </a:xfrm>
          <a:prstGeom prst="line">
            <a:avLst/>
          </a:prstGeom>
          <a:noFill/>
          <a:ln w="3334">
            <a:solidFill>
              <a:srgbClr val="00F0FF">
                <a:alpha val="10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9F42ED1F-E43C-44E4-8AEB-1A7FDEC8D2F3}"/>
              </a:ext>
            </a:extLst>
          </p:cNvPr>
          <p:cNvSpPr>
            <a:spLocks noGrp="1"/>
          </p:cNvSpPr>
          <p:nvPr/>
        </p:nvSpPr>
        <p:spPr>
          <a:xfrm>
            <a:off x="6248400" y="0"/>
            <a:ext cx="0" cy="6858000"/>
          </a:xfrm>
          <a:prstGeom prst="line">
            <a:avLst/>
          </a:prstGeom>
          <a:noFill/>
          <a:ln w="3334">
            <a:solidFill>
              <a:srgbClr val="00F0FF">
                <a:alpha val="10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8C355162-2F7E-49EA-9F20-1CED4BF9FC3A}"/>
              </a:ext>
            </a:extLst>
          </p:cNvPr>
          <p:cNvSpPr>
            <a:spLocks noGrp="1"/>
          </p:cNvSpPr>
          <p:nvPr/>
        </p:nvSpPr>
        <p:spPr>
          <a:xfrm>
            <a:off x="6477000" y="0"/>
            <a:ext cx="0" cy="6858000"/>
          </a:xfrm>
          <a:prstGeom prst="line">
            <a:avLst/>
          </a:prstGeom>
          <a:noFill/>
          <a:ln w="3334">
            <a:solidFill>
              <a:srgbClr val="00F0FF">
                <a:alpha val="10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A8D98851-3289-4AED-99F0-8F5A5A335046}"/>
              </a:ext>
            </a:extLst>
          </p:cNvPr>
          <p:cNvSpPr>
            <a:spLocks noGrp="1"/>
          </p:cNvSpPr>
          <p:nvPr/>
        </p:nvSpPr>
        <p:spPr>
          <a:xfrm>
            <a:off x="6705600" y="0"/>
            <a:ext cx="0" cy="6858000"/>
          </a:xfrm>
          <a:prstGeom prst="line">
            <a:avLst/>
          </a:prstGeom>
          <a:noFill/>
          <a:ln w="3334">
            <a:solidFill>
              <a:srgbClr val="00F0FF">
                <a:alpha val="10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3BFB63C0-9579-434F-8A2B-75454C46157C}"/>
              </a:ext>
            </a:extLst>
          </p:cNvPr>
          <p:cNvSpPr>
            <a:spLocks noGrp="1"/>
          </p:cNvSpPr>
          <p:nvPr/>
        </p:nvSpPr>
        <p:spPr>
          <a:xfrm>
            <a:off x="6934200" y="0"/>
            <a:ext cx="0" cy="6858000"/>
          </a:xfrm>
          <a:prstGeom prst="line">
            <a:avLst/>
          </a:prstGeom>
          <a:noFill/>
          <a:ln w="3334">
            <a:solidFill>
              <a:srgbClr val="00F0FF">
                <a:alpha val="10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0B3C78DA-8ED6-448C-8A97-5278A78B9EF5}"/>
              </a:ext>
            </a:extLst>
          </p:cNvPr>
          <p:cNvSpPr>
            <a:spLocks noGrp="1"/>
          </p:cNvSpPr>
          <p:nvPr/>
        </p:nvSpPr>
        <p:spPr>
          <a:xfrm>
            <a:off x="7162800" y="0"/>
            <a:ext cx="0" cy="6858000"/>
          </a:xfrm>
          <a:prstGeom prst="line">
            <a:avLst/>
          </a:prstGeom>
          <a:noFill/>
          <a:ln w="3334">
            <a:solidFill>
              <a:srgbClr val="00F0FF">
                <a:alpha val="10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3B821538-0EE8-4D4E-AD4A-405A0E3B786E}"/>
              </a:ext>
            </a:extLst>
          </p:cNvPr>
          <p:cNvSpPr>
            <a:spLocks noGrp="1"/>
          </p:cNvSpPr>
          <p:nvPr/>
        </p:nvSpPr>
        <p:spPr>
          <a:xfrm>
            <a:off x="7391400" y="0"/>
            <a:ext cx="0" cy="6858000"/>
          </a:xfrm>
          <a:prstGeom prst="line">
            <a:avLst/>
          </a:prstGeom>
          <a:noFill/>
          <a:ln w="3334">
            <a:solidFill>
              <a:srgbClr val="00F0FF">
                <a:alpha val="10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883BF433-7E33-4D3E-9054-7D77388C0589}"/>
              </a:ext>
            </a:extLst>
          </p:cNvPr>
          <p:cNvSpPr>
            <a:spLocks noGrp="1"/>
          </p:cNvSpPr>
          <p:nvPr/>
        </p:nvSpPr>
        <p:spPr>
          <a:xfrm>
            <a:off x="7620000" y="0"/>
            <a:ext cx="0" cy="6858000"/>
          </a:xfrm>
          <a:prstGeom prst="line">
            <a:avLst/>
          </a:prstGeom>
          <a:noFill/>
          <a:ln w="3334">
            <a:solidFill>
              <a:srgbClr val="00F0FF">
                <a:alpha val="10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B73153E4-F910-4E2E-8896-00C8DCA7137F}"/>
              </a:ext>
            </a:extLst>
          </p:cNvPr>
          <p:cNvSpPr>
            <a:spLocks noGrp="1"/>
          </p:cNvSpPr>
          <p:nvPr/>
        </p:nvSpPr>
        <p:spPr>
          <a:xfrm>
            <a:off x="7848600" y="0"/>
            <a:ext cx="0" cy="6858000"/>
          </a:xfrm>
          <a:prstGeom prst="line">
            <a:avLst/>
          </a:prstGeom>
          <a:noFill/>
          <a:ln w="3334">
            <a:solidFill>
              <a:srgbClr val="00F0FF">
                <a:alpha val="10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23954EA7-D3DA-4CCA-89CB-1E1A0D7551B7}"/>
              </a:ext>
            </a:extLst>
          </p:cNvPr>
          <p:cNvSpPr>
            <a:spLocks noGrp="1"/>
          </p:cNvSpPr>
          <p:nvPr/>
        </p:nvSpPr>
        <p:spPr>
          <a:xfrm>
            <a:off x="8077200" y="0"/>
            <a:ext cx="0" cy="6858000"/>
          </a:xfrm>
          <a:prstGeom prst="line">
            <a:avLst/>
          </a:prstGeom>
          <a:noFill/>
          <a:ln w="3334">
            <a:solidFill>
              <a:srgbClr val="00F0FF">
                <a:alpha val="10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69C0AC9F-92C1-4B6D-BE86-08F03FA582C4}"/>
              </a:ext>
            </a:extLst>
          </p:cNvPr>
          <p:cNvSpPr>
            <a:spLocks noGrp="1"/>
          </p:cNvSpPr>
          <p:nvPr/>
        </p:nvSpPr>
        <p:spPr>
          <a:xfrm>
            <a:off x="8305800" y="0"/>
            <a:ext cx="0" cy="6858000"/>
          </a:xfrm>
          <a:prstGeom prst="line">
            <a:avLst/>
          </a:prstGeom>
          <a:noFill/>
          <a:ln w="3334">
            <a:solidFill>
              <a:srgbClr val="00F0FF">
                <a:alpha val="10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912D5488-E848-4AD2-88C1-865D3B71299A}"/>
              </a:ext>
            </a:extLst>
          </p:cNvPr>
          <p:cNvSpPr>
            <a:spLocks noGrp="1"/>
          </p:cNvSpPr>
          <p:nvPr/>
        </p:nvSpPr>
        <p:spPr>
          <a:xfrm>
            <a:off x="8534400" y="0"/>
            <a:ext cx="0" cy="6858000"/>
          </a:xfrm>
          <a:prstGeom prst="line">
            <a:avLst/>
          </a:prstGeom>
          <a:noFill/>
          <a:ln w="3334">
            <a:solidFill>
              <a:srgbClr val="00F0FF">
                <a:alpha val="10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A6F0EBDE-CB91-45E6-ADF4-EF57CC692EFE}"/>
              </a:ext>
            </a:extLst>
          </p:cNvPr>
          <p:cNvSpPr>
            <a:spLocks noGrp="1"/>
          </p:cNvSpPr>
          <p:nvPr/>
        </p:nvSpPr>
        <p:spPr>
          <a:xfrm>
            <a:off x="8763000" y="0"/>
            <a:ext cx="0" cy="6858000"/>
          </a:xfrm>
          <a:prstGeom prst="line">
            <a:avLst/>
          </a:prstGeom>
          <a:noFill/>
          <a:ln w="3334">
            <a:solidFill>
              <a:srgbClr val="00F0FF">
                <a:alpha val="10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A501A3E8-B4E5-43F8-B242-C5ADB719BB51}"/>
              </a:ext>
            </a:extLst>
          </p:cNvPr>
          <p:cNvSpPr>
            <a:spLocks noGrp="1"/>
          </p:cNvSpPr>
          <p:nvPr/>
        </p:nvSpPr>
        <p:spPr>
          <a:xfrm>
            <a:off x="8991600" y="0"/>
            <a:ext cx="0" cy="6858000"/>
          </a:xfrm>
          <a:prstGeom prst="line">
            <a:avLst/>
          </a:prstGeom>
          <a:noFill/>
          <a:ln w="3334">
            <a:solidFill>
              <a:srgbClr val="00F0FF">
                <a:alpha val="10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0B9A5700-C354-46E4-9FAD-A8A905B3B315}"/>
              </a:ext>
            </a:extLst>
          </p:cNvPr>
          <p:cNvSpPr>
            <a:spLocks noGrp="1"/>
          </p:cNvSpPr>
          <p:nvPr/>
        </p:nvSpPr>
        <p:spPr>
          <a:xfrm>
            <a:off x="9220200" y="0"/>
            <a:ext cx="0" cy="6858000"/>
          </a:xfrm>
          <a:prstGeom prst="line">
            <a:avLst/>
          </a:prstGeom>
          <a:noFill/>
          <a:ln w="3334">
            <a:solidFill>
              <a:srgbClr val="00F0FF">
                <a:alpha val="10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3F289696-4563-431B-83BE-8FD5181CBE96}"/>
              </a:ext>
            </a:extLst>
          </p:cNvPr>
          <p:cNvSpPr>
            <a:spLocks noGrp="1"/>
          </p:cNvSpPr>
          <p:nvPr/>
        </p:nvSpPr>
        <p:spPr>
          <a:xfrm>
            <a:off x="9448800" y="0"/>
            <a:ext cx="0" cy="6858000"/>
          </a:xfrm>
          <a:prstGeom prst="line">
            <a:avLst/>
          </a:prstGeom>
          <a:noFill/>
          <a:ln w="3334">
            <a:solidFill>
              <a:srgbClr val="00F0FF">
                <a:alpha val="10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C7092336-68CC-42EE-B0B7-D80A5AF02A7A}"/>
              </a:ext>
            </a:extLst>
          </p:cNvPr>
          <p:cNvSpPr>
            <a:spLocks noGrp="1"/>
          </p:cNvSpPr>
          <p:nvPr/>
        </p:nvSpPr>
        <p:spPr>
          <a:xfrm>
            <a:off x="9677400" y="0"/>
            <a:ext cx="0" cy="6858000"/>
          </a:xfrm>
          <a:prstGeom prst="line">
            <a:avLst/>
          </a:prstGeom>
          <a:noFill/>
          <a:ln w="3334">
            <a:solidFill>
              <a:srgbClr val="00F0FF">
                <a:alpha val="10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FB517AF0-B3E9-49D9-9461-FFF225CDAF3A}"/>
              </a:ext>
            </a:extLst>
          </p:cNvPr>
          <p:cNvSpPr>
            <a:spLocks noGrp="1"/>
          </p:cNvSpPr>
          <p:nvPr/>
        </p:nvSpPr>
        <p:spPr>
          <a:xfrm>
            <a:off x="9906000" y="0"/>
            <a:ext cx="0" cy="6858000"/>
          </a:xfrm>
          <a:prstGeom prst="line">
            <a:avLst/>
          </a:prstGeom>
          <a:noFill/>
          <a:ln w="3334">
            <a:solidFill>
              <a:srgbClr val="00F0FF">
                <a:alpha val="10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DA55EDB0-CD19-4037-871D-322BBA60C70A}"/>
              </a:ext>
            </a:extLst>
          </p:cNvPr>
          <p:cNvSpPr>
            <a:spLocks noGrp="1"/>
          </p:cNvSpPr>
          <p:nvPr/>
        </p:nvSpPr>
        <p:spPr>
          <a:xfrm>
            <a:off x="10134600" y="0"/>
            <a:ext cx="0" cy="6858000"/>
          </a:xfrm>
          <a:prstGeom prst="line">
            <a:avLst/>
          </a:prstGeom>
          <a:noFill/>
          <a:ln w="3334">
            <a:solidFill>
              <a:srgbClr val="00F0FF">
                <a:alpha val="10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3034392A-D94A-47B4-96F9-0C2C7BE5A24A}"/>
              </a:ext>
            </a:extLst>
          </p:cNvPr>
          <p:cNvSpPr>
            <a:spLocks noGrp="1"/>
          </p:cNvSpPr>
          <p:nvPr/>
        </p:nvSpPr>
        <p:spPr>
          <a:xfrm>
            <a:off x="10363200" y="0"/>
            <a:ext cx="0" cy="6858000"/>
          </a:xfrm>
          <a:prstGeom prst="line">
            <a:avLst/>
          </a:prstGeom>
          <a:noFill/>
          <a:ln w="3334">
            <a:solidFill>
              <a:srgbClr val="00F0FF">
                <a:alpha val="10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0358C224-1434-40B6-BF46-DBE34DD0DC48}"/>
              </a:ext>
            </a:extLst>
          </p:cNvPr>
          <p:cNvSpPr>
            <a:spLocks noGrp="1"/>
          </p:cNvSpPr>
          <p:nvPr/>
        </p:nvSpPr>
        <p:spPr>
          <a:xfrm>
            <a:off x="10591800" y="0"/>
            <a:ext cx="0" cy="6858000"/>
          </a:xfrm>
          <a:prstGeom prst="line">
            <a:avLst/>
          </a:prstGeom>
          <a:noFill/>
          <a:ln w="3334">
            <a:solidFill>
              <a:srgbClr val="00F0FF">
                <a:alpha val="10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09DFBFE4-9DC2-4181-8479-DDEA976D8584}"/>
              </a:ext>
            </a:extLst>
          </p:cNvPr>
          <p:cNvSpPr>
            <a:spLocks noGrp="1"/>
          </p:cNvSpPr>
          <p:nvPr/>
        </p:nvSpPr>
        <p:spPr>
          <a:xfrm>
            <a:off x="10820400" y="0"/>
            <a:ext cx="0" cy="6858000"/>
          </a:xfrm>
          <a:prstGeom prst="line">
            <a:avLst/>
          </a:prstGeom>
          <a:noFill/>
          <a:ln w="3334">
            <a:solidFill>
              <a:srgbClr val="00F0FF">
                <a:alpha val="10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EA3E7BE9-08FD-4FA6-988E-2229400B3587}"/>
              </a:ext>
            </a:extLst>
          </p:cNvPr>
          <p:cNvSpPr>
            <a:spLocks noGrp="1"/>
          </p:cNvSpPr>
          <p:nvPr/>
        </p:nvSpPr>
        <p:spPr>
          <a:xfrm>
            <a:off x="11049000" y="0"/>
            <a:ext cx="0" cy="6858000"/>
          </a:xfrm>
          <a:prstGeom prst="line">
            <a:avLst/>
          </a:prstGeom>
          <a:noFill/>
          <a:ln w="3334">
            <a:solidFill>
              <a:srgbClr val="00F0FF">
                <a:alpha val="10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A29881E7-E115-497B-8CB0-A8D1C53C0F89}"/>
              </a:ext>
            </a:extLst>
          </p:cNvPr>
          <p:cNvSpPr>
            <a:spLocks noGrp="1"/>
          </p:cNvSpPr>
          <p:nvPr/>
        </p:nvSpPr>
        <p:spPr>
          <a:xfrm>
            <a:off x="11277600" y="0"/>
            <a:ext cx="0" cy="6858000"/>
          </a:xfrm>
          <a:prstGeom prst="line">
            <a:avLst/>
          </a:prstGeom>
          <a:noFill/>
          <a:ln w="3334">
            <a:solidFill>
              <a:srgbClr val="00F0FF">
                <a:alpha val="10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68B6627E-FC76-45FC-932F-99C7BC9B6D38}"/>
              </a:ext>
            </a:extLst>
          </p:cNvPr>
          <p:cNvSpPr>
            <a:spLocks noGrp="1"/>
          </p:cNvSpPr>
          <p:nvPr/>
        </p:nvSpPr>
        <p:spPr>
          <a:xfrm>
            <a:off x="11506200" y="0"/>
            <a:ext cx="0" cy="6858000"/>
          </a:xfrm>
          <a:prstGeom prst="line">
            <a:avLst/>
          </a:prstGeom>
          <a:noFill/>
          <a:ln w="3334">
            <a:solidFill>
              <a:srgbClr val="00F0FF">
                <a:alpha val="10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B1DCD62F-18EB-4F9E-AE71-C5C35A2598B0}"/>
              </a:ext>
            </a:extLst>
          </p:cNvPr>
          <p:cNvSpPr>
            <a:spLocks noGrp="1"/>
          </p:cNvSpPr>
          <p:nvPr/>
        </p:nvSpPr>
        <p:spPr>
          <a:xfrm>
            <a:off x="11734800" y="0"/>
            <a:ext cx="0" cy="6858000"/>
          </a:xfrm>
          <a:prstGeom prst="line">
            <a:avLst/>
          </a:prstGeom>
          <a:noFill/>
          <a:ln w="3334">
            <a:solidFill>
              <a:srgbClr val="00F0FF">
                <a:alpha val="10000"/>
              </a:srgbClr>
            </a:solidFill>
            <a:prstDash val="solid"/>
          </a:ln>
        </p:spPr>
        <p:txBody>
          <a:bodyPr/>
          <a:lstStyle/>
          <a:p>
            <a:endParaRPr lang="zh-CN" altLang="en-US"/>
          </a:p>
        </p:txBody>
      </p:sp>
      <p:sp>
        <p:nvSpPr>
          <p:cNvPr id="81" name="top-rule">
            <a:extLst>
              <a:ext uri="{FF2B5EF4-FFF2-40B4-BE49-F238E27FC236}">
                <a16:creationId xmlns:a16="http://schemas.microsoft.com/office/drawing/2014/main" id="{C5CDB140-6B5C-422D-911C-90BFE42855EA}"/>
              </a:ext>
            </a:extLst>
          </p:cNvPr>
          <p:cNvSpPr>
            <a:spLocks noGrp="1"/>
          </p:cNvSpPr>
          <p:nvPr/>
        </p:nvSpPr>
        <p:spPr>
          <a:xfrm>
            <a:off x="533400" y="400050"/>
            <a:ext cx="11125200" cy="0"/>
          </a:xfrm>
          <a:prstGeom prst="line">
            <a:avLst/>
          </a:prstGeom>
          <a:noFill/>
          <a:ln w="9525">
            <a:solidFill>
              <a:srgbClr val="FFFFFF">
                <a:alpha val="18000"/>
              </a:srgbClr>
            </a:solidFill>
            <a:prstDash val="solid"/>
          </a:ln>
        </p:spPr>
        <p:txBody>
          <a:bodyPr/>
          <a:lstStyle/>
          <a:p>
            <a:endParaRPr lang="zh-CN" altLang="en-US"/>
          </a:p>
        </p:txBody>
      </p:sp>
      <p:sp>
        <p:nvSpPr>
          <p:cNvPr id="83" name="nav-dot">
            <a:extLst>
              <a:ext uri="{FF2B5EF4-FFF2-40B4-BE49-F238E27FC236}">
                <a16:creationId xmlns:a16="http://schemas.microsoft.com/office/drawing/2014/main" id="{BBF4FDCD-2C45-482B-8274-9D76DC38E9E6}"/>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4" name="brand">
            <a:extLst>
              <a:ext uri="{FF2B5EF4-FFF2-40B4-BE49-F238E27FC236}">
                <a16:creationId xmlns:a16="http://schemas.microsoft.com/office/drawing/2014/main" id="{F935BC75-A15E-40DD-A51B-66B8A6EFF405}"/>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FFFFFF"/>
                </a:solidFill>
                <a:latin typeface="Arial"/>
                <a:ea typeface="Arial"/>
                <a:cs typeface="Arial"/>
              </a:defRPr>
            </a:pPr>
            <a:r>
              <a:rPr sz="975" b="1" i="0">
                <a:solidFill>
                  <a:srgbClr val="FFFFFF"/>
                </a:solidFill>
                <a:latin typeface="Arial"/>
                <a:ea typeface="Arial"/>
                <a:cs typeface="Arial"/>
              </a:rPr>
              <a:t>ZONG ZHI</a:t>
            </a:r>
          </a:p>
        </p:txBody>
      </p:sp>
      <p:sp>
        <p:nvSpPr>
          <p:cNvPr id="85" name="slide-kicker">
            <a:extLst>
              <a:ext uri="{FF2B5EF4-FFF2-40B4-BE49-F238E27FC236}">
                <a16:creationId xmlns:a16="http://schemas.microsoft.com/office/drawing/2014/main" id="{7A0728B1-63F7-4E0A-8F11-FA1958E74232}"/>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FFFFFF">
                    <a:alpha val="58000"/>
                  </a:srgbClr>
                </a:solidFill>
                <a:latin typeface="Arial"/>
                <a:ea typeface="Arial"/>
                <a:cs typeface="Arial"/>
              </a:defRPr>
            </a:pPr>
            <a:r>
              <a:rPr sz="825" b="1" i="0">
                <a:solidFill>
                  <a:srgbClr val="FFFFFF">
                    <a:alpha val="58000"/>
                  </a:srgbClr>
                </a:solidFill>
                <a:latin typeface="Arial"/>
                <a:ea typeface="Arial"/>
                <a:cs typeface="Arial"/>
              </a:rPr>
              <a:t>MOTION / PRODUCTION BOARD</a:t>
            </a:r>
          </a:p>
        </p:txBody>
      </p:sp>
      <p:sp>
        <p:nvSpPr>
          <p:cNvPr id="86" name="page-num">
            <a:extLst>
              <a:ext uri="{FF2B5EF4-FFF2-40B4-BE49-F238E27FC236}">
                <a16:creationId xmlns:a16="http://schemas.microsoft.com/office/drawing/2014/main" id="{33D3B6D9-B1A8-4367-B85C-761E8F49EDD7}"/>
              </a:ext>
            </a:extLst>
          </p:cNvPr>
          <p:cNvSpPr>
            <a:spLocks noGrp="1"/>
          </p:cNvSpPr>
          <p:nvPr/>
        </p:nvSpPr>
        <p:spPr>
          <a:xfrm>
            <a:off x="10725150" y="6543675"/>
            <a:ext cx="933450" cy="171450"/>
          </a:xfrm>
          <a:prstGeom prst="rect">
            <a:avLst/>
          </a:prstGeom>
          <a:noFill/>
          <a:ln w="0">
            <a:noFill/>
            <a:prstDash val="solid"/>
          </a:ln>
        </p:spPr>
        <p:txBody>
          <a:bodyPr wrap="square" lIns="0" tIns="0" rIns="0" bIns="0" anchor="t">
            <a:normAutofit/>
          </a:bodyPr>
          <a:lstStyle/>
          <a:p>
            <a:pPr algn="r">
              <a:defRPr sz="900" b="0" i="0">
                <a:solidFill>
                  <a:srgbClr val="FFFFFF">
                    <a:alpha val="58000"/>
                  </a:srgbClr>
                </a:solidFill>
                <a:latin typeface="Arial"/>
                <a:ea typeface="Arial"/>
                <a:cs typeface="Arial"/>
              </a:defRPr>
            </a:pPr>
            <a:r>
              <a:rPr sz="900" b="0" i="0">
                <a:solidFill>
                  <a:srgbClr val="FFFFFF">
                    <a:alpha val="58000"/>
                  </a:srgbClr>
                </a:solidFill>
                <a:latin typeface="Arial"/>
                <a:ea typeface="Arial"/>
                <a:cs typeface="Arial"/>
              </a:rPr>
              <a:t>14 / 20</a:t>
            </a:r>
          </a:p>
        </p:txBody>
      </p:sp>
      <p:sp>
        <p:nvSpPr>
          <p:cNvPr id="87" name="production-title">
            <a:extLst>
              <a:ext uri="{FF2B5EF4-FFF2-40B4-BE49-F238E27FC236}">
                <a16:creationId xmlns:a16="http://schemas.microsoft.com/office/drawing/2014/main" id="{07A85402-F86D-4F8D-9C14-7BCED9E5AEE3}"/>
              </a:ext>
            </a:extLst>
          </p:cNvPr>
          <p:cNvSpPr>
            <a:spLocks noGrp="1"/>
          </p:cNvSpPr>
          <p:nvPr/>
        </p:nvSpPr>
        <p:spPr>
          <a:xfrm>
            <a:off x="685800" y="895349"/>
            <a:ext cx="1905000" cy="1352551"/>
          </a:xfrm>
          <a:prstGeom prst="rect">
            <a:avLst/>
          </a:prstGeom>
          <a:noFill/>
          <a:ln w="0">
            <a:noFill/>
            <a:prstDash val="solid"/>
          </a:ln>
        </p:spPr>
        <p:txBody>
          <a:bodyPr wrap="square" lIns="0" tIns="0" rIns="0" bIns="0" anchor="t">
            <a:normAutofit/>
          </a:bodyPr>
          <a:lstStyle/>
          <a:p>
            <a:pPr algn="l">
              <a:lnSpc>
                <a:spcPct val="86000"/>
              </a:lnSpc>
              <a:buNone/>
              <a:defRPr sz="3300" b="1" i="0">
                <a:solidFill>
                  <a:srgbClr val="FFFFFF"/>
                </a:solidFill>
                <a:latin typeface="Arial"/>
                <a:ea typeface="Arial"/>
                <a:cs typeface="Arial"/>
              </a:defRPr>
            </a:pPr>
            <a:r>
              <a:rPr sz="3300" b="1" i="0" dirty="0">
                <a:solidFill>
                  <a:srgbClr val="FFFFFF"/>
                </a:solidFill>
                <a:latin typeface="Arial"/>
                <a:ea typeface="Arial"/>
                <a:cs typeface="Arial"/>
              </a:rPr>
              <a:t>PRODUCTION</a:t>
            </a:r>
          </a:p>
          <a:p>
            <a:pPr algn="l">
              <a:lnSpc>
                <a:spcPct val="86000"/>
              </a:lnSpc>
              <a:buNone/>
              <a:defRPr sz="3300" b="1" i="0">
                <a:solidFill>
                  <a:srgbClr val="FFFFFF"/>
                </a:solidFill>
                <a:latin typeface="Arial"/>
                <a:ea typeface="Arial"/>
                <a:cs typeface="Arial"/>
              </a:defRPr>
            </a:pPr>
            <a:r>
              <a:rPr sz="3300" b="1" i="0" dirty="0">
                <a:solidFill>
                  <a:srgbClr val="FFFFFF"/>
                </a:solidFill>
                <a:latin typeface="Arial"/>
                <a:ea typeface="Arial"/>
                <a:cs typeface="Arial"/>
              </a:rPr>
              <a:t>BOARD</a:t>
            </a:r>
          </a:p>
        </p:txBody>
      </p:sp>
      <p:sp>
        <p:nvSpPr>
          <p:cNvPr id="88" name="production-cn">
            <a:extLst>
              <a:ext uri="{FF2B5EF4-FFF2-40B4-BE49-F238E27FC236}">
                <a16:creationId xmlns:a16="http://schemas.microsoft.com/office/drawing/2014/main" id="{3BC7F102-5475-4551-B806-EA18CFB7EC61}"/>
              </a:ext>
            </a:extLst>
          </p:cNvPr>
          <p:cNvSpPr>
            <a:spLocks noGrp="1"/>
          </p:cNvSpPr>
          <p:nvPr/>
        </p:nvSpPr>
        <p:spPr>
          <a:xfrm>
            <a:off x="647700" y="2381250"/>
            <a:ext cx="1866899" cy="1896110"/>
          </a:xfrm>
          <a:prstGeom prst="rect">
            <a:avLst/>
          </a:prstGeom>
          <a:noFill/>
          <a:ln w="0">
            <a:noFill/>
            <a:prstDash val="solid"/>
          </a:ln>
        </p:spPr>
        <p:txBody>
          <a:bodyPr wrap="square" lIns="0" tIns="0" rIns="0" bIns="0" anchor="t">
            <a:normAutofit/>
          </a:bodyPr>
          <a:lstStyle/>
          <a:p>
            <a:pPr>
              <a:lnSpc>
                <a:spcPts val="2000"/>
              </a:lnSpc>
              <a:defRPr sz="1350" b="0" i="0">
                <a:solidFill>
                  <a:srgbClr val="FFFFFF">
                    <a:alpha val="62000"/>
                  </a:srgbClr>
                </a:solidFill>
                <a:latin typeface="Microsoft YaHei"/>
                <a:ea typeface="Microsoft YaHei"/>
                <a:cs typeface="Microsoft YaHei"/>
              </a:defRPr>
            </a:pPr>
            <a:r>
              <a:rPr lang="en-US" sz="1350" b="0" i="0" dirty="0">
                <a:solidFill>
                  <a:srgbClr val="FFFFFF">
                    <a:alpha val="62000"/>
                  </a:srgbClr>
                </a:solidFill>
                <a:latin typeface="Microsoft YaHei"/>
                <a:ea typeface="Microsoft YaHei"/>
                <a:cs typeface="Microsoft YaHei"/>
              </a:rPr>
              <a:t>       </a:t>
            </a:r>
            <a:r>
              <a:rPr sz="1350" b="0" i="0" dirty="0">
                <a:solidFill>
                  <a:srgbClr val="FFFFFF">
                    <a:alpha val="62000"/>
                  </a:srgbClr>
                </a:solidFill>
                <a:latin typeface="Microsoft YaHei"/>
                <a:ea typeface="Microsoft YaHei"/>
                <a:cs typeface="Microsoft YaHei"/>
              </a:rPr>
              <a:t>输出</a:t>
            </a:r>
            <a:r>
              <a:rPr lang="zh-CN" altLang="zh-CN" sz="1350" dirty="0"/>
              <a:t>通过</a:t>
            </a:r>
            <a:r>
              <a:rPr lang="zh-CN" altLang="zh-CN" sz="1350" b="1" dirty="0"/>
              <a:t>精准音画同步</a:t>
            </a:r>
            <a:r>
              <a:rPr lang="zh-CN" altLang="zh-CN" sz="1350" dirty="0"/>
              <a:t>与BGM情绪递进，把控全片节奏。采用历史影像与富有空间感的</a:t>
            </a:r>
            <a:r>
              <a:rPr lang="zh-CN" altLang="zh-CN" sz="1350" b="1" dirty="0"/>
              <a:t>中英双语排版</a:t>
            </a:r>
            <a:r>
              <a:rPr lang="zh-CN" altLang="zh-CN" sz="1350" dirty="0"/>
              <a:t>，烘托宏大叙事，致敬人类探索未知的勇气。</a:t>
            </a:r>
            <a:endParaRPr sz="1350" b="0" i="0" dirty="0">
              <a:solidFill>
                <a:srgbClr val="FFFFFF">
                  <a:alpha val="62000"/>
                </a:srgbClr>
              </a:solidFill>
              <a:latin typeface="Microsoft YaHei"/>
              <a:ea typeface="Microsoft YaHei"/>
              <a:cs typeface="Microsoft YaHei"/>
            </a:endParaRPr>
          </a:p>
        </p:txBody>
      </p:sp>
      <p:sp>
        <p:nvSpPr>
          <p:cNvPr id="109" name="accent-bar">
            <a:extLst>
              <a:ext uri="{FF2B5EF4-FFF2-40B4-BE49-F238E27FC236}">
                <a16:creationId xmlns:a16="http://schemas.microsoft.com/office/drawing/2014/main" id="{13720BA7-0F9E-4F83-8035-A35E28D361E7}"/>
              </a:ext>
            </a:extLst>
          </p:cNvPr>
          <p:cNvSpPr>
            <a:spLocks noGrp="1"/>
          </p:cNvSpPr>
          <p:nvPr/>
        </p:nvSpPr>
        <p:spPr>
          <a:xfrm>
            <a:off x="695325" y="4572001"/>
            <a:ext cx="1047750" cy="76200"/>
          </a:xfrm>
          <a:prstGeom prst="rect">
            <a:avLst/>
          </a:prstGeom>
          <a:solidFill>
            <a:srgbClr val="E8FF2A"/>
          </a:solidFill>
          <a:ln w="0">
            <a:noFill/>
            <a:prstDash val="solid"/>
          </a:ln>
        </p:spPr>
        <p:txBody>
          <a:bodyPr/>
          <a:lstStyle/>
          <a:p>
            <a:endParaRPr lang="zh-CN" altLang="en-US"/>
          </a:p>
        </p:txBody>
      </p:sp>
      <p:sp>
        <p:nvSpPr>
          <p:cNvPr id="110" name="accent-bar-tail">
            <a:extLst>
              <a:ext uri="{FF2B5EF4-FFF2-40B4-BE49-F238E27FC236}">
                <a16:creationId xmlns:a16="http://schemas.microsoft.com/office/drawing/2014/main" id="{2FD0A89B-D06F-4B00-B02C-0592AE6802E3}"/>
              </a:ext>
            </a:extLst>
          </p:cNvPr>
          <p:cNvSpPr>
            <a:spLocks noGrp="1"/>
          </p:cNvSpPr>
          <p:nvPr/>
        </p:nvSpPr>
        <p:spPr>
          <a:xfrm>
            <a:off x="1800225" y="4572001"/>
            <a:ext cx="190500" cy="76200"/>
          </a:xfrm>
          <a:prstGeom prst="rect">
            <a:avLst/>
          </a:prstGeom>
          <a:solidFill>
            <a:srgbClr val="00F0FF"/>
          </a:solidFill>
          <a:ln w="0">
            <a:noFill/>
            <a:prstDash val="solid"/>
          </a:ln>
        </p:spPr>
        <p:txBody>
          <a:bodyPr/>
          <a:lstStyle/>
          <a:p>
            <a:endParaRPr lang="zh-CN" altLang="en-US"/>
          </a:p>
        </p:txBody>
      </p:sp>
      <p:sp>
        <p:nvSpPr>
          <p:cNvPr id="111" name="accent-bar-dot">
            <a:extLst>
              <a:ext uri="{FF2B5EF4-FFF2-40B4-BE49-F238E27FC236}">
                <a16:creationId xmlns:a16="http://schemas.microsoft.com/office/drawing/2014/main" id="{0E24E1A1-A06B-4DCC-B4FC-CB6A7090E076}"/>
              </a:ext>
            </a:extLst>
          </p:cNvPr>
          <p:cNvSpPr>
            <a:spLocks noGrp="1"/>
          </p:cNvSpPr>
          <p:nvPr/>
        </p:nvSpPr>
        <p:spPr>
          <a:xfrm>
            <a:off x="2047875" y="4572001"/>
            <a:ext cx="76200" cy="76200"/>
          </a:xfrm>
          <a:prstGeom prst="rect">
            <a:avLst/>
          </a:prstGeom>
          <a:solidFill>
            <a:srgbClr val="FF2A2A"/>
          </a:solidFill>
          <a:ln w="0">
            <a:noFill/>
            <a:prstDash val="solid"/>
          </a:ln>
        </p:spPr>
        <p:txBody>
          <a:bodyPr/>
          <a:lstStyle/>
          <a:p>
            <a:endParaRPr lang="zh-CN" altLang="en-US"/>
          </a:p>
        </p:txBody>
      </p:sp>
      <p:sp>
        <p:nvSpPr>
          <p:cNvPr id="113" name="motion-hero">
            <a:extLst>
              <a:ext uri="{FF2B5EF4-FFF2-40B4-BE49-F238E27FC236}">
                <a16:creationId xmlns:a16="http://schemas.microsoft.com/office/drawing/2014/main" id="{D217044D-2178-475F-5176-00D440DCA40B}"/>
              </a:ext>
            </a:extLst>
          </p:cNvPr>
          <p:cNvSpPr>
            <a:spLocks noGrp="1"/>
          </p:cNvSpPr>
          <p:nvPr/>
        </p:nvSpPr>
        <p:spPr>
          <a:xfrm>
            <a:off x="3038474" y="939312"/>
            <a:ext cx="6477000" cy="3653692"/>
          </a:xfrm>
          <a:prstGeom prst="rect">
            <a:avLst/>
          </a:prstGeom>
          <a:solidFill>
            <a:srgbClr val="FFFFFF">
              <a:alpha val="6000"/>
            </a:srgbClr>
          </a:solidFill>
          <a:ln w="13335">
            <a:solidFill>
              <a:srgbClr val="FFFFFF">
                <a:alpha val="35000"/>
              </a:srgbClr>
            </a:solidFill>
            <a:prstDash val="dash"/>
          </a:ln>
        </p:spPr>
        <p:txBody>
          <a:bodyPr/>
          <a:lstStyle/>
          <a:p>
            <a:endParaRPr lang="zh-CN" altLang="en-US" dirty="0"/>
          </a:p>
        </p:txBody>
      </p:sp>
      <p:sp>
        <p:nvSpPr>
          <p:cNvPr id="114" name="motion-hero-inner">
            <a:extLst>
              <a:ext uri="{FF2B5EF4-FFF2-40B4-BE49-F238E27FC236}">
                <a16:creationId xmlns:a16="http://schemas.microsoft.com/office/drawing/2014/main" id="{843C9F06-3789-D35B-61A0-0A09F8269203}"/>
              </a:ext>
            </a:extLst>
          </p:cNvPr>
          <p:cNvSpPr>
            <a:spLocks noGrp="1"/>
          </p:cNvSpPr>
          <p:nvPr/>
        </p:nvSpPr>
        <p:spPr>
          <a:xfrm>
            <a:off x="3124199" y="1123093"/>
            <a:ext cx="6229347" cy="3290887"/>
          </a:xfrm>
          <a:prstGeom prst="rect">
            <a:avLst/>
          </a:prstGeom>
          <a:noFill/>
          <a:ln w="9525">
            <a:solidFill>
              <a:srgbClr val="FFFFFF">
                <a:alpha val="12000"/>
              </a:srgbClr>
            </a:solidFill>
            <a:prstDash val="solid"/>
          </a:ln>
        </p:spPr>
        <p:txBody>
          <a:bodyPr/>
          <a:lstStyle/>
          <a:p>
            <a:endParaRPr lang="zh-CN" altLang="en-US"/>
          </a:p>
        </p:txBody>
      </p:sp>
      <p:sp>
        <p:nvSpPr>
          <p:cNvPr id="115" name="motion-hero-diag-1">
            <a:extLst>
              <a:ext uri="{FF2B5EF4-FFF2-40B4-BE49-F238E27FC236}">
                <a16:creationId xmlns:a16="http://schemas.microsoft.com/office/drawing/2014/main" id="{6105B9E5-9BB7-CD24-FA81-7E1CED1C25FF}"/>
              </a:ext>
            </a:extLst>
          </p:cNvPr>
          <p:cNvSpPr>
            <a:spLocks noGrp="1"/>
          </p:cNvSpPr>
          <p:nvPr/>
        </p:nvSpPr>
        <p:spPr>
          <a:xfrm>
            <a:off x="3238499" y="1261208"/>
            <a:ext cx="5962641" cy="3028941"/>
          </a:xfrm>
          <a:prstGeom prst="line">
            <a:avLst/>
          </a:prstGeom>
          <a:noFill/>
          <a:ln w="9525">
            <a:solidFill>
              <a:srgbClr val="FFFFFF">
                <a:alpha val="18000"/>
              </a:srgbClr>
            </a:solidFill>
            <a:prstDash val="solid"/>
          </a:ln>
        </p:spPr>
        <p:txBody>
          <a:bodyPr/>
          <a:lstStyle/>
          <a:p>
            <a:endParaRPr lang="zh-CN" altLang="en-US"/>
          </a:p>
        </p:txBody>
      </p:sp>
      <p:sp>
        <p:nvSpPr>
          <p:cNvPr id="116" name="motion-hero-diag-2">
            <a:extLst>
              <a:ext uri="{FF2B5EF4-FFF2-40B4-BE49-F238E27FC236}">
                <a16:creationId xmlns:a16="http://schemas.microsoft.com/office/drawing/2014/main" id="{7C98A99B-5013-25FD-B06E-EDA7E4E40D95}"/>
              </a:ext>
            </a:extLst>
          </p:cNvPr>
          <p:cNvSpPr>
            <a:spLocks noGrp="1"/>
          </p:cNvSpPr>
          <p:nvPr/>
        </p:nvSpPr>
        <p:spPr>
          <a:xfrm flipH="1">
            <a:off x="9201149" y="1165957"/>
            <a:ext cx="1" cy="3157515"/>
          </a:xfrm>
          <a:prstGeom prst="line">
            <a:avLst/>
          </a:prstGeom>
          <a:noFill/>
          <a:ln w="9525">
            <a:solidFill>
              <a:srgbClr val="FFFFFF">
                <a:alpha val="18000"/>
              </a:srgbClr>
            </a:solidFill>
            <a:prstDash val="solid"/>
          </a:ln>
        </p:spPr>
        <p:txBody>
          <a:bodyPr/>
          <a:lstStyle/>
          <a:p>
            <a:endParaRPr lang="zh-CN" altLang="en-US"/>
          </a:p>
        </p:txBody>
      </p:sp>
      <p:sp>
        <p:nvSpPr>
          <p:cNvPr id="117" name="tick">
            <a:extLst>
              <a:ext uri="{FF2B5EF4-FFF2-40B4-BE49-F238E27FC236}">
                <a16:creationId xmlns:a16="http://schemas.microsoft.com/office/drawing/2014/main" id="{97434C71-B427-3F97-44AA-883E932F504C}"/>
              </a:ext>
            </a:extLst>
          </p:cNvPr>
          <p:cNvSpPr>
            <a:spLocks noGrp="1"/>
          </p:cNvSpPr>
          <p:nvPr/>
        </p:nvSpPr>
        <p:spPr>
          <a:xfrm>
            <a:off x="3048000" y="937358"/>
            <a:ext cx="209550" cy="0"/>
          </a:xfrm>
          <a:prstGeom prst="line">
            <a:avLst/>
          </a:prstGeom>
          <a:noFill/>
          <a:ln w="19050">
            <a:solidFill>
              <a:srgbClr val="E8FF2A"/>
            </a:solidFill>
            <a:prstDash val="solid"/>
          </a:ln>
        </p:spPr>
        <p:txBody>
          <a:bodyPr/>
          <a:lstStyle/>
          <a:p>
            <a:endParaRPr lang="zh-CN" altLang="en-US"/>
          </a:p>
        </p:txBody>
      </p:sp>
      <p:sp>
        <p:nvSpPr>
          <p:cNvPr id="118" name="tick">
            <a:extLst>
              <a:ext uri="{FF2B5EF4-FFF2-40B4-BE49-F238E27FC236}">
                <a16:creationId xmlns:a16="http://schemas.microsoft.com/office/drawing/2014/main" id="{A20E50AF-AE78-B2FC-5B65-8C2A2246FF1B}"/>
              </a:ext>
            </a:extLst>
          </p:cNvPr>
          <p:cNvSpPr>
            <a:spLocks noGrp="1"/>
          </p:cNvSpPr>
          <p:nvPr/>
        </p:nvSpPr>
        <p:spPr>
          <a:xfrm>
            <a:off x="3048000" y="937358"/>
            <a:ext cx="0" cy="209550"/>
          </a:xfrm>
          <a:prstGeom prst="line">
            <a:avLst/>
          </a:prstGeom>
          <a:noFill/>
          <a:ln w="19050">
            <a:solidFill>
              <a:srgbClr val="E8FF2A"/>
            </a:solidFill>
            <a:prstDash val="solid"/>
          </a:ln>
        </p:spPr>
        <p:txBody>
          <a:bodyPr/>
          <a:lstStyle/>
          <a:p>
            <a:endParaRPr lang="zh-CN" altLang="en-US"/>
          </a:p>
        </p:txBody>
      </p:sp>
      <p:sp>
        <p:nvSpPr>
          <p:cNvPr id="119" name="tick">
            <a:extLst>
              <a:ext uri="{FF2B5EF4-FFF2-40B4-BE49-F238E27FC236}">
                <a16:creationId xmlns:a16="http://schemas.microsoft.com/office/drawing/2014/main" id="{F31FC0CB-81E2-BA3E-0058-75278B409F75}"/>
              </a:ext>
            </a:extLst>
          </p:cNvPr>
          <p:cNvSpPr>
            <a:spLocks noGrp="1"/>
          </p:cNvSpPr>
          <p:nvPr/>
        </p:nvSpPr>
        <p:spPr>
          <a:xfrm>
            <a:off x="9305926" y="937358"/>
            <a:ext cx="209550" cy="0"/>
          </a:xfrm>
          <a:prstGeom prst="line">
            <a:avLst/>
          </a:prstGeom>
          <a:noFill/>
          <a:ln w="19050">
            <a:solidFill>
              <a:srgbClr val="E8FF2A"/>
            </a:solidFill>
            <a:prstDash val="solid"/>
          </a:ln>
        </p:spPr>
        <p:txBody>
          <a:bodyPr/>
          <a:lstStyle/>
          <a:p>
            <a:endParaRPr lang="zh-CN" altLang="en-US"/>
          </a:p>
        </p:txBody>
      </p:sp>
      <p:sp>
        <p:nvSpPr>
          <p:cNvPr id="120" name="tick">
            <a:extLst>
              <a:ext uri="{FF2B5EF4-FFF2-40B4-BE49-F238E27FC236}">
                <a16:creationId xmlns:a16="http://schemas.microsoft.com/office/drawing/2014/main" id="{E8629F9B-CF0C-63C9-BF12-9FA81FBFE5C0}"/>
              </a:ext>
            </a:extLst>
          </p:cNvPr>
          <p:cNvSpPr>
            <a:spLocks noGrp="1"/>
          </p:cNvSpPr>
          <p:nvPr/>
        </p:nvSpPr>
        <p:spPr>
          <a:xfrm>
            <a:off x="9515476" y="937358"/>
            <a:ext cx="0" cy="209550"/>
          </a:xfrm>
          <a:prstGeom prst="line">
            <a:avLst/>
          </a:prstGeom>
          <a:noFill/>
          <a:ln w="19050">
            <a:solidFill>
              <a:srgbClr val="E8FF2A"/>
            </a:solidFill>
            <a:prstDash val="solid"/>
          </a:ln>
        </p:spPr>
        <p:txBody>
          <a:bodyPr/>
          <a:lstStyle/>
          <a:p>
            <a:endParaRPr lang="zh-CN" altLang="en-US"/>
          </a:p>
        </p:txBody>
      </p:sp>
      <p:sp>
        <p:nvSpPr>
          <p:cNvPr id="121" name="tick">
            <a:extLst>
              <a:ext uri="{FF2B5EF4-FFF2-40B4-BE49-F238E27FC236}">
                <a16:creationId xmlns:a16="http://schemas.microsoft.com/office/drawing/2014/main" id="{08E82D1D-875A-E25E-0F58-D1B7F20EE90E}"/>
              </a:ext>
            </a:extLst>
          </p:cNvPr>
          <p:cNvSpPr>
            <a:spLocks noGrp="1"/>
          </p:cNvSpPr>
          <p:nvPr/>
        </p:nvSpPr>
        <p:spPr>
          <a:xfrm>
            <a:off x="3048000" y="4604484"/>
            <a:ext cx="209550" cy="0"/>
          </a:xfrm>
          <a:prstGeom prst="line">
            <a:avLst/>
          </a:prstGeom>
          <a:noFill/>
          <a:ln w="19050">
            <a:solidFill>
              <a:srgbClr val="E8FF2A"/>
            </a:solidFill>
            <a:prstDash val="solid"/>
          </a:ln>
        </p:spPr>
        <p:txBody>
          <a:bodyPr/>
          <a:lstStyle/>
          <a:p>
            <a:endParaRPr lang="zh-CN" altLang="en-US"/>
          </a:p>
        </p:txBody>
      </p:sp>
      <p:sp>
        <p:nvSpPr>
          <p:cNvPr id="122" name="tick">
            <a:extLst>
              <a:ext uri="{FF2B5EF4-FFF2-40B4-BE49-F238E27FC236}">
                <a16:creationId xmlns:a16="http://schemas.microsoft.com/office/drawing/2014/main" id="{1A611545-4BCB-AF4F-7214-569B6276AC64}"/>
              </a:ext>
            </a:extLst>
          </p:cNvPr>
          <p:cNvSpPr>
            <a:spLocks noGrp="1"/>
          </p:cNvSpPr>
          <p:nvPr/>
        </p:nvSpPr>
        <p:spPr>
          <a:xfrm>
            <a:off x="3048000" y="4394934"/>
            <a:ext cx="0" cy="209550"/>
          </a:xfrm>
          <a:prstGeom prst="line">
            <a:avLst/>
          </a:prstGeom>
          <a:noFill/>
          <a:ln w="19050">
            <a:solidFill>
              <a:srgbClr val="E8FF2A"/>
            </a:solidFill>
            <a:prstDash val="solid"/>
          </a:ln>
        </p:spPr>
        <p:txBody>
          <a:bodyPr/>
          <a:lstStyle/>
          <a:p>
            <a:endParaRPr lang="zh-CN" altLang="en-US"/>
          </a:p>
        </p:txBody>
      </p:sp>
      <p:sp>
        <p:nvSpPr>
          <p:cNvPr id="123" name="tick">
            <a:extLst>
              <a:ext uri="{FF2B5EF4-FFF2-40B4-BE49-F238E27FC236}">
                <a16:creationId xmlns:a16="http://schemas.microsoft.com/office/drawing/2014/main" id="{FD03CD17-4344-7350-F1B0-E1CA7D41E0B3}"/>
              </a:ext>
            </a:extLst>
          </p:cNvPr>
          <p:cNvSpPr>
            <a:spLocks noGrp="1"/>
          </p:cNvSpPr>
          <p:nvPr/>
        </p:nvSpPr>
        <p:spPr>
          <a:xfrm>
            <a:off x="9301163" y="4594960"/>
            <a:ext cx="209550" cy="0"/>
          </a:xfrm>
          <a:prstGeom prst="line">
            <a:avLst/>
          </a:prstGeom>
          <a:noFill/>
          <a:ln w="19050">
            <a:solidFill>
              <a:srgbClr val="E8FF2A"/>
            </a:solidFill>
            <a:prstDash val="solid"/>
          </a:ln>
        </p:spPr>
        <p:txBody>
          <a:bodyPr/>
          <a:lstStyle/>
          <a:p>
            <a:endParaRPr lang="zh-CN" altLang="en-US"/>
          </a:p>
        </p:txBody>
      </p:sp>
      <p:sp>
        <p:nvSpPr>
          <p:cNvPr id="124" name="tick">
            <a:extLst>
              <a:ext uri="{FF2B5EF4-FFF2-40B4-BE49-F238E27FC236}">
                <a16:creationId xmlns:a16="http://schemas.microsoft.com/office/drawing/2014/main" id="{F4324F17-0000-14C6-FABF-2B06B35896E3}"/>
              </a:ext>
            </a:extLst>
          </p:cNvPr>
          <p:cNvSpPr>
            <a:spLocks noGrp="1"/>
          </p:cNvSpPr>
          <p:nvPr/>
        </p:nvSpPr>
        <p:spPr>
          <a:xfrm>
            <a:off x="9510713" y="4385410"/>
            <a:ext cx="0" cy="209550"/>
          </a:xfrm>
          <a:prstGeom prst="line">
            <a:avLst/>
          </a:prstGeom>
          <a:noFill/>
          <a:ln w="19050">
            <a:solidFill>
              <a:srgbClr val="E8FF2A"/>
            </a:solidFill>
            <a:prstDash val="solid"/>
          </a:ln>
        </p:spPr>
        <p:txBody>
          <a:bodyPr/>
          <a:lstStyle/>
          <a:p>
            <a:endParaRPr lang="zh-CN" altLang="en-US"/>
          </a:p>
        </p:txBody>
      </p:sp>
      <p:sp>
        <p:nvSpPr>
          <p:cNvPr id="125" name="motion-hero-chip-bg">
            <a:extLst>
              <a:ext uri="{FF2B5EF4-FFF2-40B4-BE49-F238E27FC236}">
                <a16:creationId xmlns:a16="http://schemas.microsoft.com/office/drawing/2014/main" id="{AF445269-8F7A-8C98-7F0C-3D4B2D885725}"/>
              </a:ext>
            </a:extLst>
          </p:cNvPr>
          <p:cNvSpPr>
            <a:spLocks noGrp="1"/>
          </p:cNvSpPr>
          <p:nvPr/>
        </p:nvSpPr>
        <p:spPr>
          <a:xfrm>
            <a:off x="3181350" y="1204059"/>
            <a:ext cx="609600" cy="209550"/>
          </a:xfrm>
          <a:prstGeom prst="rect">
            <a:avLst/>
          </a:prstGeom>
          <a:solidFill>
            <a:srgbClr val="E8FF2A"/>
          </a:solidFill>
          <a:ln w="0">
            <a:noFill/>
            <a:prstDash val="solid"/>
          </a:ln>
        </p:spPr>
        <p:txBody>
          <a:bodyPr/>
          <a:lstStyle/>
          <a:p>
            <a:endParaRPr lang="zh-CN" altLang="en-US"/>
          </a:p>
        </p:txBody>
      </p:sp>
      <p:sp>
        <p:nvSpPr>
          <p:cNvPr id="126" name="motion-hero-chip">
            <a:extLst>
              <a:ext uri="{FF2B5EF4-FFF2-40B4-BE49-F238E27FC236}">
                <a16:creationId xmlns:a16="http://schemas.microsoft.com/office/drawing/2014/main" id="{0193F9C2-B1C1-1939-8813-480D764D9EF7}"/>
              </a:ext>
            </a:extLst>
          </p:cNvPr>
          <p:cNvSpPr>
            <a:spLocks noGrp="1"/>
          </p:cNvSpPr>
          <p:nvPr/>
        </p:nvSpPr>
        <p:spPr>
          <a:xfrm>
            <a:off x="3248025" y="1242159"/>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16:9</a:t>
            </a:r>
          </a:p>
        </p:txBody>
      </p:sp>
      <p:sp>
        <p:nvSpPr>
          <p:cNvPr id="127" name="motion-hero-dot">
            <a:extLst>
              <a:ext uri="{FF2B5EF4-FFF2-40B4-BE49-F238E27FC236}">
                <a16:creationId xmlns:a16="http://schemas.microsoft.com/office/drawing/2014/main" id="{7B4B9AF0-FB1D-10FF-278C-DCB439EFFB79}"/>
              </a:ext>
            </a:extLst>
          </p:cNvPr>
          <p:cNvSpPr>
            <a:spLocks noGrp="1"/>
          </p:cNvSpPr>
          <p:nvPr/>
        </p:nvSpPr>
        <p:spPr>
          <a:xfrm>
            <a:off x="9144000" y="1089759"/>
            <a:ext cx="133350" cy="133350"/>
          </a:xfrm>
          <a:prstGeom prst="ellipse">
            <a:avLst/>
          </a:prstGeom>
          <a:solidFill>
            <a:srgbClr val="E8FF2A"/>
          </a:solidFill>
          <a:ln w="0">
            <a:noFill/>
            <a:prstDash val="solid"/>
          </a:ln>
        </p:spPr>
        <p:txBody>
          <a:bodyPr/>
          <a:lstStyle/>
          <a:p>
            <a:endParaRPr lang="zh-CN" altLang="en-US"/>
          </a:p>
        </p:txBody>
      </p:sp>
      <p:pic>
        <p:nvPicPr>
          <p:cNvPr id="128" name="图片 127">
            <a:extLst>
              <a:ext uri="{FF2B5EF4-FFF2-40B4-BE49-F238E27FC236}">
                <a16:creationId xmlns:a16="http://schemas.microsoft.com/office/drawing/2014/main" id="{EB32565D-526F-4197-1D7C-CAF563094B9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191008" y="1051545"/>
            <a:ext cx="6096399" cy="3429224"/>
          </a:xfrm>
          <a:prstGeom prst="rect">
            <a:avLst/>
          </a:prstGeom>
        </p:spPr>
      </p:pic>
      <p:sp>
        <p:nvSpPr>
          <p:cNvPr id="129" name="frame-3">
            <a:extLst>
              <a:ext uri="{FF2B5EF4-FFF2-40B4-BE49-F238E27FC236}">
                <a16:creationId xmlns:a16="http://schemas.microsoft.com/office/drawing/2014/main" id="{F1897A1E-D7F7-CBE3-0D04-059D97AB3B64}"/>
              </a:ext>
            </a:extLst>
          </p:cNvPr>
          <p:cNvSpPr>
            <a:spLocks noGrp="1"/>
          </p:cNvSpPr>
          <p:nvPr/>
        </p:nvSpPr>
        <p:spPr>
          <a:xfrm>
            <a:off x="9715500" y="933451"/>
            <a:ext cx="2095499" cy="1333498"/>
          </a:xfrm>
          <a:prstGeom prst="rect">
            <a:avLst/>
          </a:prstGeom>
          <a:solidFill>
            <a:srgbClr val="FFFFFF">
              <a:alpha val="6000"/>
            </a:srgbClr>
          </a:solidFill>
          <a:ln w="13335">
            <a:solidFill>
              <a:srgbClr val="FFFFFF">
                <a:alpha val="35000"/>
              </a:srgbClr>
            </a:solidFill>
            <a:prstDash val="dash"/>
          </a:ln>
        </p:spPr>
        <p:txBody>
          <a:bodyPr/>
          <a:lstStyle/>
          <a:p>
            <a:endParaRPr lang="zh-CN" altLang="en-US" dirty="0"/>
          </a:p>
        </p:txBody>
      </p:sp>
      <p:sp>
        <p:nvSpPr>
          <p:cNvPr id="130" name="frame-3-inner">
            <a:extLst>
              <a:ext uri="{FF2B5EF4-FFF2-40B4-BE49-F238E27FC236}">
                <a16:creationId xmlns:a16="http://schemas.microsoft.com/office/drawing/2014/main" id="{D6010E86-7A9B-C2D8-5C30-5DF0C4216CC1}"/>
              </a:ext>
            </a:extLst>
          </p:cNvPr>
          <p:cNvSpPr>
            <a:spLocks noGrp="1"/>
          </p:cNvSpPr>
          <p:nvPr/>
        </p:nvSpPr>
        <p:spPr>
          <a:xfrm>
            <a:off x="9815520" y="1023939"/>
            <a:ext cx="1901821" cy="1152524"/>
          </a:xfrm>
          <a:prstGeom prst="rect">
            <a:avLst/>
          </a:prstGeom>
          <a:noFill/>
          <a:ln w="9525">
            <a:solidFill>
              <a:srgbClr val="FFFFFF">
                <a:alpha val="12000"/>
              </a:srgbClr>
            </a:solidFill>
            <a:prstDash val="solid"/>
          </a:ln>
        </p:spPr>
        <p:txBody>
          <a:bodyPr/>
          <a:lstStyle/>
          <a:p>
            <a:endParaRPr lang="zh-CN" altLang="en-US"/>
          </a:p>
        </p:txBody>
      </p:sp>
      <p:sp>
        <p:nvSpPr>
          <p:cNvPr id="131" name="frame-3-diag-1">
            <a:extLst>
              <a:ext uri="{FF2B5EF4-FFF2-40B4-BE49-F238E27FC236}">
                <a16:creationId xmlns:a16="http://schemas.microsoft.com/office/drawing/2014/main" id="{30B205C6-B73A-E53E-F17C-EB335C76C0AF}"/>
              </a:ext>
            </a:extLst>
          </p:cNvPr>
          <p:cNvSpPr>
            <a:spLocks noGrp="1"/>
          </p:cNvSpPr>
          <p:nvPr/>
        </p:nvSpPr>
        <p:spPr>
          <a:xfrm>
            <a:off x="9896476" y="1143001"/>
            <a:ext cx="1447800" cy="990600"/>
          </a:xfrm>
          <a:prstGeom prst="line">
            <a:avLst/>
          </a:prstGeom>
          <a:noFill/>
          <a:ln w="9525">
            <a:solidFill>
              <a:srgbClr val="FFFFFF">
                <a:alpha val="18000"/>
              </a:srgbClr>
            </a:solidFill>
            <a:prstDash val="solid"/>
          </a:ln>
        </p:spPr>
        <p:txBody>
          <a:bodyPr/>
          <a:lstStyle/>
          <a:p>
            <a:endParaRPr lang="zh-CN" altLang="en-US"/>
          </a:p>
        </p:txBody>
      </p:sp>
      <p:sp>
        <p:nvSpPr>
          <p:cNvPr id="132" name="frame-3-diag-2">
            <a:extLst>
              <a:ext uri="{FF2B5EF4-FFF2-40B4-BE49-F238E27FC236}">
                <a16:creationId xmlns:a16="http://schemas.microsoft.com/office/drawing/2014/main" id="{0DF88DFE-A42B-9240-6898-A3427EDECFCE}"/>
              </a:ext>
            </a:extLst>
          </p:cNvPr>
          <p:cNvSpPr>
            <a:spLocks noGrp="1"/>
          </p:cNvSpPr>
          <p:nvPr/>
        </p:nvSpPr>
        <p:spPr>
          <a:xfrm>
            <a:off x="11344276" y="1143001"/>
            <a:ext cx="0" cy="990600"/>
          </a:xfrm>
          <a:prstGeom prst="line">
            <a:avLst/>
          </a:prstGeom>
          <a:noFill/>
          <a:ln w="9525">
            <a:solidFill>
              <a:srgbClr val="FFFFFF">
                <a:alpha val="18000"/>
              </a:srgbClr>
            </a:solidFill>
            <a:prstDash val="solid"/>
          </a:ln>
        </p:spPr>
        <p:txBody>
          <a:bodyPr/>
          <a:lstStyle/>
          <a:p>
            <a:endParaRPr lang="zh-CN" altLang="en-US"/>
          </a:p>
        </p:txBody>
      </p:sp>
      <p:sp>
        <p:nvSpPr>
          <p:cNvPr id="133" name="tick">
            <a:extLst>
              <a:ext uri="{FF2B5EF4-FFF2-40B4-BE49-F238E27FC236}">
                <a16:creationId xmlns:a16="http://schemas.microsoft.com/office/drawing/2014/main" id="{B3B5AE5C-C8FF-BA57-7789-C662C047F8EF}"/>
              </a:ext>
            </a:extLst>
          </p:cNvPr>
          <p:cNvSpPr>
            <a:spLocks noGrp="1"/>
          </p:cNvSpPr>
          <p:nvPr/>
        </p:nvSpPr>
        <p:spPr>
          <a:xfrm>
            <a:off x="9715501" y="933451"/>
            <a:ext cx="209550" cy="0"/>
          </a:xfrm>
          <a:prstGeom prst="line">
            <a:avLst/>
          </a:prstGeom>
          <a:noFill/>
          <a:ln w="19050">
            <a:solidFill>
              <a:srgbClr val="E8FF2A"/>
            </a:solidFill>
            <a:prstDash val="solid"/>
          </a:ln>
        </p:spPr>
        <p:txBody>
          <a:bodyPr/>
          <a:lstStyle/>
          <a:p>
            <a:endParaRPr lang="zh-CN" altLang="en-US"/>
          </a:p>
        </p:txBody>
      </p:sp>
      <p:sp>
        <p:nvSpPr>
          <p:cNvPr id="134" name="tick">
            <a:extLst>
              <a:ext uri="{FF2B5EF4-FFF2-40B4-BE49-F238E27FC236}">
                <a16:creationId xmlns:a16="http://schemas.microsoft.com/office/drawing/2014/main" id="{890FF41E-A49C-584C-B529-63ACCEAB99BB}"/>
              </a:ext>
            </a:extLst>
          </p:cNvPr>
          <p:cNvSpPr>
            <a:spLocks noGrp="1"/>
          </p:cNvSpPr>
          <p:nvPr/>
        </p:nvSpPr>
        <p:spPr>
          <a:xfrm>
            <a:off x="9715501" y="933451"/>
            <a:ext cx="0" cy="209550"/>
          </a:xfrm>
          <a:prstGeom prst="line">
            <a:avLst/>
          </a:prstGeom>
          <a:noFill/>
          <a:ln w="19050">
            <a:solidFill>
              <a:srgbClr val="E8FF2A"/>
            </a:solidFill>
            <a:prstDash val="solid"/>
          </a:ln>
        </p:spPr>
        <p:txBody>
          <a:bodyPr/>
          <a:lstStyle/>
          <a:p>
            <a:endParaRPr lang="zh-CN" altLang="en-US"/>
          </a:p>
        </p:txBody>
      </p:sp>
      <p:sp>
        <p:nvSpPr>
          <p:cNvPr id="135" name="tick">
            <a:extLst>
              <a:ext uri="{FF2B5EF4-FFF2-40B4-BE49-F238E27FC236}">
                <a16:creationId xmlns:a16="http://schemas.microsoft.com/office/drawing/2014/main" id="{AF0ABD70-E911-5F9A-C60A-FD2DF4535004}"/>
              </a:ext>
            </a:extLst>
          </p:cNvPr>
          <p:cNvSpPr>
            <a:spLocks noGrp="1"/>
          </p:cNvSpPr>
          <p:nvPr/>
        </p:nvSpPr>
        <p:spPr>
          <a:xfrm>
            <a:off x="11598276" y="933451"/>
            <a:ext cx="209550" cy="0"/>
          </a:xfrm>
          <a:prstGeom prst="line">
            <a:avLst/>
          </a:prstGeom>
          <a:noFill/>
          <a:ln w="19050">
            <a:solidFill>
              <a:srgbClr val="E8FF2A"/>
            </a:solidFill>
            <a:prstDash val="solid"/>
          </a:ln>
        </p:spPr>
        <p:txBody>
          <a:bodyPr/>
          <a:lstStyle/>
          <a:p>
            <a:endParaRPr lang="zh-CN" altLang="en-US"/>
          </a:p>
        </p:txBody>
      </p:sp>
      <p:sp>
        <p:nvSpPr>
          <p:cNvPr id="136" name="tick">
            <a:extLst>
              <a:ext uri="{FF2B5EF4-FFF2-40B4-BE49-F238E27FC236}">
                <a16:creationId xmlns:a16="http://schemas.microsoft.com/office/drawing/2014/main" id="{11AEF4DA-144E-72FC-818F-CA3BDB097CC1}"/>
              </a:ext>
            </a:extLst>
          </p:cNvPr>
          <p:cNvSpPr>
            <a:spLocks noGrp="1"/>
          </p:cNvSpPr>
          <p:nvPr/>
        </p:nvSpPr>
        <p:spPr>
          <a:xfrm>
            <a:off x="11807826" y="933451"/>
            <a:ext cx="0" cy="209550"/>
          </a:xfrm>
          <a:prstGeom prst="line">
            <a:avLst/>
          </a:prstGeom>
          <a:noFill/>
          <a:ln w="19050">
            <a:solidFill>
              <a:srgbClr val="E8FF2A"/>
            </a:solidFill>
            <a:prstDash val="solid"/>
          </a:ln>
        </p:spPr>
        <p:txBody>
          <a:bodyPr/>
          <a:lstStyle/>
          <a:p>
            <a:endParaRPr lang="zh-CN" altLang="en-US"/>
          </a:p>
        </p:txBody>
      </p:sp>
      <p:sp>
        <p:nvSpPr>
          <p:cNvPr id="137" name="tick">
            <a:extLst>
              <a:ext uri="{FF2B5EF4-FFF2-40B4-BE49-F238E27FC236}">
                <a16:creationId xmlns:a16="http://schemas.microsoft.com/office/drawing/2014/main" id="{C76EF5FC-9CAD-D4F7-FEC5-F230E0C0DB06}"/>
              </a:ext>
            </a:extLst>
          </p:cNvPr>
          <p:cNvSpPr>
            <a:spLocks noGrp="1"/>
          </p:cNvSpPr>
          <p:nvPr/>
        </p:nvSpPr>
        <p:spPr>
          <a:xfrm>
            <a:off x="9715501" y="2260601"/>
            <a:ext cx="209550" cy="0"/>
          </a:xfrm>
          <a:prstGeom prst="line">
            <a:avLst/>
          </a:prstGeom>
          <a:noFill/>
          <a:ln w="19050">
            <a:solidFill>
              <a:srgbClr val="E8FF2A"/>
            </a:solidFill>
            <a:prstDash val="solid"/>
          </a:ln>
        </p:spPr>
        <p:txBody>
          <a:bodyPr/>
          <a:lstStyle/>
          <a:p>
            <a:endParaRPr lang="zh-CN" altLang="en-US"/>
          </a:p>
        </p:txBody>
      </p:sp>
      <p:sp>
        <p:nvSpPr>
          <p:cNvPr id="138" name="tick">
            <a:extLst>
              <a:ext uri="{FF2B5EF4-FFF2-40B4-BE49-F238E27FC236}">
                <a16:creationId xmlns:a16="http://schemas.microsoft.com/office/drawing/2014/main" id="{6B7A7688-CE44-3CB5-31B5-8B38449FFC2E}"/>
              </a:ext>
            </a:extLst>
          </p:cNvPr>
          <p:cNvSpPr>
            <a:spLocks noGrp="1"/>
          </p:cNvSpPr>
          <p:nvPr/>
        </p:nvSpPr>
        <p:spPr>
          <a:xfrm>
            <a:off x="9715501" y="2051051"/>
            <a:ext cx="0" cy="209550"/>
          </a:xfrm>
          <a:prstGeom prst="line">
            <a:avLst/>
          </a:prstGeom>
          <a:noFill/>
          <a:ln w="19050">
            <a:solidFill>
              <a:srgbClr val="E8FF2A"/>
            </a:solidFill>
            <a:prstDash val="solid"/>
          </a:ln>
        </p:spPr>
        <p:txBody>
          <a:bodyPr/>
          <a:lstStyle/>
          <a:p>
            <a:endParaRPr lang="zh-CN" altLang="en-US"/>
          </a:p>
        </p:txBody>
      </p:sp>
      <p:sp>
        <p:nvSpPr>
          <p:cNvPr id="139" name="tick">
            <a:extLst>
              <a:ext uri="{FF2B5EF4-FFF2-40B4-BE49-F238E27FC236}">
                <a16:creationId xmlns:a16="http://schemas.microsoft.com/office/drawing/2014/main" id="{A01997A6-A222-A4C7-8D9B-B1E6D8CE62FC}"/>
              </a:ext>
            </a:extLst>
          </p:cNvPr>
          <p:cNvSpPr>
            <a:spLocks noGrp="1"/>
          </p:cNvSpPr>
          <p:nvPr/>
        </p:nvSpPr>
        <p:spPr>
          <a:xfrm>
            <a:off x="11601451" y="2260601"/>
            <a:ext cx="209550" cy="0"/>
          </a:xfrm>
          <a:prstGeom prst="line">
            <a:avLst/>
          </a:prstGeom>
          <a:noFill/>
          <a:ln w="19050">
            <a:solidFill>
              <a:srgbClr val="E8FF2A"/>
            </a:solidFill>
            <a:prstDash val="solid"/>
          </a:ln>
        </p:spPr>
        <p:txBody>
          <a:bodyPr/>
          <a:lstStyle/>
          <a:p>
            <a:endParaRPr lang="zh-CN" altLang="en-US"/>
          </a:p>
        </p:txBody>
      </p:sp>
      <p:sp>
        <p:nvSpPr>
          <p:cNvPr id="140" name="tick">
            <a:extLst>
              <a:ext uri="{FF2B5EF4-FFF2-40B4-BE49-F238E27FC236}">
                <a16:creationId xmlns:a16="http://schemas.microsoft.com/office/drawing/2014/main" id="{3F6F8AC8-81A6-DEE0-38B1-1D8492DC5DAF}"/>
              </a:ext>
            </a:extLst>
          </p:cNvPr>
          <p:cNvSpPr>
            <a:spLocks noGrp="1"/>
          </p:cNvSpPr>
          <p:nvPr/>
        </p:nvSpPr>
        <p:spPr>
          <a:xfrm>
            <a:off x="11811001" y="2051051"/>
            <a:ext cx="0" cy="209550"/>
          </a:xfrm>
          <a:prstGeom prst="line">
            <a:avLst/>
          </a:prstGeom>
          <a:noFill/>
          <a:ln w="19050">
            <a:solidFill>
              <a:srgbClr val="E8FF2A"/>
            </a:solidFill>
            <a:prstDash val="solid"/>
          </a:ln>
        </p:spPr>
        <p:txBody>
          <a:bodyPr/>
          <a:lstStyle/>
          <a:p>
            <a:endParaRPr lang="zh-CN" altLang="en-US"/>
          </a:p>
        </p:txBody>
      </p:sp>
      <p:sp>
        <p:nvSpPr>
          <p:cNvPr id="141" name="frame-3-label">
            <a:extLst>
              <a:ext uri="{FF2B5EF4-FFF2-40B4-BE49-F238E27FC236}">
                <a16:creationId xmlns:a16="http://schemas.microsoft.com/office/drawing/2014/main" id="{694C8A99-3F04-B852-4B20-36B118B3AA03}"/>
              </a:ext>
            </a:extLst>
          </p:cNvPr>
          <p:cNvSpPr>
            <a:spLocks noGrp="1"/>
          </p:cNvSpPr>
          <p:nvPr/>
        </p:nvSpPr>
        <p:spPr>
          <a:xfrm>
            <a:off x="10134602" y="2371726"/>
            <a:ext cx="1333500" cy="266700"/>
          </a:xfrm>
          <a:prstGeom prst="rect">
            <a:avLst/>
          </a:prstGeom>
          <a:noFill/>
          <a:ln w="0">
            <a:noFill/>
            <a:prstDash val="solid"/>
          </a:ln>
        </p:spPr>
        <p:txBody>
          <a:bodyPr wrap="square" lIns="0" tIns="0" rIns="0" bIns="0" anchor="t">
            <a:normAutofit/>
          </a:bodyPr>
          <a:lstStyle/>
          <a:p>
            <a:pPr algn="ctr">
              <a:defRPr sz="1125" b="1" i="0">
                <a:solidFill>
                  <a:srgbClr val="FFFFFF"/>
                </a:solidFill>
                <a:latin typeface="Arial"/>
                <a:ea typeface="Arial"/>
                <a:cs typeface="Arial"/>
              </a:defRPr>
            </a:pPr>
            <a:r>
              <a:rPr sz="1125" b="1" i="0" dirty="0">
                <a:solidFill>
                  <a:srgbClr val="FFFFFF"/>
                </a:solidFill>
                <a:latin typeface="Arial"/>
                <a:ea typeface="Arial"/>
                <a:cs typeface="Arial"/>
              </a:rPr>
              <a:t>FRAME 04</a:t>
            </a:r>
          </a:p>
        </p:txBody>
      </p:sp>
      <p:sp>
        <p:nvSpPr>
          <p:cNvPr id="142" name="frame-3-note">
            <a:extLst>
              <a:ext uri="{FF2B5EF4-FFF2-40B4-BE49-F238E27FC236}">
                <a16:creationId xmlns:a16="http://schemas.microsoft.com/office/drawing/2014/main" id="{1B7A5345-9C7D-8495-7B47-95DE1E7C93CD}"/>
              </a:ext>
            </a:extLst>
          </p:cNvPr>
          <p:cNvSpPr>
            <a:spLocks noGrp="1"/>
          </p:cNvSpPr>
          <p:nvPr/>
        </p:nvSpPr>
        <p:spPr>
          <a:xfrm>
            <a:off x="10134602" y="2676526"/>
            <a:ext cx="133350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dirty="0" err="1">
                <a:solidFill>
                  <a:srgbClr val="FFFFFF">
                    <a:alpha val="55000"/>
                  </a:srgbClr>
                </a:solidFill>
                <a:latin typeface="Microsoft YaHei"/>
                <a:ea typeface="Microsoft YaHei"/>
                <a:cs typeface="Microsoft YaHei"/>
              </a:rPr>
              <a:t>替换图片</a:t>
            </a:r>
            <a:r>
              <a:rPr sz="750" b="0" i="0" dirty="0">
                <a:solidFill>
                  <a:srgbClr val="FFFFFF">
                    <a:alpha val="55000"/>
                  </a:srgbClr>
                </a:solidFill>
                <a:latin typeface="Microsoft YaHei"/>
                <a:ea typeface="Microsoft YaHei"/>
                <a:cs typeface="Microsoft YaHei"/>
              </a:rPr>
              <a:t> · 16:9 · crop cover</a:t>
            </a:r>
          </a:p>
        </p:txBody>
      </p:sp>
      <p:sp>
        <p:nvSpPr>
          <p:cNvPr id="143" name="frame-3-chip-bg">
            <a:extLst>
              <a:ext uri="{FF2B5EF4-FFF2-40B4-BE49-F238E27FC236}">
                <a16:creationId xmlns:a16="http://schemas.microsoft.com/office/drawing/2014/main" id="{FE61392D-22B1-59E7-AEC3-6D81711340ED}"/>
              </a:ext>
            </a:extLst>
          </p:cNvPr>
          <p:cNvSpPr>
            <a:spLocks noGrp="1"/>
          </p:cNvSpPr>
          <p:nvPr/>
        </p:nvSpPr>
        <p:spPr>
          <a:xfrm>
            <a:off x="9839326" y="1085851"/>
            <a:ext cx="609600" cy="209550"/>
          </a:xfrm>
          <a:prstGeom prst="rect">
            <a:avLst/>
          </a:prstGeom>
          <a:solidFill>
            <a:srgbClr val="E8FF2A"/>
          </a:solidFill>
          <a:ln w="0">
            <a:noFill/>
            <a:prstDash val="solid"/>
          </a:ln>
        </p:spPr>
        <p:txBody>
          <a:bodyPr/>
          <a:lstStyle/>
          <a:p>
            <a:endParaRPr lang="zh-CN" altLang="en-US"/>
          </a:p>
        </p:txBody>
      </p:sp>
      <p:sp>
        <p:nvSpPr>
          <p:cNvPr id="144" name="frame-3-chip">
            <a:extLst>
              <a:ext uri="{FF2B5EF4-FFF2-40B4-BE49-F238E27FC236}">
                <a16:creationId xmlns:a16="http://schemas.microsoft.com/office/drawing/2014/main" id="{D27487F9-581C-06EF-19A6-8E430AE197E6}"/>
              </a:ext>
            </a:extLst>
          </p:cNvPr>
          <p:cNvSpPr>
            <a:spLocks noGrp="1"/>
          </p:cNvSpPr>
          <p:nvPr/>
        </p:nvSpPr>
        <p:spPr>
          <a:xfrm>
            <a:off x="9906001" y="1123951"/>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16:9</a:t>
            </a:r>
          </a:p>
        </p:txBody>
      </p:sp>
      <p:sp>
        <p:nvSpPr>
          <p:cNvPr id="145" name="frame-3-dot">
            <a:extLst>
              <a:ext uri="{FF2B5EF4-FFF2-40B4-BE49-F238E27FC236}">
                <a16:creationId xmlns:a16="http://schemas.microsoft.com/office/drawing/2014/main" id="{E4614164-5B8A-D7B9-4F4D-F0389313B8A8}"/>
              </a:ext>
            </a:extLst>
          </p:cNvPr>
          <p:cNvSpPr>
            <a:spLocks noGrp="1"/>
          </p:cNvSpPr>
          <p:nvPr/>
        </p:nvSpPr>
        <p:spPr>
          <a:xfrm>
            <a:off x="11496676" y="1019177"/>
            <a:ext cx="133350" cy="133350"/>
          </a:xfrm>
          <a:prstGeom prst="ellipse">
            <a:avLst/>
          </a:prstGeom>
          <a:solidFill>
            <a:srgbClr val="E8FF2A"/>
          </a:solidFill>
          <a:ln w="0">
            <a:noFill/>
            <a:prstDash val="solid"/>
          </a:ln>
        </p:spPr>
        <p:txBody>
          <a:bodyPr/>
          <a:lstStyle/>
          <a:p>
            <a:endParaRPr lang="zh-CN" altLang="en-US"/>
          </a:p>
        </p:txBody>
      </p:sp>
      <p:pic>
        <p:nvPicPr>
          <p:cNvPr id="146" name="图片 145">
            <a:extLst>
              <a:ext uri="{FF2B5EF4-FFF2-40B4-BE49-F238E27FC236}">
                <a16:creationId xmlns:a16="http://schemas.microsoft.com/office/drawing/2014/main" id="{77831EA5-3BC5-567B-8117-D229D8992A3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773278" y="1051201"/>
            <a:ext cx="1951998" cy="1097999"/>
          </a:xfrm>
          <a:prstGeom prst="rect">
            <a:avLst/>
          </a:prstGeom>
        </p:spPr>
      </p:pic>
      <p:sp>
        <p:nvSpPr>
          <p:cNvPr id="147" name="frame-3">
            <a:extLst>
              <a:ext uri="{FF2B5EF4-FFF2-40B4-BE49-F238E27FC236}">
                <a16:creationId xmlns:a16="http://schemas.microsoft.com/office/drawing/2014/main" id="{F41F4794-255B-0517-8E2A-531986A989E2}"/>
              </a:ext>
            </a:extLst>
          </p:cNvPr>
          <p:cNvSpPr>
            <a:spLocks noGrp="1"/>
          </p:cNvSpPr>
          <p:nvPr/>
        </p:nvSpPr>
        <p:spPr>
          <a:xfrm>
            <a:off x="9747901" y="3235051"/>
            <a:ext cx="2095499" cy="1333498"/>
          </a:xfrm>
          <a:prstGeom prst="rect">
            <a:avLst/>
          </a:prstGeom>
          <a:solidFill>
            <a:srgbClr val="FFFFFF">
              <a:alpha val="6000"/>
            </a:srgbClr>
          </a:solidFill>
          <a:ln w="13335">
            <a:solidFill>
              <a:srgbClr val="FFFFFF">
                <a:alpha val="35000"/>
              </a:srgbClr>
            </a:solidFill>
            <a:prstDash val="dash"/>
          </a:ln>
        </p:spPr>
        <p:txBody>
          <a:bodyPr/>
          <a:lstStyle/>
          <a:p>
            <a:endParaRPr lang="zh-CN" altLang="en-US" dirty="0"/>
          </a:p>
        </p:txBody>
      </p:sp>
      <p:sp>
        <p:nvSpPr>
          <p:cNvPr id="148" name="frame-3-inner">
            <a:extLst>
              <a:ext uri="{FF2B5EF4-FFF2-40B4-BE49-F238E27FC236}">
                <a16:creationId xmlns:a16="http://schemas.microsoft.com/office/drawing/2014/main" id="{E0ABC2F1-23EA-EFAD-8AF5-D9A7520DBB51}"/>
              </a:ext>
            </a:extLst>
          </p:cNvPr>
          <p:cNvSpPr>
            <a:spLocks noGrp="1"/>
          </p:cNvSpPr>
          <p:nvPr/>
        </p:nvSpPr>
        <p:spPr>
          <a:xfrm>
            <a:off x="9847921" y="3325539"/>
            <a:ext cx="1901821" cy="1152524"/>
          </a:xfrm>
          <a:prstGeom prst="rect">
            <a:avLst/>
          </a:prstGeom>
          <a:noFill/>
          <a:ln w="9525">
            <a:solidFill>
              <a:srgbClr val="FFFFFF">
                <a:alpha val="12000"/>
              </a:srgbClr>
            </a:solidFill>
            <a:prstDash val="solid"/>
          </a:ln>
        </p:spPr>
        <p:txBody>
          <a:bodyPr/>
          <a:lstStyle/>
          <a:p>
            <a:endParaRPr lang="zh-CN" altLang="en-US"/>
          </a:p>
        </p:txBody>
      </p:sp>
      <p:sp>
        <p:nvSpPr>
          <p:cNvPr id="149" name="frame-3-diag-1">
            <a:extLst>
              <a:ext uri="{FF2B5EF4-FFF2-40B4-BE49-F238E27FC236}">
                <a16:creationId xmlns:a16="http://schemas.microsoft.com/office/drawing/2014/main" id="{140ADA7D-F014-5419-7BD2-48DEE933D5ED}"/>
              </a:ext>
            </a:extLst>
          </p:cNvPr>
          <p:cNvSpPr>
            <a:spLocks noGrp="1"/>
          </p:cNvSpPr>
          <p:nvPr/>
        </p:nvSpPr>
        <p:spPr>
          <a:xfrm>
            <a:off x="9928877" y="3444601"/>
            <a:ext cx="1447800" cy="990600"/>
          </a:xfrm>
          <a:prstGeom prst="line">
            <a:avLst/>
          </a:prstGeom>
          <a:noFill/>
          <a:ln w="9525">
            <a:solidFill>
              <a:srgbClr val="FFFFFF">
                <a:alpha val="18000"/>
              </a:srgbClr>
            </a:solidFill>
            <a:prstDash val="solid"/>
          </a:ln>
        </p:spPr>
        <p:txBody>
          <a:bodyPr/>
          <a:lstStyle/>
          <a:p>
            <a:endParaRPr lang="zh-CN" altLang="en-US"/>
          </a:p>
        </p:txBody>
      </p:sp>
      <p:sp>
        <p:nvSpPr>
          <p:cNvPr id="150" name="frame-3-diag-2">
            <a:extLst>
              <a:ext uri="{FF2B5EF4-FFF2-40B4-BE49-F238E27FC236}">
                <a16:creationId xmlns:a16="http://schemas.microsoft.com/office/drawing/2014/main" id="{F952E025-788D-9E15-316E-BC5E465FB685}"/>
              </a:ext>
            </a:extLst>
          </p:cNvPr>
          <p:cNvSpPr>
            <a:spLocks noGrp="1"/>
          </p:cNvSpPr>
          <p:nvPr/>
        </p:nvSpPr>
        <p:spPr>
          <a:xfrm>
            <a:off x="11376677" y="3444601"/>
            <a:ext cx="0" cy="990600"/>
          </a:xfrm>
          <a:prstGeom prst="line">
            <a:avLst/>
          </a:prstGeom>
          <a:noFill/>
          <a:ln w="9525">
            <a:solidFill>
              <a:srgbClr val="FFFFFF">
                <a:alpha val="18000"/>
              </a:srgbClr>
            </a:solidFill>
            <a:prstDash val="solid"/>
          </a:ln>
        </p:spPr>
        <p:txBody>
          <a:bodyPr/>
          <a:lstStyle/>
          <a:p>
            <a:endParaRPr lang="zh-CN" altLang="en-US"/>
          </a:p>
        </p:txBody>
      </p:sp>
      <p:sp>
        <p:nvSpPr>
          <p:cNvPr id="151" name="tick">
            <a:extLst>
              <a:ext uri="{FF2B5EF4-FFF2-40B4-BE49-F238E27FC236}">
                <a16:creationId xmlns:a16="http://schemas.microsoft.com/office/drawing/2014/main" id="{24D94ADB-B533-CB2F-7395-D3398D59ED34}"/>
              </a:ext>
            </a:extLst>
          </p:cNvPr>
          <p:cNvSpPr>
            <a:spLocks noGrp="1"/>
          </p:cNvSpPr>
          <p:nvPr/>
        </p:nvSpPr>
        <p:spPr>
          <a:xfrm>
            <a:off x="9747902" y="3235051"/>
            <a:ext cx="209550" cy="0"/>
          </a:xfrm>
          <a:prstGeom prst="line">
            <a:avLst/>
          </a:prstGeom>
          <a:noFill/>
          <a:ln w="19050">
            <a:solidFill>
              <a:srgbClr val="E8FF2A"/>
            </a:solidFill>
            <a:prstDash val="solid"/>
          </a:ln>
        </p:spPr>
        <p:txBody>
          <a:bodyPr/>
          <a:lstStyle/>
          <a:p>
            <a:endParaRPr lang="zh-CN" altLang="en-US"/>
          </a:p>
        </p:txBody>
      </p:sp>
      <p:sp>
        <p:nvSpPr>
          <p:cNvPr id="152" name="tick">
            <a:extLst>
              <a:ext uri="{FF2B5EF4-FFF2-40B4-BE49-F238E27FC236}">
                <a16:creationId xmlns:a16="http://schemas.microsoft.com/office/drawing/2014/main" id="{BF46C5C5-5AFE-B00A-BD3C-F94BF5542530}"/>
              </a:ext>
            </a:extLst>
          </p:cNvPr>
          <p:cNvSpPr>
            <a:spLocks noGrp="1"/>
          </p:cNvSpPr>
          <p:nvPr/>
        </p:nvSpPr>
        <p:spPr>
          <a:xfrm>
            <a:off x="9747902" y="3235051"/>
            <a:ext cx="0" cy="209550"/>
          </a:xfrm>
          <a:prstGeom prst="line">
            <a:avLst/>
          </a:prstGeom>
          <a:noFill/>
          <a:ln w="19050">
            <a:solidFill>
              <a:srgbClr val="E8FF2A"/>
            </a:solidFill>
            <a:prstDash val="solid"/>
          </a:ln>
        </p:spPr>
        <p:txBody>
          <a:bodyPr/>
          <a:lstStyle/>
          <a:p>
            <a:endParaRPr lang="zh-CN" altLang="en-US"/>
          </a:p>
        </p:txBody>
      </p:sp>
      <p:sp>
        <p:nvSpPr>
          <p:cNvPr id="153" name="tick">
            <a:extLst>
              <a:ext uri="{FF2B5EF4-FFF2-40B4-BE49-F238E27FC236}">
                <a16:creationId xmlns:a16="http://schemas.microsoft.com/office/drawing/2014/main" id="{E54E310F-02B2-C199-9E49-2BA8DC19AF64}"/>
              </a:ext>
            </a:extLst>
          </p:cNvPr>
          <p:cNvSpPr>
            <a:spLocks noGrp="1"/>
          </p:cNvSpPr>
          <p:nvPr/>
        </p:nvSpPr>
        <p:spPr>
          <a:xfrm>
            <a:off x="11630677" y="3235051"/>
            <a:ext cx="209550" cy="0"/>
          </a:xfrm>
          <a:prstGeom prst="line">
            <a:avLst/>
          </a:prstGeom>
          <a:noFill/>
          <a:ln w="19050">
            <a:solidFill>
              <a:srgbClr val="E8FF2A"/>
            </a:solidFill>
            <a:prstDash val="solid"/>
          </a:ln>
        </p:spPr>
        <p:txBody>
          <a:bodyPr/>
          <a:lstStyle/>
          <a:p>
            <a:endParaRPr lang="zh-CN" altLang="en-US"/>
          </a:p>
        </p:txBody>
      </p:sp>
      <p:sp>
        <p:nvSpPr>
          <p:cNvPr id="154" name="tick">
            <a:extLst>
              <a:ext uri="{FF2B5EF4-FFF2-40B4-BE49-F238E27FC236}">
                <a16:creationId xmlns:a16="http://schemas.microsoft.com/office/drawing/2014/main" id="{5CD7C31F-68C3-6779-598F-8B4A2CA4BB72}"/>
              </a:ext>
            </a:extLst>
          </p:cNvPr>
          <p:cNvSpPr>
            <a:spLocks noGrp="1"/>
          </p:cNvSpPr>
          <p:nvPr/>
        </p:nvSpPr>
        <p:spPr>
          <a:xfrm>
            <a:off x="11840227" y="3235051"/>
            <a:ext cx="0" cy="209550"/>
          </a:xfrm>
          <a:prstGeom prst="line">
            <a:avLst/>
          </a:prstGeom>
          <a:noFill/>
          <a:ln w="19050">
            <a:solidFill>
              <a:srgbClr val="E8FF2A"/>
            </a:solidFill>
            <a:prstDash val="solid"/>
          </a:ln>
        </p:spPr>
        <p:txBody>
          <a:bodyPr/>
          <a:lstStyle/>
          <a:p>
            <a:endParaRPr lang="zh-CN" altLang="en-US"/>
          </a:p>
        </p:txBody>
      </p:sp>
      <p:sp>
        <p:nvSpPr>
          <p:cNvPr id="155" name="tick">
            <a:extLst>
              <a:ext uri="{FF2B5EF4-FFF2-40B4-BE49-F238E27FC236}">
                <a16:creationId xmlns:a16="http://schemas.microsoft.com/office/drawing/2014/main" id="{1412DE18-C77D-D8A7-EAD5-8B19701C0C19}"/>
              </a:ext>
            </a:extLst>
          </p:cNvPr>
          <p:cNvSpPr>
            <a:spLocks noGrp="1"/>
          </p:cNvSpPr>
          <p:nvPr/>
        </p:nvSpPr>
        <p:spPr>
          <a:xfrm>
            <a:off x="9747902" y="4562201"/>
            <a:ext cx="209550" cy="0"/>
          </a:xfrm>
          <a:prstGeom prst="line">
            <a:avLst/>
          </a:prstGeom>
          <a:noFill/>
          <a:ln w="19050">
            <a:solidFill>
              <a:srgbClr val="E8FF2A"/>
            </a:solidFill>
            <a:prstDash val="solid"/>
          </a:ln>
        </p:spPr>
        <p:txBody>
          <a:bodyPr/>
          <a:lstStyle/>
          <a:p>
            <a:endParaRPr lang="zh-CN" altLang="en-US"/>
          </a:p>
        </p:txBody>
      </p:sp>
      <p:sp>
        <p:nvSpPr>
          <p:cNvPr id="156" name="tick">
            <a:extLst>
              <a:ext uri="{FF2B5EF4-FFF2-40B4-BE49-F238E27FC236}">
                <a16:creationId xmlns:a16="http://schemas.microsoft.com/office/drawing/2014/main" id="{DB4F1075-B7F4-47B1-119F-FDC9B1A99390}"/>
              </a:ext>
            </a:extLst>
          </p:cNvPr>
          <p:cNvSpPr>
            <a:spLocks noGrp="1"/>
          </p:cNvSpPr>
          <p:nvPr/>
        </p:nvSpPr>
        <p:spPr>
          <a:xfrm>
            <a:off x="9747902" y="4352651"/>
            <a:ext cx="0" cy="209550"/>
          </a:xfrm>
          <a:prstGeom prst="line">
            <a:avLst/>
          </a:prstGeom>
          <a:noFill/>
          <a:ln w="19050">
            <a:solidFill>
              <a:srgbClr val="E8FF2A"/>
            </a:solidFill>
            <a:prstDash val="solid"/>
          </a:ln>
        </p:spPr>
        <p:txBody>
          <a:bodyPr/>
          <a:lstStyle/>
          <a:p>
            <a:endParaRPr lang="zh-CN" altLang="en-US"/>
          </a:p>
        </p:txBody>
      </p:sp>
      <p:sp>
        <p:nvSpPr>
          <p:cNvPr id="157" name="tick">
            <a:extLst>
              <a:ext uri="{FF2B5EF4-FFF2-40B4-BE49-F238E27FC236}">
                <a16:creationId xmlns:a16="http://schemas.microsoft.com/office/drawing/2014/main" id="{C501328D-FC19-1878-B4F4-7DC5A04F70CB}"/>
              </a:ext>
            </a:extLst>
          </p:cNvPr>
          <p:cNvSpPr>
            <a:spLocks noGrp="1"/>
          </p:cNvSpPr>
          <p:nvPr/>
        </p:nvSpPr>
        <p:spPr>
          <a:xfrm>
            <a:off x="11633852" y="4562201"/>
            <a:ext cx="209550" cy="0"/>
          </a:xfrm>
          <a:prstGeom prst="line">
            <a:avLst/>
          </a:prstGeom>
          <a:noFill/>
          <a:ln w="19050">
            <a:solidFill>
              <a:srgbClr val="E8FF2A"/>
            </a:solidFill>
            <a:prstDash val="solid"/>
          </a:ln>
        </p:spPr>
        <p:txBody>
          <a:bodyPr/>
          <a:lstStyle/>
          <a:p>
            <a:endParaRPr lang="zh-CN" altLang="en-US"/>
          </a:p>
        </p:txBody>
      </p:sp>
      <p:sp>
        <p:nvSpPr>
          <p:cNvPr id="158" name="tick">
            <a:extLst>
              <a:ext uri="{FF2B5EF4-FFF2-40B4-BE49-F238E27FC236}">
                <a16:creationId xmlns:a16="http://schemas.microsoft.com/office/drawing/2014/main" id="{64F58E30-E843-7112-73B9-0309FF886A5D}"/>
              </a:ext>
            </a:extLst>
          </p:cNvPr>
          <p:cNvSpPr>
            <a:spLocks noGrp="1"/>
          </p:cNvSpPr>
          <p:nvPr/>
        </p:nvSpPr>
        <p:spPr>
          <a:xfrm>
            <a:off x="11843402" y="4352651"/>
            <a:ext cx="0" cy="209550"/>
          </a:xfrm>
          <a:prstGeom prst="line">
            <a:avLst/>
          </a:prstGeom>
          <a:noFill/>
          <a:ln w="19050">
            <a:solidFill>
              <a:srgbClr val="E8FF2A"/>
            </a:solidFill>
            <a:prstDash val="solid"/>
          </a:ln>
        </p:spPr>
        <p:txBody>
          <a:bodyPr/>
          <a:lstStyle/>
          <a:p>
            <a:endParaRPr lang="zh-CN" altLang="en-US"/>
          </a:p>
        </p:txBody>
      </p:sp>
      <p:sp>
        <p:nvSpPr>
          <p:cNvPr id="159" name="frame-3-label">
            <a:extLst>
              <a:ext uri="{FF2B5EF4-FFF2-40B4-BE49-F238E27FC236}">
                <a16:creationId xmlns:a16="http://schemas.microsoft.com/office/drawing/2014/main" id="{183832BC-D316-06D2-8698-D8ECDBE9BA4F}"/>
              </a:ext>
            </a:extLst>
          </p:cNvPr>
          <p:cNvSpPr>
            <a:spLocks noGrp="1"/>
          </p:cNvSpPr>
          <p:nvPr/>
        </p:nvSpPr>
        <p:spPr>
          <a:xfrm>
            <a:off x="10167003" y="4673326"/>
            <a:ext cx="1333500" cy="266700"/>
          </a:xfrm>
          <a:prstGeom prst="rect">
            <a:avLst/>
          </a:prstGeom>
          <a:noFill/>
          <a:ln w="0">
            <a:noFill/>
            <a:prstDash val="solid"/>
          </a:ln>
        </p:spPr>
        <p:txBody>
          <a:bodyPr wrap="square" lIns="0" tIns="0" rIns="0" bIns="0" anchor="t">
            <a:normAutofit/>
          </a:bodyPr>
          <a:lstStyle/>
          <a:p>
            <a:pPr algn="ctr">
              <a:defRPr sz="1125" b="1" i="0">
                <a:solidFill>
                  <a:srgbClr val="FFFFFF"/>
                </a:solidFill>
                <a:latin typeface="Arial"/>
                <a:ea typeface="Arial"/>
                <a:cs typeface="Arial"/>
              </a:defRPr>
            </a:pPr>
            <a:r>
              <a:rPr sz="1125" b="1" i="0" dirty="0">
                <a:solidFill>
                  <a:srgbClr val="FFFFFF"/>
                </a:solidFill>
                <a:latin typeface="Arial"/>
                <a:ea typeface="Arial"/>
                <a:cs typeface="Arial"/>
              </a:rPr>
              <a:t>FRAME 04</a:t>
            </a:r>
          </a:p>
        </p:txBody>
      </p:sp>
      <p:sp>
        <p:nvSpPr>
          <p:cNvPr id="160" name="frame-3-note">
            <a:extLst>
              <a:ext uri="{FF2B5EF4-FFF2-40B4-BE49-F238E27FC236}">
                <a16:creationId xmlns:a16="http://schemas.microsoft.com/office/drawing/2014/main" id="{CFDD69F9-1220-923E-CB1B-F6933C1BC1B4}"/>
              </a:ext>
            </a:extLst>
          </p:cNvPr>
          <p:cNvSpPr>
            <a:spLocks noGrp="1"/>
          </p:cNvSpPr>
          <p:nvPr/>
        </p:nvSpPr>
        <p:spPr>
          <a:xfrm>
            <a:off x="10167003" y="4978126"/>
            <a:ext cx="133350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dirty="0" err="1">
                <a:solidFill>
                  <a:srgbClr val="FFFFFF">
                    <a:alpha val="55000"/>
                  </a:srgbClr>
                </a:solidFill>
                <a:latin typeface="Microsoft YaHei"/>
                <a:ea typeface="Microsoft YaHei"/>
                <a:cs typeface="Microsoft YaHei"/>
              </a:rPr>
              <a:t>替换图片</a:t>
            </a:r>
            <a:r>
              <a:rPr sz="750" b="0" i="0" dirty="0">
                <a:solidFill>
                  <a:srgbClr val="FFFFFF">
                    <a:alpha val="55000"/>
                  </a:srgbClr>
                </a:solidFill>
                <a:latin typeface="Microsoft YaHei"/>
                <a:ea typeface="Microsoft YaHei"/>
                <a:cs typeface="Microsoft YaHei"/>
              </a:rPr>
              <a:t> · 16:9 · crop cover</a:t>
            </a:r>
          </a:p>
        </p:txBody>
      </p:sp>
      <p:sp>
        <p:nvSpPr>
          <p:cNvPr id="161" name="frame-3-chip-bg">
            <a:extLst>
              <a:ext uri="{FF2B5EF4-FFF2-40B4-BE49-F238E27FC236}">
                <a16:creationId xmlns:a16="http://schemas.microsoft.com/office/drawing/2014/main" id="{2229C7C9-23C7-1A52-6B50-7744255A1415}"/>
              </a:ext>
            </a:extLst>
          </p:cNvPr>
          <p:cNvSpPr>
            <a:spLocks noGrp="1"/>
          </p:cNvSpPr>
          <p:nvPr/>
        </p:nvSpPr>
        <p:spPr>
          <a:xfrm>
            <a:off x="9871727" y="3387451"/>
            <a:ext cx="609600" cy="209550"/>
          </a:xfrm>
          <a:prstGeom prst="rect">
            <a:avLst/>
          </a:prstGeom>
          <a:solidFill>
            <a:srgbClr val="E8FF2A"/>
          </a:solidFill>
          <a:ln w="0">
            <a:noFill/>
            <a:prstDash val="solid"/>
          </a:ln>
        </p:spPr>
        <p:txBody>
          <a:bodyPr/>
          <a:lstStyle/>
          <a:p>
            <a:endParaRPr lang="zh-CN" altLang="en-US"/>
          </a:p>
        </p:txBody>
      </p:sp>
      <p:sp>
        <p:nvSpPr>
          <p:cNvPr id="162" name="frame-3-chip">
            <a:extLst>
              <a:ext uri="{FF2B5EF4-FFF2-40B4-BE49-F238E27FC236}">
                <a16:creationId xmlns:a16="http://schemas.microsoft.com/office/drawing/2014/main" id="{E4ADF8FA-4A43-4375-4EE7-F798B7CE3519}"/>
              </a:ext>
            </a:extLst>
          </p:cNvPr>
          <p:cNvSpPr>
            <a:spLocks noGrp="1"/>
          </p:cNvSpPr>
          <p:nvPr/>
        </p:nvSpPr>
        <p:spPr>
          <a:xfrm>
            <a:off x="9938402" y="3425551"/>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16:9</a:t>
            </a:r>
          </a:p>
        </p:txBody>
      </p:sp>
      <p:sp>
        <p:nvSpPr>
          <p:cNvPr id="163" name="frame-3-dot">
            <a:extLst>
              <a:ext uri="{FF2B5EF4-FFF2-40B4-BE49-F238E27FC236}">
                <a16:creationId xmlns:a16="http://schemas.microsoft.com/office/drawing/2014/main" id="{A2AD09F6-80A2-6BAA-D43F-656E1B89EDBF}"/>
              </a:ext>
            </a:extLst>
          </p:cNvPr>
          <p:cNvSpPr>
            <a:spLocks noGrp="1"/>
          </p:cNvSpPr>
          <p:nvPr/>
        </p:nvSpPr>
        <p:spPr>
          <a:xfrm>
            <a:off x="11529077" y="3320777"/>
            <a:ext cx="133350" cy="133350"/>
          </a:xfrm>
          <a:prstGeom prst="ellipse">
            <a:avLst/>
          </a:prstGeom>
          <a:solidFill>
            <a:srgbClr val="E8FF2A"/>
          </a:solidFill>
          <a:ln w="0">
            <a:noFill/>
            <a:prstDash val="solid"/>
          </a:ln>
        </p:spPr>
        <p:txBody>
          <a:bodyPr/>
          <a:lstStyle/>
          <a:p>
            <a:endParaRPr lang="zh-CN" altLang="en-US"/>
          </a:p>
        </p:txBody>
      </p:sp>
      <p:sp>
        <p:nvSpPr>
          <p:cNvPr id="164" name="frame-3">
            <a:extLst>
              <a:ext uri="{FF2B5EF4-FFF2-40B4-BE49-F238E27FC236}">
                <a16:creationId xmlns:a16="http://schemas.microsoft.com/office/drawing/2014/main" id="{701BC787-9A44-C159-74E2-25F6C0D0BA38}"/>
              </a:ext>
            </a:extLst>
          </p:cNvPr>
          <p:cNvSpPr>
            <a:spLocks noGrp="1"/>
          </p:cNvSpPr>
          <p:nvPr/>
        </p:nvSpPr>
        <p:spPr>
          <a:xfrm>
            <a:off x="3842397" y="4789762"/>
            <a:ext cx="2095499" cy="1333498"/>
          </a:xfrm>
          <a:prstGeom prst="rect">
            <a:avLst/>
          </a:prstGeom>
          <a:solidFill>
            <a:srgbClr val="FFFFFF">
              <a:alpha val="6000"/>
            </a:srgbClr>
          </a:solidFill>
          <a:ln w="13335">
            <a:solidFill>
              <a:srgbClr val="FFFFFF">
                <a:alpha val="35000"/>
              </a:srgbClr>
            </a:solidFill>
            <a:prstDash val="dash"/>
          </a:ln>
        </p:spPr>
        <p:txBody>
          <a:bodyPr/>
          <a:lstStyle/>
          <a:p>
            <a:endParaRPr lang="zh-CN" altLang="en-US" dirty="0"/>
          </a:p>
        </p:txBody>
      </p:sp>
      <p:sp>
        <p:nvSpPr>
          <p:cNvPr id="165" name="frame-3-inner">
            <a:extLst>
              <a:ext uri="{FF2B5EF4-FFF2-40B4-BE49-F238E27FC236}">
                <a16:creationId xmlns:a16="http://schemas.microsoft.com/office/drawing/2014/main" id="{739DAFB0-CF1F-791C-28BB-47DDC096598C}"/>
              </a:ext>
            </a:extLst>
          </p:cNvPr>
          <p:cNvSpPr>
            <a:spLocks noGrp="1"/>
          </p:cNvSpPr>
          <p:nvPr/>
        </p:nvSpPr>
        <p:spPr>
          <a:xfrm>
            <a:off x="3942417" y="4880250"/>
            <a:ext cx="1901821" cy="1152524"/>
          </a:xfrm>
          <a:prstGeom prst="rect">
            <a:avLst/>
          </a:prstGeom>
          <a:noFill/>
          <a:ln w="9525">
            <a:solidFill>
              <a:srgbClr val="FFFFFF">
                <a:alpha val="12000"/>
              </a:srgbClr>
            </a:solidFill>
            <a:prstDash val="solid"/>
          </a:ln>
        </p:spPr>
        <p:txBody>
          <a:bodyPr/>
          <a:lstStyle/>
          <a:p>
            <a:endParaRPr lang="zh-CN" altLang="en-US"/>
          </a:p>
        </p:txBody>
      </p:sp>
      <p:sp>
        <p:nvSpPr>
          <p:cNvPr id="166" name="frame-3-diag-1">
            <a:extLst>
              <a:ext uri="{FF2B5EF4-FFF2-40B4-BE49-F238E27FC236}">
                <a16:creationId xmlns:a16="http://schemas.microsoft.com/office/drawing/2014/main" id="{4E95E5CC-B619-F085-B207-F5BDF8C96C82}"/>
              </a:ext>
            </a:extLst>
          </p:cNvPr>
          <p:cNvSpPr>
            <a:spLocks noGrp="1"/>
          </p:cNvSpPr>
          <p:nvPr/>
        </p:nvSpPr>
        <p:spPr>
          <a:xfrm>
            <a:off x="4023373" y="4999312"/>
            <a:ext cx="1447800" cy="990600"/>
          </a:xfrm>
          <a:prstGeom prst="line">
            <a:avLst/>
          </a:prstGeom>
          <a:noFill/>
          <a:ln w="9525">
            <a:solidFill>
              <a:srgbClr val="FFFFFF">
                <a:alpha val="18000"/>
              </a:srgbClr>
            </a:solidFill>
            <a:prstDash val="solid"/>
          </a:ln>
        </p:spPr>
        <p:txBody>
          <a:bodyPr/>
          <a:lstStyle/>
          <a:p>
            <a:endParaRPr lang="zh-CN" altLang="en-US"/>
          </a:p>
        </p:txBody>
      </p:sp>
      <p:sp>
        <p:nvSpPr>
          <p:cNvPr id="167" name="frame-3-diag-2">
            <a:extLst>
              <a:ext uri="{FF2B5EF4-FFF2-40B4-BE49-F238E27FC236}">
                <a16:creationId xmlns:a16="http://schemas.microsoft.com/office/drawing/2014/main" id="{6A56586E-6E47-5CFD-6C76-D9057F0F6BBA}"/>
              </a:ext>
            </a:extLst>
          </p:cNvPr>
          <p:cNvSpPr>
            <a:spLocks noGrp="1"/>
          </p:cNvSpPr>
          <p:nvPr/>
        </p:nvSpPr>
        <p:spPr>
          <a:xfrm>
            <a:off x="5471173" y="4999312"/>
            <a:ext cx="0" cy="990600"/>
          </a:xfrm>
          <a:prstGeom prst="line">
            <a:avLst/>
          </a:prstGeom>
          <a:noFill/>
          <a:ln w="9525">
            <a:solidFill>
              <a:srgbClr val="FFFFFF">
                <a:alpha val="18000"/>
              </a:srgbClr>
            </a:solidFill>
            <a:prstDash val="solid"/>
          </a:ln>
        </p:spPr>
        <p:txBody>
          <a:bodyPr/>
          <a:lstStyle/>
          <a:p>
            <a:endParaRPr lang="zh-CN" altLang="en-US"/>
          </a:p>
        </p:txBody>
      </p:sp>
      <p:sp>
        <p:nvSpPr>
          <p:cNvPr id="168" name="tick">
            <a:extLst>
              <a:ext uri="{FF2B5EF4-FFF2-40B4-BE49-F238E27FC236}">
                <a16:creationId xmlns:a16="http://schemas.microsoft.com/office/drawing/2014/main" id="{5B8A42B8-26FD-E775-AB9E-31440395FFA1}"/>
              </a:ext>
            </a:extLst>
          </p:cNvPr>
          <p:cNvSpPr>
            <a:spLocks noGrp="1"/>
          </p:cNvSpPr>
          <p:nvPr/>
        </p:nvSpPr>
        <p:spPr>
          <a:xfrm>
            <a:off x="3842398" y="4789762"/>
            <a:ext cx="209550" cy="0"/>
          </a:xfrm>
          <a:prstGeom prst="line">
            <a:avLst/>
          </a:prstGeom>
          <a:noFill/>
          <a:ln w="19050">
            <a:solidFill>
              <a:srgbClr val="E8FF2A"/>
            </a:solidFill>
            <a:prstDash val="solid"/>
          </a:ln>
        </p:spPr>
        <p:txBody>
          <a:bodyPr/>
          <a:lstStyle/>
          <a:p>
            <a:endParaRPr lang="zh-CN" altLang="en-US"/>
          </a:p>
        </p:txBody>
      </p:sp>
      <p:sp>
        <p:nvSpPr>
          <p:cNvPr id="169" name="tick">
            <a:extLst>
              <a:ext uri="{FF2B5EF4-FFF2-40B4-BE49-F238E27FC236}">
                <a16:creationId xmlns:a16="http://schemas.microsoft.com/office/drawing/2014/main" id="{2F74648C-F2E0-C239-0C39-D8948990E76A}"/>
              </a:ext>
            </a:extLst>
          </p:cNvPr>
          <p:cNvSpPr>
            <a:spLocks noGrp="1"/>
          </p:cNvSpPr>
          <p:nvPr/>
        </p:nvSpPr>
        <p:spPr>
          <a:xfrm>
            <a:off x="3842398" y="4789762"/>
            <a:ext cx="0" cy="209550"/>
          </a:xfrm>
          <a:prstGeom prst="line">
            <a:avLst/>
          </a:prstGeom>
          <a:noFill/>
          <a:ln w="19050">
            <a:solidFill>
              <a:srgbClr val="E8FF2A"/>
            </a:solidFill>
            <a:prstDash val="solid"/>
          </a:ln>
        </p:spPr>
        <p:txBody>
          <a:bodyPr/>
          <a:lstStyle/>
          <a:p>
            <a:endParaRPr lang="zh-CN" altLang="en-US"/>
          </a:p>
        </p:txBody>
      </p:sp>
      <p:sp>
        <p:nvSpPr>
          <p:cNvPr id="170" name="tick">
            <a:extLst>
              <a:ext uri="{FF2B5EF4-FFF2-40B4-BE49-F238E27FC236}">
                <a16:creationId xmlns:a16="http://schemas.microsoft.com/office/drawing/2014/main" id="{4974A3C2-9065-128E-EF33-0CCF158C260F}"/>
              </a:ext>
            </a:extLst>
          </p:cNvPr>
          <p:cNvSpPr>
            <a:spLocks noGrp="1"/>
          </p:cNvSpPr>
          <p:nvPr/>
        </p:nvSpPr>
        <p:spPr>
          <a:xfrm>
            <a:off x="5725173" y="4789762"/>
            <a:ext cx="209550" cy="0"/>
          </a:xfrm>
          <a:prstGeom prst="line">
            <a:avLst/>
          </a:prstGeom>
          <a:noFill/>
          <a:ln w="19050">
            <a:solidFill>
              <a:srgbClr val="E8FF2A"/>
            </a:solidFill>
            <a:prstDash val="solid"/>
          </a:ln>
        </p:spPr>
        <p:txBody>
          <a:bodyPr/>
          <a:lstStyle/>
          <a:p>
            <a:endParaRPr lang="zh-CN" altLang="en-US"/>
          </a:p>
        </p:txBody>
      </p:sp>
      <p:sp>
        <p:nvSpPr>
          <p:cNvPr id="171" name="tick">
            <a:extLst>
              <a:ext uri="{FF2B5EF4-FFF2-40B4-BE49-F238E27FC236}">
                <a16:creationId xmlns:a16="http://schemas.microsoft.com/office/drawing/2014/main" id="{FF372A9E-EBA2-6451-35C2-11D2C237C2F5}"/>
              </a:ext>
            </a:extLst>
          </p:cNvPr>
          <p:cNvSpPr>
            <a:spLocks noGrp="1"/>
          </p:cNvSpPr>
          <p:nvPr/>
        </p:nvSpPr>
        <p:spPr>
          <a:xfrm>
            <a:off x="5934723" y="4789762"/>
            <a:ext cx="0" cy="209550"/>
          </a:xfrm>
          <a:prstGeom prst="line">
            <a:avLst/>
          </a:prstGeom>
          <a:noFill/>
          <a:ln w="19050">
            <a:solidFill>
              <a:srgbClr val="E8FF2A"/>
            </a:solidFill>
            <a:prstDash val="solid"/>
          </a:ln>
        </p:spPr>
        <p:txBody>
          <a:bodyPr/>
          <a:lstStyle/>
          <a:p>
            <a:endParaRPr lang="zh-CN" altLang="en-US"/>
          </a:p>
        </p:txBody>
      </p:sp>
      <p:sp>
        <p:nvSpPr>
          <p:cNvPr id="172" name="tick">
            <a:extLst>
              <a:ext uri="{FF2B5EF4-FFF2-40B4-BE49-F238E27FC236}">
                <a16:creationId xmlns:a16="http://schemas.microsoft.com/office/drawing/2014/main" id="{EB5C1D88-0FF1-B280-16F3-B6BA605FE5EE}"/>
              </a:ext>
            </a:extLst>
          </p:cNvPr>
          <p:cNvSpPr>
            <a:spLocks noGrp="1"/>
          </p:cNvSpPr>
          <p:nvPr/>
        </p:nvSpPr>
        <p:spPr>
          <a:xfrm>
            <a:off x="3842398" y="6116912"/>
            <a:ext cx="209550" cy="0"/>
          </a:xfrm>
          <a:prstGeom prst="line">
            <a:avLst/>
          </a:prstGeom>
          <a:noFill/>
          <a:ln w="19050">
            <a:solidFill>
              <a:srgbClr val="E8FF2A"/>
            </a:solidFill>
            <a:prstDash val="solid"/>
          </a:ln>
        </p:spPr>
        <p:txBody>
          <a:bodyPr/>
          <a:lstStyle/>
          <a:p>
            <a:endParaRPr lang="zh-CN" altLang="en-US"/>
          </a:p>
        </p:txBody>
      </p:sp>
      <p:sp>
        <p:nvSpPr>
          <p:cNvPr id="173" name="tick">
            <a:extLst>
              <a:ext uri="{FF2B5EF4-FFF2-40B4-BE49-F238E27FC236}">
                <a16:creationId xmlns:a16="http://schemas.microsoft.com/office/drawing/2014/main" id="{1D028CB7-E6A5-9315-29DC-35F8E1D9FA94}"/>
              </a:ext>
            </a:extLst>
          </p:cNvPr>
          <p:cNvSpPr>
            <a:spLocks noGrp="1"/>
          </p:cNvSpPr>
          <p:nvPr/>
        </p:nvSpPr>
        <p:spPr>
          <a:xfrm>
            <a:off x="3842398" y="5907362"/>
            <a:ext cx="0" cy="209550"/>
          </a:xfrm>
          <a:prstGeom prst="line">
            <a:avLst/>
          </a:prstGeom>
          <a:noFill/>
          <a:ln w="19050">
            <a:solidFill>
              <a:srgbClr val="E8FF2A"/>
            </a:solidFill>
            <a:prstDash val="solid"/>
          </a:ln>
        </p:spPr>
        <p:txBody>
          <a:bodyPr/>
          <a:lstStyle/>
          <a:p>
            <a:endParaRPr lang="zh-CN" altLang="en-US"/>
          </a:p>
        </p:txBody>
      </p:sp>
      <p:sp>
        <p:nvSpPr>
          <p:cNvPr id="174" name="tick">
            <a:extLst>
              <a:ext uri="{FF2B5EF4-FFF2-40B4-BE49-F238E27FC236}">
                <a16:creationId xmlns:a16="http://schemas.microsoft.com/office/drawing/2014/main" id="{56EFC6B7-C6FA-FDB2-7BFA-8883540A25CA}"/>
              </a:ext>
            </a:extLst>
          </p:cNvPr>
          <p:cNvSpPr>
            <a:spLocks noGrp="1"/>
          </p:cNvSpPr>
          <p:nvPr/>
        </p:nvSpPr>
        <p:spPr>
          <a:xfrm>
            <a:off x="5728348" y="6116912"/>
            <a:ext cx="209550" cy="0"/>
          </a:xfrm>
          <a:prstGeom prst="line">
            <a:avLst/>
          </a:prstGeom>
          <a:noFill/>
          <a:ln w="19050">
            <a:solidFill>
              <a:srgbClr val="E8FF2A"/>
            </a:solidFill>
            <a:prstDash val="solid"/>
          </a:ln>
        </p:spPr>
        <p:txBody>
          <a:bodyPr/>
          <a:lstStyle/>
          <a:p>
            <a:endParaRPr lang="zh-CN" altLang="en-US"/>
          </a:p>
        </p:txBody>
      </p:sp>
      <p:sp>
        <p:nvSpPr>
          <p:cNvPr id="175" name="tick">
            <a:extLst>
              <a:ext uri="{FF2B5EF4-FFF2-40B4-BE49-F238E27FC236}">
                <a16:creationId xmlns:a16="http://schemas.microsoft.com/office/drawing/2014/main" id="{5D2120AA-F4EE-179B-56F0-BC8B96F6BA5F}"/>
              </a:ext>
            </a:extLst>
          </p:cNvPr>
          <p:cNvSpPr>
            <a:spLocks noGrp="1"/>
          </p:cNvSpPr>
          <p:nvPr/>
        </p:nvSpPr>
        <p:spPr>
          <a:xfrm>
            <a:off x="5937898" y="5907362"/>
            <a:ext cx="0" cy="209550"/>
          </a:xfrm>
          <a:prstGeom prst="line">
            <a:avLst/>
          </a:prstGeom>
          <a:noFill/>
          <a:ln w="19050">
            <a:solidFill>
              <a:srgbClr val="E8FF2A"/>
            </a:solidFill>
            <a:prstDash val="solid"/>
          </a:ln>
        </p:spPr>
        <p:txBody>
          <a:bodyPr/>
          <a:lstStyle/>
          <a:p>
            <a:endParaRPr lang="zh-CN" altLang="en-US"/>
          </a:p>
        </p:txBody>
      </p:sp>
      <p:sp>
        <p:nvSpPr>
          <p:cNvPr id="176" name="frame-3-label">
            <a:extLst>
              <a:ext uri="{FF2B5EF4-FFF2-40B4-BE49-F238E27FC236}">
                <a16:creationId xmlns:a16="http://schemas.microsoft.com/office/drawing/2014/main" id="{B13EF8E3-E9F2-B61B-E943-2B1D4303B821}"/>
              </a:ext>
            </a:extLst>
          </p:cNvPr>
          <p:cNvSpPr>
            <a:spLocks noGrp="1"/>
          </p:cNvSpPr>
          <p:nvPr/>
        </p:nvSpPr>
        <p:spPr>
          <a:xfrm>
            <a:off x="4261499" y="6228037"/>
            <a:ext cx="1333500" cy="266700"/>
          </a:xfrm>
          <a:prstGeom prst="rect">
            <a:avLst/>
          </a:prstGeom>
          <a:noFill/>
          <a:ln w="0">
            <a:noFill/>
            <a:prstDash val="solid"/>
          </a:ln>
        </p:spPr>
        <p:txBody>
          <a:bodyPr wrap="square" lIns="0" tIns="0" rIns="0" bIns="0" anchor="t">
            <a:normAutofit/>
          </a:bodyPr>
          <a:lstStyle/>
          <a:p>
            <a:pPr algn="ctr">
              <a:defRPr sz="1125" b="1" i="0">
                <a:solidFill>
                  <a:srgbClr val="FFFFFF"/>
                </a:solidFill>
                <a:latin typeface="Arial"/>
                <a:ea typeface="Arial"/>
                <a:cs typeface="Arial"/>
              </a:defRPr>
            </a:pPr>
            <a:r>
              <a:rPr sz="1125" b="1" i="0" dirty="0">
                <a:solidFill>
                  <a:srgbClr val="FFFFFF"/>
                </a:solidFill>
                <a:latin typeface="Arial"/>
                <a:ea typeface="Arial"/>
                <a:cs typeface="Arial"/>
              </a:rPr>
              <a:t>FRAME 04</a:t>
            </a:r>
          </a:p>
        </p:txBody>
      </p:sp>
      <p:sp>
        <p:nvSpPr>
          <p:cNvPr id="177" name="frame-3-note">
            <a:extLst>
              <a:ext uri="{FF2B5EF4-FFF2-40B4-BE49-F238E27FC236}">
                <a16:creationId xmlns:a16="http://schemas.microsoft.com/office/drawing/2014/main" id="{3341B99C-12B6-DACD-5D8B-9C0CB558F10B}"/>
              </a:ext>
            </a:extLst>
          </p:cNvPr>
          <p:cNvSpPr>
            <a:spLocks noGrp="1"/>
          </p:cNvSpPr>
          <p:nvPr/>
        </p:nvSpPr>
        <p:spPr>
          <a:xfrm>
            <a:off x="4261499" y="6532837"/>
            <a:ext cx="133350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dirty="0" err="1">
                <a:solidFill>
                  <a:srgbClr val="FFFFFF">
                    <a:alpha val="55000"/>
                  </a:srgbClr>
                </a:solidFill>
                <a:latin typeface="Microsoft YaHei"/>
                <a:ea typeface="Microsoft YaHei"/>
                <a:cs typeface="Microsoft YaHei"/>
              </a:rPr>
              <a:t>替换图片</a:t>
            </a:r>
            <a:r>
              <a:rPr sz="750" b="0" i="0" dirty="0">
                <a:solidFill>
                  <a:srgbClr val="FFFFFF">
                    <a:alpha val="55000"/>
                  </a:srgbClr>
                </a:solidFill>
                <a:latin typeface="Microsoft YaHei"/>
                <a:ea typeface="Microsoft YaHei"/>
                <a:cs typeface="Microsoft YaHei"/>
              </a:rPr>
              <a:t> · 16:9 · crop cover</a:t>
            </a:r>
          </a:p>
        </p:txBody>
      </p:sp>
      <p:sp>
        <p:nvSpPr>
          <p:cNvPr id="178" name="frame-3-chip-bg">
            <a:extLst>
              <a:ext uri="{FF2B5EF4-FFF2-40B4-BE49-F238E27FC236}">
                <a16:creationId xmlns:a16="http://schemas.microsoft.com/office/drawing/2014/main" id="{BB71BBE9-4FFD-1015-50A2-20DC70AFF3EA}"/>
              </a:ext>
            </a:extLst>
          </p:cNvPr>
          <p:cNvSpPr>
            <a:spLocks noGrp="1"/>
          </p:cNvSpPr>
          <p:nvPr/>
        </p:nvSpPr>
        <p:spPr>
          <a:xfrm>
            <a:off x="3966223" y="4942162"/>
            <a:ext cx="609600" cy="209550"/>
          </a:xfrm>
          <a:prstGeom prst="rect">
            <a:avLst/>
          </a:prstGeom>
          <a:solidFill>
            <a:srgbClr val="E8FF2A"/>
          </a:solidFill>
          <a:ln w="0">
            <a:noFill/>
            <a:prstDash val="solid"/>
          </a:ln>
        </p:spPr>
        <p:txBody>
          <a:bodyPr/>
          <a:lstStyle/>
          <a:p>
            <a:endParaRPr lang="zh-CN" altLang="en-US"/>
          </a:p>
        </p:txBody>
      </p:sp>
      <p:sp>
        <p:nvSpPr>
          <p:cNvPr id="179" name="frame-3-chip">
            <a:extLst>
              <a:ext uri="{FF2B5EF4-FFF2-40B4-BE49-F238E27FC236}">
                <a16:creationId xmlns:a16="http://schemas.microsoft.com/office/drawing/2014/main" id="{67EF061B-B79F-198B-C6C5-13053409153E}"/>
              </a:ext>
            </a:extLst>
          </p:cNvPr>
          <p:cNvSpPr>
            <a:spLocks noGrp="1"/>
          </p:cNvSpPr>
          <p:nvPr/>
        </p:nvSpPr>
        <p:spPr>
          <a:xfrm>
            <a:off x="4032898" y="4980262"/>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16:9</a:t>
            </a:r>
          </a:p>
        </p:txBody>
      </p:sp>
      <p:sp>
        <p:nvSpPr>
          <p:cNvPr id="180" name="frame-3-dot">
            <a:extLst>
              <a:ext uri="{FF2B5EF4-FFF2-40B4-BE49-F238E27FC236}">
                <a16:creationId xmlns:a16="http://schemas.microsoft.com/office/drawing/2014/main" id="{BB9FF9A7-8E78-4A30-7E63-4E78A2B5EA66}"/>
              </a:ext>
            </a:extLst>
          </p:cNvPr>
          <p:cNvSpPr>
            <a:spLocks noGrp="1"/>
          </p:cNvSpPr>
          <p:nvPr/>
        </p:nvSpPr>
        <p:spPr>
          <a:xfrm>
            <a:off x="5623573" y="4875488"/>
            <a:ext cx="133350" cy="133350"/>
          </a:xfrm>
          <a:prstGeom prst="ellipse">
            <a:avLst/>
          </a:prstGeom>
          <a:solidFill>
            <a:srgbClr val="E8FF2A"/>
          </a:solidFill>
          <a:ln w="0">
            <a:noFill/>
            <a:prstDash val="solid"/>
          </a:ln>
        </p:spPr>
        <p:txBody>
          <a:bodyPr/>
          <a:lstStyle/>
          <a:p>
            <a:endParaRPr lang="zh-CN" altLang="en-US"/>
          </a:p>
        </p:txBody>
      </p:sp>
      <p:sp>
        <p:nvSpPr>
          <p:cNvPr id="181" name="frame-3">
            <a:extLst>
              <a:ext uri="{FF2B5EF4-FFF2-40B4-BE49-F238E27FC236}">
                <a16:creationId xmlns:a16="http://schemas.microsoft.com/office/drawing/2014/main" id="{09B5F3ED-EF70-8828-20E1-70E042121BC6}"/>
              </a:ext>
            </a:extLst>
          </p:cNvPr>
          <p:cNvSpPr>
            <a:spLocks noGrp="1"/>
          </p:cNvSpPr>
          <p:nvPr/>
        </p:nvSpPr>
        <p:spPr>
          <a:xfrm>
            <a:off x="6786250" y="4770712"/>
            <a:ext cx="2095499" cy="1333498"/>
          </a:xfrm>
          <a:prstGeom prst="rect">
            <a:avLst/>
          </a:prstGeom>
          <a:solidFill>
            <a:srgbClr val="FFFFFF">
              <a:alpha val="6000"/>
            </a:srgbClr>
          </a:solidFill>
          <a:ln w="13335">
            <a:solidFill>
              <a:srgbClr val="FFFFFF">
                <a:alpha val="35000"/>
              </a:srgbClr>
            </a:solidFill>
            <a:prstDash val="dash"/>
          </a:ln>
        </p:spPr>
        <p:txBody>
          <a:bodyPr/>
          <a:lstStyle/>
          <a:p>
            <a:endParaRPr lang="zh-CN" altLang="en-US" dirty="0"/>
          </a:p>
        </p:txBody>
      </p:sp>
      <p:sp>
        <p:nvSpPr>
          <p:cNvPr id="182" name="frame-3-inner">
            <a:extLst>
              <a:ext uri="{FF2B5EF4-FFF2-40B4-BE49-F238E27FC236}">
                <a16:creationId xmlns:a16="http://schemas.microsoft.com/office/drawing/2014/main" id="{8DE64D9C-0390-C5F2-A8A2-FA908FAB3AA4}"/>
              </a:ext>
            </a:extLst>
          </p:cNvPr>
          <p:cNvSpPr>
            <a:spLocks noGrp="1"/>
          </p:cNvSpPr>
          <p:nvPr/>
        </p:nvSpPr>
        <p:spPr>
          <a:xfrm>
            <a:off x="6886270" y="4861200"/>
            <a:ext cx="1901821" cy="1152524"/>
          </a:xfrm>
          <a:prstGeom prst="rect">
            <a:avLst/>
          </a:prstGeom>
          <a:noFill/>
          <a:ln w="9525">
            <a:solidFill>
              <a:srgbClr val="FFFFFF">
                <a:alpha val="12000"/>
              </a:srgbClr>
            </a:solidFill>
            <a:prstDash val="solid"/>
          </a:ln>
        </p:spPr>
        <p:txBody>
          <a:bodyPr/>
          <a:lstStyle/>
          <a:p>
            <a:endParaRPr lang="zh-CN" altLang="en-US"/>
          </a:p>
        </p:txBody>
      </p:sp>
      <p:sp>
        <p:nvSpPr>
          <p:cNvPr id="183" name="frame-3-diag-1">
            <a:extLst>
              <a:ext uri="{FF2B5EF4-FFF2-40B4-BE49-F238E27FC236}">
                <a16:creationId xmlns:a16="http://schemas.microsoft.com/office/drawing/2014/main" id="{850E009F-B9AE-5D7F-7D72-CDA3E2D13F19}"/>
              </a:ext>
            </a:extLst>
          </p:cNvPr>
          <p:cNvSpPr>
            <a:spLocks noGrp="1"/>
          </p:cNvSpPr>
          <p:nvPr/>
        </p:nvSpPr>
        <p:spPr>
          <a:xfrm>
            <a:off x="6967226" y="4980262"/>
            <a:ext cx="1447800" cy="990600"/>
          </a:xfrm>
          <a:prstGeom prst="line">
            <a:avLst/>
          </a:prstGeom>
          <a:noFill/>
          <a:ln w="9525">
            <a:solidFill>
              <a:srgbClr val="FFFFFF">
                <a:alpha val="18000"/>
              </a:srgbClr>
            </a:solidFill>
            <a:prstDash val="solid"/>
          </a:ln>
        </p:spPr>
        <p:txBody>
          <a:bodyPr/>
          <a:lstStyle/>
          <a:p>
            <a:endParaRPr lang="zh-CN" altLang="en-US"/>
          </a:p>
        </p:txBody>
      </p:sp>
      <p:sp>
        <p:nvSpPr>
          <p:cNvPr id="184" name="frame-3-diag-2">
            <a:extLst>
              <a:ext uri="{FF2B5EF4-FFF2-40B4-BE49-F238E27FC236}">
                <a16:creationId xmlns:a16="http://schemas.microsoft.com/office/drawing/2014/main" id="{B193EE9E-9E2D-2783-CFD3-D41972BDB8AE}"/>
              </a:ext>
            </a:extLst>
          </p:cNvPr>
          <p:cNvSpPr>
            <a:spLocks noGrp="1"/>
          </p:cNvSpPr>
          <p:nvPr/>
        </p:nvSpPr>
        <p:spPr>
          <a:xfrm>
            <a:off x="8415026" y="4980262"/>
            <a:ext cx="0" cy="990600"/>
          </a:xfrm>
          <a:prstGeom prst="line">
            <a:avLst/>
          </a:prstGeom>
          <a:noFill/>
          <a:ln w="9525">
            <a:solidFill>
              <a:srgbClr val="FFFFFF">
                <a:alpha val="18000"/>
              </a:srgbClr>
            </a:solidFill>
            <a:prstDash val="solid"/>
          </a:ln>
        </p:spPr>
        <p:txBody>
          <a:bodyPr/>
          <a:lstStyle/>
          <a:p>
            <a:endParaRPr lang="zh-CN" altLang="en-US"/>
          </a:p>
        </p:txBody>
      </p:sp>
      <p:sp>
        <p:nvSpPr>
          <p:cNvPr id="185" name="tick">
            <a:extLst>
              <a:ext uri="{FF2B5EF4-FFF2-40B4-BE49-F238E27FC236}">
                <a16:creationId xmlns:a16="http://schemas.microsoft.com/office/drawing/2014/main" id="{628D8BAE-0C09-CD9D-8795-0CEB28D2C861}"/>
              </a:ext>
            </a:extLst>
          </p:cNvPr>
          <p:cNvSpPr>
            <a:spLocks noGrp="1"/>
          </p:cNvSpPr>
          <p:nvPr/>
        </p:nvSpPr>
        <p:spPr>
          <a:xfrm>
            <a:off x="6786251" y="4770712"/>
            <a:ext cx="209550" cy="0"/>
          </a:xfrm>
          <a:prstGeom prst="line">
            <a:avLst/>
          </a:prstGeom>
          <a:noFill/>
          <a:ln w="19050">
            <a:solidFill>
              <a:srgbClr val="E8FF2A"/>
            </a:solidFill>
            <a:prstDash val="solid"/>
          </a:ln>
        </p:spPr>
        <p:txBody>
          <a:bodyPr/>
          <a:lstStyle/>
          <a:p>
            <a:endParaRPr lang="zh-CN" altLang="en-US"/>
          </a:p>
        </p:txBody>
      </p:sp>
      <p:sp>
        <p:nvSpPr>
          <p:cNvPr id="186" name="tick">
            <a:extLst>
              <a:ext uri="{FF2B5EF4-FFF2-40B4-BE49-F238E27FC236}">
                <a16:creationId xmlns:a16="http://schemas.microsoft.com/office/drawing/2014/main" id="{F52E6BC1-CA67-2922-26C5-A680B294F5EC}"/>
              </a:ext>
            </a:extLst>
          </p:cNvPr>
          <p:cNvSpPr>
            <a:spLocks noGrp="1"/>
          </p:cNvSpPr>
          <p:nvPr/>
        </p:nvSpPr>
        <p:spPr>
          <a:xfrm>
            <a:off x="6786251" y="4770712"/>
            <a:ext cx="0" cy="209550"/>
          </a:xfrm>
          <a:prstGeom prst="line">
            <a:avLst/>
          </a:prstGeom>
          <a:noFill/>
          <a:ln w="19050">
            <a:solidFill>
              <a:srgbClr val="E8FF2A"/>
            </a:solidFill>
            <a:prstDash val="solid"/>
          </a:ln>
        </p:spPr>
        <p:txBody>
          <a:bodyPr/>
          <a:lstStyle/>
          <a:p>
            <a:endParaRPr lang="zh-CN" altLang="en-US"/>
          </a:p>
        </p:txBody>
      </p:sp>
      <p:sp>
        <p:nvSpPr>
          <p:cNvPr id="187" name="tick">
            <a:extLst>
              <a:ext uri="{FF2B5EF4-FFF2-40B4-BE49-F238E27FC236}">
                <a16:creationId xmlns:a16="http://schemas.microsoft.com/office/drawing/2014/main" id="{2E25F47F-3781-922C-91B8-D4E0B8B071B9}"/>
              </a:ext>
            </a:extLst>
          </p:cNvPr>
          <p:cNvSpPr>
            <a:spLocks noGrp="1"/>
          </p:cNvSpPr>
          <p:nvPr/>
        </p:nvSpPr>
        <p:spPr>
          <a:xfrm>
            <a:off x="8669026" y="4770712"/>
            <a:ext cx="209550" cy="0"/>
          </a:xfrm>
          <a:prstGeom prst="line">
            <a:avLst/>
          </a:prstGeom>
          <a:noFill/>
          <a:ln w="19050">
            <a:solidFill>
              <a:srgbClr val="E8FF2A"/>
            </a:solidFill>
            <a:prstDash val="solid"/>
          </a:ln>
        </p:spPr>
        <p:txBody>
          <a:bodyPr/>
          <a:lstStyle/>
          <a:p>
            <a:endParaRPr lang="zh-CN" altLang="en-US"/>
          </a:p>
        </p:txBody>
      </p:sp>
      <p:sp>
        <p:nvSpPr>
          <p:cNvPr id="188" name="tick">
            <a:extLst>
              <a:ext uri="{FF2B5EF4-FFF2-40B4-BE49-F238E27FC236}">
                <a16:creationId xmlns:a16="http://schemas.microsoft.com/office/drawing/2014/main" id="{32C65AC6-6B0B-C91D-EE62-F0F427B47C20}"/>
              </a:ext>
            </a:extLst>
          </p:cNvPr>
          <p:cNvSpPr>
            <a:spLocks noGrp="1"/>
          </p:cNvSpPr>
          <p:nvPr/>
        </p:nvSpPr>
        <p:spPr>
          <a:xfrm>
            <a:off x="8878576" y="4770712"/>
            <a:ext cx="0" cy="209550"/>
          </a:xfrm>
          <a:prstGeom prst="line">
            <a:avLst/>
          </a:prstGeom>
          <a:noFill/>
          <a:ln w="19050">
            <a:solidFill>
              <a:srgbClr val="E8FF2A"/>
            </a:solidFill>
            <a:prstDash val="solid"/>
          </a:ln>
        </p:spPr>
        <p:txBody>
          <a:bodyPr/>
          <a:lstStyle/>
          <a:p>
            <a:endParaRPr lang="zh-CN" altLang="en-US"/>
          </a:p>
        </p:txBody>
      </p:sp>
      <p:sp>
        <p:nvSpPr>
          <p:cNvPr id="189" name="tick">
            <a:extLst>
              <a:ext uri="{FF2B5EF4-FFF2-40B4-BE49-F238E27FC236}">
                <a16:creationId xmlns:a16="http://schemas.microsoft.com/office/drawing/2014/main" id="{50C995A5-15F7-849E-4C40-6A38A18AE770}"/>
              </a:ext>
            </a:extLst>
          </p:cNvPr>
          <p:cNvSpPr>
            <a:spLocks noGrp="1"/>
          </p:cNvSpPr>
          <p:nvPr/>
        </p:nvSpPr>
        <p:spPr>
          <a:xfrm>
            <a:off x="6786251" y="6097862"/>
            <a:ext cx="209550" cy="0"/>
          </a:xfrm>
          <a:prstGeom prst="line">
            <a:avLst/>
          </a:prstGeom>
          <a:noFill/>
          <a:ln w="19050">
            <a:solidFill>
              <a:srgbClr val="E8FF2A"/>
            </a:solidFill>
            <a:prstDash val="solid"/>
          </a:ln>
        </p:spPr>
        <p:txBody>
          <a:bodyPr/>
          <a:lstStyle/>
          <a:p>
            <a:endParaRPr lang="zh-CN" altLang="en-US"/>
          </a:p>
        </p:txBody>
      </p:sp>
      <p:sp>
        <p:nvSpPr>
          <p:cNvPr id="190" name="tick">
            <a:extLst>
              <a:ext uri="{FF2B5EF4-FFF2-40B4-BE49-F238E27FC236}">
                <a16:creationId xmlns:a16="http://schemas.microsoft.com/office/drawing/2014/main" id="{6D79C4E0-BD06-B29B-D5D8-443A91F805E5}"/>
              </a:ext>
            </a:extLst>
          </p:cNvPr>
          <p:cNvSpPr>
            <a:spLocks noGrp="1"/>
          </p:cNvSpPr>
          <p:nvPr/>
        </p:nvSpPr>
        <p:spPr>
          <a:xfrm>
            <a:off x="6786251" y="5888312"/>
            <a:ext cx="0" cy="209550"/>
          </a:xfrm>
          <a:prstGeom prst="line">
            <a:avLst/>
          </a:prstGeom>
          <a:noFill/>
          <a:ln w="19050">
            <a:solidFill>
              <a:srgbClr val="E8FF2A"/>
            </a:solidFill>
            <a:prstDash val="solid"/>
          </a:ln>
        </p:spPr>
        <p:txBody>
          <a:bodyPr/>
          <a:lstStyle/>
          <a:p>
            <a:endParaRPr lang="zh-CN" altLang="en-US"/>
          </a:p>
        </p:txBody>
      </p:sp>
      <p:sp>
        <p:nvSpPr>
          <p:cNvPr id="191" name="tick">
            <a:extLst>
              <a:ext uri="{FF2B5EF4-FFF2-40B4-BE49-F238E27FC236}">
                <a16:creationId xmlns:a16="http://schemas.microsoft.com/office/drawing/2014/main" id="{194E930C-6AAC-7570-FE5F-6D13CE2CDBCA}"/>
              </a:ext>
            </a:extLst>
          </p:cNvPr>
          <p:cNvSpPr>
            <a:spLocks noGrp="1"/>
          </p:cNvSpPr>
          <p:nvPr/>
        </p:nvSpPr>
        <p:spPr>
          <a:xfrm>
            <a:off x="8672201" y="6097862"/>
            <a:ext cx="209550" cy="0"/>
          </a:xfrm>
          <a:prstGeom prst="line">
            <a:avLst/>
          </a:prstGeom>
          <a:noFill/>
          <a:ln w="19050">
            <a:solidFill>
              <a:srgbClr val="E8FF2A"/>
            </a:solidFill>
            <a:prstDash val="solid"/>
          </a:ln>
        </p:spPr>
        <p:txBody>
          <a:bodyPr/>
          <a:lstStyle/>
          <a:p>
            <a:endParaRPr lang="zh-CN" altLang="en-US"/>
          </a:p>
        </p:txBody>
      </p:sp>
      <p:sp>
        <p:nvSpPr>
          <p:cNvPr id="192" name="tick">
            <a:extLst>
              <a:ext uri="{FF2B5EF4-FFF2-40B4-BE49-F238E27FC236}">
                <a16:creationId xmlns:a16="http://schemas.microsoft.com/office/drawing/2014/main" id="{D1B7B555-172C-C189-931B-20AA64FC7E54}"/>
              </a:ext>
            </a:extLst>
          </p:cNvPr>
          <p:cNvSpPr>
            <a:spLocks noGrp="1"/>
          </p:cNvSpPr>
          <p:nvPr/>
        </p:nvSpPr>
        <p:spPr>
          <a:xfrm>
            <a:off x="8881751" y="5888312"/>
            <a:ext cx="0" cy="209550"/>
          </a:xfrm>
          <a:prstGeom prst="line">
            <a:avLst/>
          </a:prstGeom>
          <a:noFill/>
          <a:ln w="19050">
            <a:solidFill>
              <a:srgbClr val="E8FF2A"/>
            </a:solidFill>
            <a:prstDash val="solid"/>
          </a:ln>
        </p:spPr>
        <p:txBody>
          <a:bodyPr/>
          <a:lstStyle/>
          <a:p>
            <a:endParaRPr lang="zh-CN" altLang="en-US"/>
          </a:p>
        </p:txBody>
      </p:sp>
      <p:sp>
        <p:nvSpPr>
          <p:cNvPr id="193" name="frame-3-label">
            <a:extLst>
              <a:ext uri="{FF2B5EF4-FFF2-40B4-BE49-F238E27FC236}">
                <a16:creationId xmlns:a16="http://schemas.microsoft.com/office/drawing/2014/main" id="{3EF9BF9D-043E-596D-92BB-781A1324262E}"/>
              </a:ext>
            </a:extLst>
          </p:cNvPr>
          <p:cNvSpPr>
            <a:spLocks noGrp="1"/>
          </p:cNvSpPr>
          <p:nvPr/>
        </p:nvSpPr>
        <p:spPr>
          <a:xfrm>
            <a:off x="7205352" y="6208987"/>
            <a:ext cx="1333500" cy="266700"/>
          </a:xfrm>
          <a:prstGeom prst="rect">
            <a:avLst/>
          </a:prstGeom>
          <a:noFill/>
          <a:ln w="0">
            <a:noFill/>
            <a:prstDash val="solid"/>
          </a:ln>
        </p:spPr>
        <p:txBody>
          <a:bodyPr wrap="square" lIns="0" tIns="0" rIns="0" bIns="0" anchor="t">
            <a:normAutofit/>
          </a:bodyPr>
          <a:lstStyle/>
          <a:p>
            <a:pPr algn="ctr">
              <a:defRPr sz="1125" b="1" i="0">
                <a:solidFill>
                  <a:srgbClr val="FFFFFF"/>
                </a:solidFill>
                <a:latin typeface="Arial"/>
                <a:ea typeface="Arial"/>
                <a:cs typeface="Arial"/>
              </a:defRPr>
            </a:pPr>
            <a:r>
              <a:rPr sz="1125" b="1" i="0" dirty="0">
                <a:solidFill>
                  <a:srgbClr val="FFFFFF"/>
                </a:solidFill>
                <a:latin typeface="Arial"/>
                <a:ea typeface="Arial"/>
                <a:cs typeface="Arial"/>
              </a:rPr>
              <a:t>FRAME 04</a:t>
            </a:r>
          </a:p>
        </p:txBody>
      </p:sp>
      <p:sp>
        <p:nvSpPr>
          <p:cNvPr id="194" name="frame-3-note">
            <a:extLst>
              <a:ext uri="{FF2B5EF4-FFF2-40B4-BE49-F238E27FC236}">
                <a16:creationId xmlns:a16="http://schemas.microsoft.com/office/drawing/2014/main" id="{600E3B61-3CD3-CC0B-DDDA-D003ACDE0063}"/>
              </a:ext>
            </a:extLst>
          </p:cNvPr>
          <p:cNvSpPr>
            <a:spLocks noGrp="1"/>
          </p:cNvSpPr>
          <p:nvPr/>
        </p:nvSpPr>
        <p:spPr>
          <a:xfrm>
            <a:off x="7205352" y="6513787"/>
            <a:ext cx="133350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dirty="0" err="1">
                <a:solidFill>
                  <a:srgbClr val="FFFFFF">
                    <a:alpha val="55000"/>
                  </a:srgbClr>
                </a:solidFill>
                <a:latin typeface="Microsoft YaHei"/>
                <a:ea typeface="Microsoft YaHei"/>
                <a:cs typeface="Microsoft YaHei"/>
              </a:rPr>
              <a:t>替换图片</a:t>
            </a:r>
            <a:r>
              <a:rPr sz="750" b="0" i="0" dirty="0">
                <a:solidFill>
                  <a:srgbClr val="FFFFFF">
                    <a:alpha val="55000"/>
                  </a:srgbClr>
                </a:solidFill>
                <a:latin typeface="Microsoft YaHei"/>
                <a:ea typeface="Microsoft YaHei"/>
                <a:cs typeface="Microsoft YaHei"/>
              </a:rPr>
              <a:t> · 16:9 · crop cover</a:t>
            </a:r>
          </a:p>
        </p:txBody>
      </p:sp>
      <p:sp>
        <p:nvSpPr>
          <p:cNvPr id="195" name="frame-3-chip-bg">
            <a:extLst>
              <a:ext uri="{FF2B5EF4-FFF2-40B4-BE49-F238E27FC236}">
                <a16:creationId xmlns:a16="http://schemas.microsoft.com/office/drawing/2014/main" id="{AEF6AD72-4CE3-680D-BAEA-6975648CBF46}"/>
              </a:ext>
            </a:extLst>
          </p:cNvPr>
          <p:cNvSpPr>
            <a:spLocks noGrp="1"/>
          </p:cNvSpPr>
          <p:nvPr/>
        </p:nvSpPr>
        <p:spPr>
          <a:xfrm>
            <a:off x="6910076" y="4923112"/>
            <a:ext cx="609600" cy="209550"/>
          </a:xfrm>
          <a:prstGeom prst="rect">
            <a:avLst/>
          </a:prstGeom>
          <a:solidFill>
            <a:srgbClr val="E8FF2A"/>
          </a:solidFill>
          <a:ln w="0">
            <a:noFill/>
            <a:prstDash val="solid"/>
          </a:ln>
        </p:spPr>
        <p:txBody>
          <a:bodyPr/>
          <a:lstStyle/>
          <a:p>
            <a:endParaRPr lang="zh-CN" altLang="en-US"/>
          </a:p>
        </p:txBody>
      </p:sp>
      <p:sp>
        <p:nvSpPr>
          <p:cNvPr id="196" name="frame-3-chip">
            <a:extLst>
              <a:ext uri="{FF2B5EF4-FFF2-40B4-BE49-F238E27FC236}">
                <a16:creationId xmlns:a16="http://schemas.microsoft.com/office/drawing/2014/main" id="{F0471122-8DD3-C8D1-DB0E-54E71D6ED710}"/>
              </a:ext>
            </a:extLst>
          </p:cNvPr>
          <p:cNvSpPr>
            <a:spLocks noGrp="1"/>
          </p:cNvSpPr>
          <p:nvPr/>
        </p:nvSpPr>
        <p:spPr>
          <a:xfrm>
            <a:off x="6976751" y="4961212"/>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16:9</a:t>
            </a:r>
          </a:p>
        </p:txBody>
      </p:sp>
      <p:sp>
        <p:nvSpPr>
          <p:cNvPr id="197" name="frame-3-dot">
            <a:extLst>
              <a:ext uri="{FF2B5EF4-FFF2-40B4-BE49-F238E27FC236}">
                <a16:creationId xmlns:a16="http://schemas.microsoft.com/office/drawing/2014/main" id="{79E38B64-8FD2-061C-C889-EB6643344F37}"/>
              </a:ext>
            </a:extLst>
          </p:cNvPr>
          <p:cNvSpPr>
            <a:spLocks noGrp="1"/>
          </p:cNvSpPr>
          <p:nvPr/>
        </p:nvSpPr>
        <p:spPr>
          <a:xfrm>
            <a:off x="8567426" y="4856438"/>
            <a:ext cx="133350" cy="133350"/>
          </a:xfrm>
          <a:prstGeom prst="ellipse">
            <a:avLst/>
          </a:prstGeom>
          <a:solidFill>
            <a:srgbClr val="E8FF2A"/>
          </a:solidFill>
          <a:ln w="0">
            <a:noFill/>
            <a:prstDash val="solid"/>
          </a:ln>
        </p:spPr>
        <p:txBody>
          <a:bodyPr/>
          <a:lstStyle/>
          <a:p>
            <a:endParaRPr lang="zh-CN" altLang="en-US"/>
          </a:p>
        </p:txBody>
      </p:sp>
      <p:pic>
        <p:nvPicPr>
          <p:cNvPr id="198" name="图片 197">
            <a:extLst>
              <a:ext uri="{FF2B5EF4-FFF2-40B4-BE49-F238E27FC236}">
                <a16:creationId xmlns:a16="http://schemas.microsoft.com/office/drawing/2014/main" id="{17EE11AA-8B51-9FDC-EB0D-DDEF62DAA6B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924300" y="4907512"/>
            <a:ext cx="1952000" cy="1098000"/>
          </a:xfrm>
          <a:prstGeom prst="rect">
            <a:avLst/>
          </a:prstGeom>
        </p:spPr>
      </p:pic>
      <p:pic>
        <p:nvPicPr>
          <p:cNvPr id="199" name="图片 198">
            <a:extLst>
              <a:ext uri="{FF2B5EF4-FFF2-40B4-BE49-F238E27FC236}">
                <a16:creationId xmlns:a16="http://schemas.microsoft.com/office/drawing/2014/main" id="{00D82D8C-7A22-135F-3131-A0C0158A482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872600" y="4907512"/>
            <a:ext cx="1952000" cy="1098000"/>
          </a:xfrm>
          <a:prstGeom prst="rect">
            <a:avLst/>
          </a:prstGeom>
        </p:spPr>
      </p:pic>
      <p:pic>
        <p:nvPicPr>
          <p:cNvPr id="200" name="图片 199">
            <a:extLst>
              <a:ext uri="{FF2B5EF4-FFF2-40B4-BE49-F238E27FC236}">
                <a16:creationId xmlns:a16="http://schemas.microsoft.com/office/drawing/2014/main" id="{8C5432AC-A966-7A14-752F-1F54D51003D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9829800" y="3352801"/>
            <a:ext cx="1952000" cy="1098000"/>
          </a:xfrm>
          <a:prstGeom prst="rect">
            <a:avLst/>
          </a:prstGeom>
        </p:spPr>
      </p:pic>
    </p:spTree>
    <p:extLst>
      <p:ext uri="{BB962C8B-B14F-4D97-AF65-F5344CB8AC3E}">
        <p14:creationId xmlns:p14="http://schemas.microsoft.com/office/powerpoint/2010/main" val="1872516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p:cNvGrpSpPr/>
        <p:nvPr/>
      </p:nvGrpSpPr>
      <p:grpSpPr>
        <a:xfrm>
          <a:off x="0" y="0"/>
          <a:ext cx="0" cy="0"/>
          <a:chOff x="0" y="0"/>
          <a:chExt cx="0" cy="0"/>
        </a:xfrm>
      </p:grpSpPr>
      <p:sp>
        <p:nvSpPr>
          <p:cNvPr id="128" name="dark-wash">
            <a:extLst>
              <a:ext uri="{FF2B5EF4-FFF2-40B4-BE49-F238E27FC236}">
                <a16:creationId xmlns:a16="http://schemas.microsoft.com/office/drawing/2014/main" id="{EFB85EB9-46A7-4E01-A636-995BEE907D70}"/>
              </a:ext>
            </a:extLst>
          </p:cNvPr>
          <p:cNvSpPr>
            <a:spLocks noGrp="1"/>
          </p:cNvSpPr>
          <p:nvPr/>
        </p:nvSpPr>
        <p:spPr>
          <a:xfrm>
            <a:off x="0" y="0"/>
            <a:ext cx="12192000" cy="6858000"/>
          </a:xfrm>
          <a:prstGeom prst="rect">
            <a:avLst/>
          </a:prstGeom>
          <a:gradFill>
            <a:gsLst>
              <a:gs pos="0">
                <a:srgbClr val="111111"/>
              </a:gs>
              <a:gs pos="58000">
                <a:srgbClr val="202020"/>
              </a:gs>
              <a:gs pos="100000">
                <a:srgbClr val="0A0A0A"/>
              </a:gs>
            </a:gsLst>
            <a:lin ang="8100000"/>
          </a:gradFill>
          <a:ln w="0">
            <a:noFill/>
            <a:prstDash val="solid"/>
          </a:ln>
        </p:spPr>
        <p:txBody>
          <a:bodyPr/>
          <a:lstStyle/>
          <a:p>
            <a:endParaRPr lang="zh-CN" altLang="en-US"/>
          </a:p>
        </p:txBody>
      </p:sp>
      <p:sp>
        <p:nvSpPr>
          <p:cNvPr id="2" name="cyan-haze">
            <a:extLst>
              <a:ext uri="{FF2B5EF4-FFF2-40B4-BE49-F238E27FC236}">
                <a16:creationId xmlns:a16="http://schemas.microsoft.com/office/drawing/2014/main" id="{EBE0968F-2818-4952-A0FF-B65C65234B7B}"/>
              </a:ext>
            </a:extLst>
          </p:cNvPr>
          <p:cNvSpPr>
            <a:spLocks noGrp="1"/>
          </p:cNvSpPr>
          <p:nvPr/>
        </p:nvSpPr>
        <p:spPr>
          <a:xfrm>
            <a:off x="8191500" y="-1143000"/>
            <a:ext cx="4000500" cy="2667000"/>
          </a:xfrm>
          <a:prstGeom prst="ellipse">
            <a:avLst/>
          </a:prstGeom>
          <a:gradFill>
            <a:gsLst>
              <a:gs pos="0">
                <a:srgbClr val="00F0FF">
                  <a:alpha val="18000"/>
                </a:srgbClr>
              </a:gs>
              <a:gs pos="76000">
                <a:srgbClr val="00F0FF">
                  <a:alpha val="0"/>
                </a:srgbClr>
              </a:gs>
            </a:gsLst>
            <a:path path="shape"/>
          </a:gradFill>
          <a:ln w="0">
            <a:noFill/>
            <a:prstDash val="solid"/>
          </a:ln>
        </p:spPr>
        <p:txBody>
          <a:bodyPr/>
          <a:lstStyle/>
          <a:p>
            <a:endParaRPr lang="zh-CN" altLang="en-US"/>
          </a:p>
        </p:txBody>
      </p:sp>
      <p:sp>
        <p:nvSpPr>
          <p:cNvPr id="3" name="accent-haze">
            <a:extLst>
              <a:ext uri="{FF2B5EF4-FFF2-40B4-BE49-F238E27FC236}">
                <a16:creationId xmlns:a16="http://schemas.microsoft.com/office/drawing/2014/main" id="{6AC6C92E-052A-4984-864C-D5E741B063C9}"/>
              </a:ext>
            </a:extLst>
          </p:cNvPr>
          <p:cNvSpPr>
            <a:spLocks noGrp="1"/>
          </p:cNvSpPr>
          <p:nvPr/>
        </p:nvSpPr>
        <p:spPr>
          <a:xfrm>
            <a:off x="-1143000" y="4000500"/>
            <a:ext cx="4095750" cy="2476500"/>
          </a:xfrm>
          <a:prstGeom prst="ellipse">
            <a:avLst/>
          </a:prstGeom>
          <a:gradFill>
            <a:gsLst>
              <a:gs pos="0">
                <a:srgbClr val="E8FF2A">
                  <a:alpha val="16000"/>
                </a:srgbClr>
              </a:gs>
              <a:gs pos="72000">
                <a:srgbClr val="E8FF2A">
                  <a:alpha val="0"/>
                </a:srgbClr>
              </a:gs>
            </a:gsLst>
            <a:path path="shape"/>
          </a:gradFill>
          <a:ln w="0">
            <a:noFill/>
            <a:prstDash val="solid"/>
          </a:ln>
        </p:spPr>
        <p:txBody>
          <a:bodyPr/>
          <a:lstStyle/>
          <a:p>
            <a:endParaRPr lang="zh-CN" altLang="en-US"/>
          </a:p>
        </p:txBody>
      </p:sp>
      <p:sp>
        <p:nvSpPr>
          <p:cNvPr id="4" name="grid-v">
            <a:extLst>
              <a:ext uri="{FF2B5EF4-FFF2-40B4-BE49-F238E27FC236}">
                <a16:creationId xmlns:a16="http://schemas.microsoft.com/office/drawing/2014/main" id="{F232B123-B43D-47FB-A89D-D3400F1B5075}"/>
              </a:ext>
            </a:extLst>
          </p:cNvPr>
          <p:cNvSpPr>
            <a:spLocks noGrp="1"/>
          </p:cNvSpPr>
          <p:nvPr/>
        </p:nvSpPr>
        <p:spPr>
          <a:xfrm>
            <a:off x="609600" y="0"/>
            <a:ext cx="0" cy="6858000"/>
          </a:xfrm>
          <a:prstGeom prst="line">
            <a:avLst/>
          </a:prstGeom>
          <a:noFill/>
          <a:ln w="7620">
            <a:solidFill>
              <a:srgbClr val="FFFFFF">
                <a:alpha val="10000"/>
              </a:srgbClr>
            </a:solidFill>
            <a:prstDash val="solid"/>
          </a:ln>
        </p:spPr>
        <p:txBody>
          <a:bodyPr/>
          <a:lstStyle/>
          <a:p>
            <a:endParaRPr lang="zh-CN" altLang="en-US"/>
          </a:p>
        </p:txBody>
      </p:sp>
      <p:sp>
        <p:nvSpPr>
          <p:cNvPr id="5" name="grid-v">
            <a:extLst>
              <a:ext uri="{FF2B5EF4-FFF2-40B4-BE49-F238E27FC236}">
                <a16:creationId xmlns:a16="http://schemas.microsoft.com/office/drawing/2014/main" id="{ABDA0620-91AA-4FB9-B386-0EFA9C32D6CB}"/>
              </a:ext>
            </a:extLst>
          </p:cNvPr>
          <p:cNvSpPr>
            <a:spLocks noGrp="1"/>
          </p:cNvSpPr>
          <p:nvPr/>
        </p:nvSpPr>
        <p:spPr>
          <a:xfrm>
            <a:off x="1295400" y="0"/>
            <a:ext cx="0" cy="6858000"/>
          </a:xfrm>
          <a:prstGeom prst="line">
            <a:avLst/>
          </a:prstGeom>
          <a:noFill/>
          <a:ln w="7620">
            <a:solidFill>
              <a:srgbClr val="FFFFFF">
                <a:alpha val="10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FDCBFEAD-1983-4ABE-B340-E0BF86ED948F}"/>
              </a:ext>
            </a:extLst>
          </p:cNvPr>
          <p:cNvSpPr>
            <a:spLocks noGrp="1"/>
          </p:cNvSpPr>
          <p:nvPr/>
        </p:nvSpPr>
        <p:spPr>
          <a:xfrm>
            <a:off x="1981200" y="0"/>
            <a:ext cx="0" cy="6858000"/>
          </a:xfrm>
          <a:prstGeom prst="line">
            <a:avLst/>
          </a:prstGeom>
          <a:noFill/>
          <a:ln w="7620">
            <a:solidFill>
              <a:srgbClr val="FFFFFF">
                <a:alpha val="10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31605D0D-DA22-462C-BFB5-EEC75D90007D}"/>
              </a:ext>
            </a:extLst>
          </p:cNvPr>
          <p:cNvSpPr>
            <a:spLocks noGrp="1"/>
          </p:cNvSpPr>
          <p:nvPr/>
        </p:nvSpPr>
        <p:spPr>
          <a:xfrm>
            <a:off x="2667000" y="0"/>
            <a:ext cx="0" cy="6858000"/>
          </a:xfrm>
          <a:prstGeom prst="line">
            <a:avLst/>
          </a:prstGeom>
          <a:noFill/>
          <a:ln w="7620">
            <a:solidFill>
              <a:srgbClr val="FFFFFF">
                <a:alpha val="10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72FE0CBC-203F-44B9-87ED-6AAEB0BA28DB}"/>
              </a:ext>
            </a:extLst>
          </p:cNvPr>
          <p:cNvSpPr>
            <a:spLocks noGrp="1"/>
          </p:cNvSpPr>
          <p:nvPr/>
        </p:nvSpPr>
        <p:spPr>
          <a:xfrm>
            <a:off x="3352800" y="0"/>
            <a:ext cx="0" cy="6858000"/>
          </a:xfrm>
          <a:prstGeom prst="line">
            <a:avLst/>
          </a:prstGeom>
          <a:noFill/>
          <a:ln w="7620">
            <a:solidFill>
              <a:srgbClr val="FFFFFF">
                <a:alpha val="10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9E17E9DD-F3E8-4FBE-AE03-7B9573FCDF16}"/>
              </a:ext>
            </a:extLst>
          </p:cNvPr>
          <p:cNvSpPr>
            <a:spLocks noGrp="1"/>
          </p:cNvSpPr>
          <p:nvPr/>
        </p:nvSpPr>
        <p:spPr>
          <a:xfrm>
            <a:off x="4038600" y="0"/>
            <a:ext cx="0" cy="6858000"/>
          </a:xfrm>
          <a:prstGeom prst="line">
            <a:avLst/>
          </a:prstGeom>
          <a:noFill/>
          <a:ln w="7620">
            <a:solidFill>
              <a:srgbClr val="FFFFFF">
                <a:alpha val="10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CCF9E20A-2856-4D2B-8CF8-388565968AEF}"/>
              </a:ext>
            </a:extLst>
          </p:cNvPr>
          <p:cNvSpPr>
            <a:spLocks noGrp="1"/>
          </p:cNvSpPr>
          <p:nvPr/>
        </p:nvSpPr>
        <p:spPr>
          <a:xfrm>
            <a:off x="4724400" y="0"/>
            <a:ext cx="0" cy="6858000"/>
          </a:xfrm>
          <a:prstGeom prst="line">
            <a:avLst/>
          </a:prstGeom>
          <a:noFill/>
          <a:ln w="7620">
            <a:solidFill>
              <a:srgbClr val="FFFFFF">
                <a:alpha val="10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027EF98E-7C7C-41B7-93BE-10BB56C5A94C}"/>
              </a:ext>
            </a:extLst>
          </p:cNvPr>
          <p:cNvSpPr>
            <a:spLocks noGrp="1"/>
          </p:cNvSpPr>
          <p:nvPr/>
        </p:nvSpPr>
        <p:spPr>
          <a:xfrm>
            <a:off x="5410200" y="0"/>
            <a:ext cx="0" cy="6858000"/>
          </a:xfrm>
          <a:prstGeom prst="line">
            <a:avLst/>
          </a:prstGeom>
          <a:noFill/>
          <a:ln w="7620">
            <a:solidFill>
              <a:srgbClr val="FFFFFF">
                <a:alpha val="10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EE223C47-630F-42FA-AEF4-0B6C90B76D45}"/>
              </a:ext>
            </a:extLst>
          </p:cNvPr>
          <p:cNvSpPr>
            <a:spLocks noGrp="1"/>
          </p:cNvSpPr>
          <p:nvPr/>
        </p:nvSpPr>
        <p:spPr>
          <a:xfrm>
            <a:off x="6096000" y="0"/>
            <a:ext cx="0" cy="6858000"/>
          </a:xfrm>
          <a:prstGeom prst="line">
            <a:avLst/>
          </a:prstGeom>
          <a:noFill/>
          <a:ln w="7620">
            <a:solidFill>
              <a:srgbClr val="FFFFFF">
                <a:alpha val="10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40AFE454-7A12-442B-BC62-330207688E6C}"/>
              </a:ext>
            </a:extLst>
          </p:cNvPr>
          <p:cNvSpPr>
            <a:spLocks noGrp="1"/>
          </p:cNvSpPr>
          <p:nvPr/>
        </p:nvSpPr>
        <p:spPr>
          <a:xfrm>
            <a:off x="6781800" y="0"/>
            <a:ext cx="0" cy="6858000"/>
          </a:xfrm>
          <a:prstGeom prst="line">
            <a:avLst/>
          </a:prstGeom>
          <a:noFill/>
          <a:ln w="7620">
            <a:solidFill>
              <a:srgbClr val="FFFFFF">
                <a:alpha val="10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386A01C9-E4FC-43C5-A6AA-ACD2BE45691F}"/>
              </a:ext>
            </a:extLst>
          </p:cNvPr>
          <p:cNvSpPr>
            <a:spLocks noGrp="1"/>
          </p:cNvSpPr>
          <p:nvPr/>
        </p:nvSpPr>
        <p:spPr>
          <a:xfrm>
            <a:off x="7467600" y="0"/>
            <a:ext cx="0" cy="6858000"/>
          </a:xfrm>
          <a:prstGeom prst="line">
            <a:avLst/>
          </a:prstGeom>
          <a:noFill/>
          <a:ln w="7620">
            <a:solidFill>
              <a:srgbClr val="FFFFFF">
                <a:alpha val="10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5FB3BA3C-0E5D-4C70-A124-A350675074B8}"/>
              </a:ext>
            </a:extLst>
          </p:cNvPr>
          <p:cNvSpPr>
            <a:spLocks noGrp="1"/>
          </p:cNvSpPr>
          <p:nvPr/>
        </p:nvSpPr>
        <p:spPr>
          <a:xfrm>
            <a:off x="8153400" y="0"/>
            <a:ext cx="0" cy="6858000"/>
          </a:xfrm>
          <a:prstGeom prst="line">
            <a:avLst/>
          </a:prstGeom>
          <a:noFill/>
          <a:ln w="7620">
            <a:solidFill>
              <a:srgbClr val="FFFFFF">
                <a:alpha val="10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3ECC8F1F-E896-4A98-AAE5-765A4009B7CB}"/>
              </a:ext>
            </a:extLst>
          </p:cNvPr>
          <p:cNvSpPr>
            <a:spLocks noGrp="1"/>
          </p:cNvSpPr>
          <p:nvPr/>
        </p:nvSpPr>
        <p:spPr>
          <a:xfrm>
            <a:off x="8839200" y="0"/>
            <a:ext cx="0" cy="6858000"/>
          </a:xfrm>
          <a:prstGeom prst="line">
            <a:avLst/>
          </a:prstGeom>
          <a:noFill/>
          <a:ln w="7620">
            <a:solidFill>
              <a:srgbClr val="FFFFFF">
                <a:alpha val="10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0CA505E4-747F-425E-99BA-F5F99126F590}"/>
              </a:ext>
            </a:extLst>
          </p:cNvPr>
          <p:cNvSpPr>
            <a:spLocks noGrp="1"/>
          </p:cNvSpPr>
          <p:nvPr/>
        </p:nvSpPr>
        <p:spPr>
          <a:xfrm>
            <a:off x="9525000" y="0"/>
            <a:ext cx="0" cy="6858000"/>
          </a:xfrm>
          <a:prstGeom prst="line">
            <a:avLst/>
          </a:prstGeom>
          <a:noFill/>
          <a:ln w="7620">
            <a:solidFill>
              <a:srgbClr val="FFFFFF">
                <a:alpha val="10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6D96B0C7-1D7C-40C5-8963-82023338C3BD}"/>
              </a:ext>
            </a:extLst>
          </p:cNvPr>
          <p:cNvSpPr>
            <a:spLocks noGrp="1"/>
          </p:cNvSpPr>
          <p:nvPr/>
        </p:nvSpPr>
        <p:spPr>
          <a:xfrm>
            <a:off x="10210800" y="0"/>
            <a:ext cx="0" cy="6858000"/>
          </a:xfrm>
          <a:prstGeom prst="line">
            <a:avLst/>
          </a:prstGeom>
          <a:noFill/>
          <a:ln w="7620">
            <a:solidFill>
              <a:srgbClr val="FFFFFF">
                <a:alpha val="10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0DEDF34B-4A58-4262-80D6-246AB64C8659}"/>
              </a:ext>
            </a:extLst>
          </p:cNvPr>
          <p:cNvSpPr>
            <a:spLocks noGrp="1"/>
          </p:cNvSpPr>
          <p:nvPr/>
        </p:nvSpPr>
        <p:spPr>
          <a:xfrm>
            <a:off x="10896600" y="0"/>
            <a:ext cx="0" cy="6858000"/>
          </a:xfrm>
          <a:prstGeom prst="line">
            <a:avLst/>
          </a:prstGeom>
          <a:noFill/>
          <a:ln w="7620">
            <a:solidFill>
              <a:srgbClr val="FFFFFF">
                <a:alpha val="10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4DF4578D-C0EA-48B5-8D5F-0B3D53B4AA38}"/>
              </a:ext>
            </a:extLst>
          </p:cNvPr>
          <p:cNvSpPr>
            <a:spLocks noGrp="1"/>
          </p:cNvSpPr>
          <p:nvPr/>
        </p:nvSpPr>
        <p:spPr>
          <a:xfrm>
            <a:off x="11582400" y="0"/>
            <a:ext cx="0" cy="6858000"/>
          </a:xfrm>
          <a:prstGeom prst="line">
            <a:avLst/>
          </a:prstGeom>
          <a:noFill/>
          <a:ln w="7620">
            <a:solidFill>
              <a:srgbClr val="FFFFFF">
                <a:alpha val="10000"/>
              </a:srgbClr>
            </a:solidFill>
            <a:prstDash val="solid"/>
          </a:ln>
        </p:spPr>
        <p:txBody>
          <a:bodyPr/>
          <a:lstStyle/>
          <a:p>
            <a:endParaRPr lang="zh-CN" altLang="en-US"/>
          </a:p>
        </p:txBody>
      </p:sp>
      <p:sp>
        <p:nvSpPr>
          <p:cNvPr id="21" name="grid-h">
            <a:extLst>
              <a:ext uri="{FF2B5EF4-FFF2-40B4-BE49-F238E27FC236}">
                <a16:creationId xmlns:a16="http://schemas.microsoft.com/office/drawing/2014/main" id="{5CF549AC-51C7-4237-9404-9CCDE8C97FCD}"/>
              </a:ext>
            </a:extLst>
          </p:cNvPr>
          <p:cNvSpPr>
            <a:spLocks noGrp="1"/>
          </p:cNvSpPr>
          <p:nvPr/>
        </p:nvSpPr>
        <p:spPr>
          <a:xfrm>
            <a:off x="0" y="457200"/>
            <a:ext cx="12192000" cy="0"/>
          </a:xfrm>
          <a:prstGeom prst="line">
            <a:avLst/>
          </a:prstGeom>
          <a:noFill/>
          <a:ln w="7620">
            <a:solidFill>
              <a:srgbClr val="FFFFFF">
                <a:alpha val="10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BB2869DF-CA84-4521-8437-D463C8E36D38}"/>
              </a:ext>
            </a:extLst>
          </p:cNvPr>
          <p:cNvSpPr>
            <a:spLocks noGrp="1"/>
          </p:cNvSpPr>
          <p:nvPr/>
        </p:nvSpPr>
        <p:spPr>
          <a:xfrm>
            <a:off x="0" y="1143000"/>
            <a:ext cx="12192000" cy="0"/>
          </a:xfrm>
          <a:prstGeom prst="line">
            <a:avLst/>
          </a:prstGeom>
          <a:noFill/>
          <a:ln w="7620">
            <a:solidFill>
              <a:srgbClr val="FFFFFF">
                <a:alpha val="10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E4087455-005A-4B6C-957E-9FCAFE69D11C}"/>
              </a:ext>
            </a:extLst>
          </p:cNvPr>
          <p:cNvSpPr>
            <a:spLocks noGrp="1"/>
          </p:cNvSpPr>
          <p:nvPr/>
        </p:nvSpPr>
        <p:spPr>
          <a:xfrm>
            <a:off x="0" y="1828800"/>
            <a:ext cx="12192000" cy="0"/>
          </a:xfrm>
          <a:prstGeom prst="line">
            <a:avLst/>
          </a:prstGeom>
          <a:noFill/>
          <a:ln w="7620">
            <a:solidFill>
              <a:srgbClr val="FFFFFF">
                <a:alpha val="10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9088DC3C-767F-4848-A7D2-B264CED64A39}"/>
              </a:ext>
            </a:extLst>
          </p:cNvPr>
          <p:cNvSpPr>
            <a:spLocks noGrp="1"/>
          </p:cNvSpPr>
          <p:nvPr/>
        </p:nvSpPr>
        <p:spPr>
          <a:xfrm>
            <a:off x="0" y="2514600"/>
            <a:ext cx="12192000" cy="0"/>
          </a:xfrm>
          <a:prstGeom prst="line">
            <a:avLst/>
          </a:prstGeom>
          <a:noFill/>
          <a:ln w="7620">
            <a:solidFill>
              <a:srgbClr val="FFFFFF">
                <a:alpha val="10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8FABEEBC-827A-4BD4-872D-BBD98111C51B}"/>
              </a:ext>
            </a:extLst>
          </p:cNvPr>
          <p:cNvSpPr>
            <a:spLocks noGrp="1"/>
          </p:cNvSpPr>
          <p:nvPr/>
        </p:nvSpPr>
        <p:spPr>
          <a:xfrm>
            <a:off x="0" y="3200400"/>
            <a:ext cx="12192000" cy="0"/>
          </a:xfrm>
          <a:prstGeom prst="line">
            <a:avLst/>
          </a:prstGeom>
          <a:noFill/>
          <a:ln w="7620">
            <a:solidFill>
              <a:srgbClr val="FFFFFF">
                <a:alpha val="10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16868047-E0AC-49FC-B91C-CBBA037353A7}"/>
              </a:ext>
            </a:extLst>
          </p:cNvPr>
          <p:cNvSpPr>
            <a:spLocks noGrp="1"/>
          </p:cNvSpPr>
          <p:nvPr/>
        </p:nvSpPr>
        <p:spPr>
          <a:xfrm>
            <a:off x="0" y="3886200"/>
            <a:ext cx="12192000" cy="0"/>
          </a:xfrm>
          <a:prstGeom prst="line">
            <a:avLst/>
          </a:prstGeom>
          <a:noFill/>
          <a:ln w="7620">
            <a:solidFill>
              <a:srgbClr val="FFFFFF">
                <a:alpha val="10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73CC2A0D-460C-4344-8994-A37A4284E56F}"/>
              </a:ext>
            </a:extLst>
          </p:cNvPr>
          <p:cNvSpPr>
            <a:spLocks noGrp="1"/>
          </p:cNvSpPr>
          <p:nvPr/>
        </p:nvSpPr>
        <p:spPr>
          <a:xfrm>
            <a:off x="0" y="4572000"/>
            <a:ext cx="12192000" cy="0"/>
          </a:xfrm>
          <a:prstGeom prst="line">
            <a:avLst/>
          </a:prstGeom>
          <a:noFill/>
          <a:ln w="7620">
            <a:solidFill>
              <a:srgbClr val="FFFFFF">
                <a:alpha val="10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88042219-96E9-4B41-B4BF-2B884B9B9231}"/>
              </a:ext>
            </a:extLst>
          </p:cNvPr>
          <p:cNvSpPr>
            <a:spLocks noGrp="1"/>
          </p:cNvSpPr>
          <p:nvPr/>
        </p:nvSpPr>
        <p:spPr>
          <a:xfrm>
            <a:off x="0" y="5257800"/>
            <a:ext cx="12192000" cy="0"/>
          </a:xfrm>
          <a:prstGeom prst="line">
            <a:avLst/>
          </a:prstGeom>
          <a:noFill/>
          <a:ln w="7620">
            <a:solidFill>
              <a:srgbClr val="FFFFFF">
                <a:alpha val="10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08343F97-9CE7-4D83-9705-C42D59381C1C}"/>
              </a:ext>
            </a:extLst>
          </p:cNvPr>
          <p:cNvSpPr>
            <a:spLocks noGrp="1"/>
          </p:cNvSpPr>
          <p:nvPr/>
        </p:nvSpPr>
        <p:spPr>
          <a:xfrm>
            <a:off x="0" y="5943600"/>
            <a:ext cx="12192000" cy="0"/>
          </a:xfrm>
          <a:prstGeom prst="line">
            <a:avLst/>
          </a:prstGeom>
          <a:noFill/>
          <a:ln w="7620">
            <a:solidFill>
              <a:srgbClr val="FFFFFF">
                <a:alpha val="10000"/>
              </a:srgbClr>
            </a:solidFill>
            <a:prstDash val="solid"/>
          </a:ln>
        </p:spPr>
        <p:txBody>
          <a:bodyPr/>
          <a:lstStyle/>
          <a:p>
            <a:endParaRPr lang="zh-CN" altLang="en-US"/>
          </a:p>
        </p:txBody>
      </p:sp>
      <p:sp>
        <p:nvSpPr>
          <p:cNvPr id="30" name="grid-minor-v">
            <a:extLst>
              <a:ext uri="{FF2B5EF4-FFF2-40B4-BE49-F238E27FC236}">
                <a16:creationId xmlns:a16="http://schemas.microsoft.com/office/drawing/2014/main" id="{6C770695-8E2A-480C-A2B5-00CCC039D039}"/>
              </a:ext>
            </a:extLst>
          </p:cNvPr>
          <p:cNvSpPr>
            <a:spLocks noGrp="1"/>
          </p:cNvSpPr>
          <p:nvPr/>
        </p:nvSpPr>
        <p:spPr>
          <a:xfrm>
            <a:off x="304800" y="0"/>
            <a:ext cx="0" cy="6858000"/>
          </a:xfrm>
          <a:prstGeom prst="line">
            <a:avLst/>
          </a:prstGeom>
          <a:noFill/>
          <a:ln w="3334">
            <a:solidFill>
              <a:srgbClr val="00F0FF">
                <a:alpha val="10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4033873C-5869-48BD-971E-151C2E4B0212}"/>
              </a:ext>
            </a:extLst>
          </p:cNvPr>
          <p:cNvSpPr>
            <a:spLocks noGrp="1"/>
          </p:cNvSpPr>
          <p:nvPr/>
        </p:nvSpPr>
        <p:spPr>
          <a:xfrm>
            <a:off x="533400" y="0"/>
            <a:ext cx="0" cy="6858000"/>
          </a:xfrm>
          <a:prstGeom prst="line">
            <a:avLst/>
          </a:prstGeom>
          <a:noFill/>
          <a:ln w="3334">
            <a:solidFill>
              <a:srgbClr val="00F0FF">
                <a:alpha val="10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D6854A3E-B5BF-42BE-8314-726763A41943}"/>
              </a:ext>
            </a:extLst>
          </p:cNvPr>
          <p:cNvSpPr>
            <a:spLocks noGrp="1"/>
          </p:cNvSpPr>
          <p:nvPr/>
        </p:nvSpPr>
        <p:spPr>
          <a:xfrm>
            <a:off x="762000" y="0"/>
            <a:ext cx="0" cy="6858000"/>
          </a:xfrm>
          <a:prstGeom prst="line">
            <a:avLst/>
          </a:prstGeom>
          <a:noFill/>
          <a:ln w="3334">
            <a:solidFill>
              <a:srgbClr val="00F0FF">
                <a:alpha val="10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4297FE92-589E-4A70-8219-45E33448311D}"/>
              </a:ext>
            </a:extLst>
          </p:cNvPr>
          <p:cNvSpPr>
            <a:spLocks noGrp="1"/>
          </p:cNvSpPr>
          <p:nvPr/>
        </p:nvSpPr>
        <p:spPr>
          <a:xfrm>
            <a:off x="990600" y="0"/>
            <a:ext cx="0" cy="6858000"/>
          </a:xfrm>
          <a:prstGeom prst="line">
            <a:avLst/>
          </a:prstGeom>
          <a:noFill/>
          <a:ln w="3334">
            <a:solidFill>
              <a:srgbClr val="00F0FF">
                <a:alpha val="10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BEFDE2E5-580C-4842-AB2E-6A33E4D071DD}"/>
              </a:ext>
            </a:extLst>
          </p:cNvPr>
          <p:cNvSpPr>
            <a:spLocks noGrp="1"/>
          </p:cNvSpPr>
          <p:nvPr/>
        </p:nvSpPr>
        <p:spPr>
          <a:xfrm>
            <a:off x="1219200" y="0"/>
            <a:ext cx="0" cy="6858000"/>
          </a:xfrm>
          <a:prstGeom prst="line">
            <a:avLst/>
          </a:prstGeom>
          <a:noFill/>
          <a:ln w="3334">
            <a:solidFill>
              <a:srgbClr val="00F0FF">
                <a:alpha val="10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10C5C5BE-67D6-4BAC-B858-1AFD6BD67738}"/>
              </a:ext>
            </a:extLst>
          </p:cNvPr>
          <p:cNvSpPr>
            <a:spLocks noGrp="1"/>
          </p:cNvSpPr>
          <p:nvPr/>
        </p:nvSpPr>
        <p:spPr>
          <a:xfrm>
            <a:off x="1447800" y="0"/>
            <a:ext cx="0" cy="6858000"/>
          </a:xfrm>
          <a:prstGeom prst="line">
            <a:avLst/>
          </a:prstGeom>
          <a:noFill/>
          <a:ln w="3334">
            <a:solidFill>
              <a:srgbClr val="00F0FF">
                <a:alpha val="10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430841CD-9731-4FBE-8204-915E1A56B5C2}"/>
              </a:ext>
            </a:extLst>
          </p:cNvPr>
          <p:cNvSpPr>
            <a:spLocks noGrp="1"/>
          </p:cNvSpPr>
          <p:nvPr/>
        </p:nvSpPr>
        <p:spPr>
          <a:xfrm>
            <a:off x="1676400" y="0"/>
            <a:ext cx="0" cy="6858000"/>
          </a:xfrm>
          <a:prstGeom prst="line">
            <a:avLst/>
          </a:prstGeom>
          <a:noFill/>
          <a:ln w="3334">
            <a:solidFill>
              <a:srgbClr val="00F0FF">
                <a:alpha val="10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A2448975-C5C7-4A53-851A-AFD285A80B5D}"/>
              </a:ext>
            </a:extLst>
          </p:cNvPr>
          <p:cNvSpPr>
            <a:spLocks noGrp="1"/>
          </p:cNvSpPr>
          <p:nvPr/>
        </p:nvSpPr>
        <p:spPr>
          <a:xfrm>
            <a:off x="1905000" y="0"/>
            <a:ext cx="0" cy="6858000"/>
          </a:xfrm>
          <a:prstGeom prst="line">
            <a:avLst/>
          </a:prstGeom>
          <a:noFill/>
          <a:ln w="3334">
            <a:solidFill>
              <a:srgbClr val="00F0FF">
                <a:alpha val="10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94F5F37D-4036-4790-88F8-613F3388DC68}"/>
              </a:ext>
            </a:extLst>
          </p:cNvPr>
          <p:cNvSpPr>
            <a:spLocks noGrp="1"/>
          </p:cNvSpPr>
          <p:nvPr/>
        </p:nvSpPr>
        <p:spPr>
          <a:xfrm>
            <a:off x="2133600" y="0"/>
            <a:ext cx="0" cy="6858000"/>
          </a:xfrm>
          <a:prstGeom prst="line">
            <a:avLst/>
          </a:prstGeom>
          <a:noFill/>
          <a:ln w="3334">
            <a:solidFill>
              <a:srgbClr val="00F0FF">
                <a:alpha val="10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F0EF6F61-765A-4C00-97F6-ED8210853970}"/>
              </a:ext>
            </a:extLst>
          </p:cNvPr>
          <p:cNvSpPr>
            <a:spLocks noGrp="1"/>
          </p:cNvSpPr>
          <p:nvPr/>
        </p:nvSpPr>
        <p:spPr>
          <a:xfrm>
            <a:off x="2362200" y="0"/>
            <a:ext cx="0" cy="6858000"/>
          </a:xfrm>
          <a:prstGeom prst="line">
            <a:avLst/>
          </a:prstGeom>
          <a:noFill/>
          <a:ln w="3334">
            <a:solidFill>
              <a:srgbClr val="00F0FF">
                <a:alpha val="10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E7B37CB4-BCBF-4A6D-B24F-F8B17CCF73D6}"/>
              </a:ext>
            </a:extLst>
          </p:cNvPr>
          <p:cNvSpPr>
            <a:spLocks noGrp="1"/>
          </p:cNvSpPr>
          <p:nvPr/>
        </p:nvSpPr>
        <p:spPr>
          <a:xfrm>
            <a:off x="2590800" y="0"/>
            <a:ext cx="0" cy="6858000"/>
          </a:xfrm>
          <a:prstGeom prst="line">
            <a:avLst/>
          </a:prstGeom>
          <a:noFill/>
          <a:ln w="3334">
            <a:solidFill>
              <a:srgbClr val="00F0FF">
                <a:alpha val="10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7BA35A32-0F16-46A6-9FC9-C3A5DD209A9A}"/>
              </a:ext>
            </a:extLst>
          </p:cNvPr>
          <p:cNvSpPr>
            <a:spLocks noGrp="1"/>
          </p:cNvSpPr>
          <p:nvPr/>
        </p:nvSpPr>
        <p:spPr>
          <a:xfrm>
            <a:off x="2819400" y="0"/>
            <a:ext cx="0" cy="6858000"/>
          </a:xfrm>
          <a:prstGeom prst="line">
            <a:avLst/>
          </a:prstGeom>
          <a:noFill/>
          <a:ln w="3334">
            <a:solidFill>
              <a:srgbClr val="00F0FF">
                <a:alpha val="10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BDD33904-2BCB-4F29-98DA-20C44EDC7C6F}"/>
              </a:ext>
            </a:extLst>
          </p:cNvPr>
          <p:cNvSpPr>
            <a:spLocks noGrp="1"/>
          </p:cNvSpPr>
          <p:nvPr/>
        </p:nvSpPr>
        <p:spPr>
          <a:xfrm>
            <a:off x="3048000" y="0"/>
            <a:ext cx="0" cy="6858000"/>
          </a:xfrm>
          <a:prstGeom prst="line">
            <a:avLst/>
          </a:prstGeom>
          <a:noFill/>
          <a:ln w="3334">
            <a:solidFill>
              <a:srgbClr val="00F0FF">
                <a:alpha val="10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B93D974A-FEC1-4645-A8FF-20443A86FE97}"/>
              </a:ext>
            </a:extLst>
          </p:cNvPr>
          <p:cNvSpPr>
            <a:spLocks noGrp="1"/>
          </p:cNvSpPr>
          <p:nvPr/>
        </p:nvSpPr>
        <p:spPr>
          <a:xfrm>
            <a:off x="3276600" y="0"/>
            <a:ext cx="0" cy="6858000"/>
          </a:xfrm>
          <a:prstGeom prst="line">
            <a:avLst/>
          </a:prstGeom>
          <a:noFill/>
          <a:ln w="3334">
            <a:solidFill>
              <a:srgbClr val="00F0FF">
                <a:alpha val="10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AFCCAFB1-A33C-4BCC-B528-822C55C27F7E}"/>
              </a:ext>
            </a:extLst>
          </p:cNvPr>
          <p:cNvSpPr>
            <a:spLocks noGrp="1"/>
          </p:cNvSpPr>
          <p:nvPr/>
        </p:nvSpPr>
        <p:spPr>
          <a:xfrm>
            <a:off x="3505200" y="0"/>
            <a:ext cx="0" cy="6858000"/>
          </a:xfrm>
          <a:prstGeom prst="line">
            <a:avLst/>
          </a:prstGeom>
          <a:noFill/>
          <a:ln w="3334">
            <a:solidFill>
              <a:srgbClr val="00F0FF">
                <a:alpha val="10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EB6A927C-0DF7-4F2F-970C-9F0D071D29A4}"/>
              </a:ext>
            </a:extLst>
          </p:cNvPr>
          <p:cNvSpPr>
            <a:spLocks noGrp="1"/>
          </p:cNvSpPr>
          <p:nvPr/>
        </p:nvSpPr>
        <p:spPr>
          <a:xfrm>
            <a:off x="3733800" y="0"/>
            <a:ext cx="0" cy="6858000"/>
          </a:xfrm>
          <a:prstGeom prst="line">
            <a:avLst/>
          </a:prstGeom>
          <a:noFill/>
          <a:ln w="3334">
            <a:solidFill>
              <a:srgbClr val="00F0FF">
                <a:alpha val="10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6E0275EE-359E-4F27-B7EA-2A94968ABAFB}"/>
              </a:ext>
            </a:extLst>
          </p:cNvPr>
          <p:cNvSpPr>
            <a:spLocks noGrp="1"/>
          </p:cNvSpPr>
          <p:nvPr/>
        </p:nvSpPr>
        <p:spPr>
          <a:xfrm>
            <a:off x="3962400" y="0"/>
            <a:ext cx="0" cy="6858000"/>
          </a:xfrm>
          <a:prstGeom prst="line">
            <a:avLst/>
          </a:prstGeom>
          <a:noFill/>
          <a:ln w="3334">
            <a:solidFill>
              <a:srgbClr val="00F0FF">
                <a:alpha val="10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EDD393C0-9475-4242-B3F0-BB10FAA2A4B9}"/>
              </a:ext>
            </a:extLst>
          </p:cNvPr>
          <p:cNvSpPr>
            <a:spLocks noGrp="1"/>
          </p:cNvSpPr>
          <p:nvPr/>
        </p:nvSpPr>
        <p:spPr>
          <a:xfrm>
            <a:off x="4191000" y="0"/>
            <a:ext cx="0" cy="6858000"/>
          </a:xfrm>
          <a:prstGeom prst="line">
            <a:avLst/>
          </a:prstGeom>
          <a:noFill/>
          <a:ln w="3334">
            <a:solidFill>
              <a:srgbClr val="00F0FF">
                <a:alpha val="10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2518690F-A464-42CB-B578-27BE89A24090}"/>
              </a:ext>
            </a:extLst>
          </p:cNvPr>
          <p:cNvSpPr>
            <a:spLocks noGrp="1"/>
          </p:cNvSpPr>
          <p:nvPr/>
        </p:nvSpPr>
        <p:spPr>
          <a:xfrm>
            <a:off x="4419600" y="0"/>
            <a:ext cx="0" cy="6858000"/>
          </a:xfrm>
          <a:prstGeom prst="line">
            <a:avLst/>
          </a:prstGeom>
          <a:noFill/>
          <a:ln w="3334">
            <a:solidFill>
              <a:srgbClr val="00F0FF">
                <a:alpha val="10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98783EFD-FF34-4DB7-BD28-AF0A3ACE50CA}"/>
              </a:ext>
            </a:extLst>
          </p:cNvPr>
          <p:cNvSpPr>
            <a:spLocks noGrp="1"/>
          </p:cNvSpPr>
          <p:nvPr/>
        </p:nvSpPr>
        <p:spPr>
          <a:xfrm>
            <a:off x="4648200" y="0"/>
            <a:ext cx="0" cy="6858000"/>
          </a:xfrm>
          <a:prstGeom prst="line">
            <a:avLst/>
          </a:prstGeom>
          <a:noFill/>
          <a:ln w="3334">
            <a:solidFill>
              <a:srgbClr val="00F0FF">
                <a:alpha val="10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B7CD745D-0CF9-4D93-9ADB-CE4FE7AF9013}"/>
              </a:ext>
            </a:extLst>
          </p:cNvPr>
          <p:cNvSpPr>
            <a:spLocks noGrp="1"/>
          </p:cNvSpPr>
          <p:nvPr/>
        </p:nvSpPr>
        <p:spPr>
          <a:xfrm>
            <a:off x="4876800" y="0"/>
            <a:ext cx="0" cy="6858000"/>
          </a:xfrm>
          <a:prstGeom prst="line">
            <a:avLst/>
          </a:prstGeom>
          <a:noFill/>
          <a:ln w="3334">
            <a:solidFill>
              <a:srgbClr val="00F0FF">
                <a:alpha val="10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18D6032E-6234-43A6-9C6B-18045D553401}"/>
              </a:ext>
            </a:extLst>
          </p:cNvPr>
          <p:cNvSpPr>
            <a:spLocks noGrp="1"/>
          </p:cNvSpPr>
          <p:nvPr/>
        </p:nvSpPr>
        <p:spPr>
          <a:xfrm>
            <a:off x="5105400" y="0"/>
            <a:ext cx="0" cy="6858000"/>
          </a:xfrm>
          <a:prstGeom prst="line">
            <a:avLst/>
          </a:prstGeom>
          <a:noFill/>
          <a:ln w="3334">
            <a:solidFill>
              <a:srgbClr val="00F0FF">
                <a:alpha val="10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787971A7-5239-4F39-9A26-B8F145711B36}"/>
              </a:ext>
            </a:extLst>
          </p:cNvPr>
          <p:cNvSpPr>
            <a:spLocks noGrp="1"/>
          </p:cNvSpPr>
          <p:nvPr/>
        </p:nvSpPr>
        <p:spPr>
          <a:xfrm>
            <a:off x="5334000" y="0"/>
            <a:ext cx="0" cy="6858000"/>
          </a:xfrm>
          <a:prstGeom prst="line">
            <a:avLst/>
          </a:prstGeom>
          <a:noFill/>
          <a:ln w="3334">
            <a:solidFill>
              <a:srgbClr val="00F0FF">
                <a:alpha val="10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10E937BB-7DA9-4545-9922-88098AD87116}"/>
              </a:ext>
            </a:extLst>
          </p:cNvPr>
          <p:cNvSpPr>
            <a:spLocks noGrp="1"/>
          </p:cNvSpPr>
          <p:nvPr/>
        </p:nvSpPr>
        <p:spPr>
          <a:xfrm>
            <a:off x="5562600" y="0"/>
            <a:ext cx="0" cy="6858000"/>
          </a:xfrm>
          <a:prstGeom prst="line">
            <a:avLst/>
          </a:prstGeom>
          <a:noFill/>
          <a:ln w="3334">
            <a:solidFill>
              <a:srgbClr val="00F0FF">
                <a:alpha val="10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F286EAE9-8662-4D50-B0F4-FBD99E42B548}"/>
              </a:ext>
            </a:extLst>
          </p:cNvPr>
          <p:cNvSpPr>
            <a:spLocks noGrp="1"/>
          </p:cNvSpPr>
          <p:nvPr/>
        </p:nvSpPr>
        <p:spPr>
          <a:xfrm>
            <a:off x="5791200" y="0"/>
            <a:ext cx="0" cy="6858000"/>
          </a:xfrm>
          <a:prstGeom prst="line">
            <a:avLst/>
          </a:prstGeom>
          <a:noFill/>
          <a:ln w="3334">
            <a:solidFill>
              <a:srgbClr val="00F0FF">
                <a:alpha val="10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51D4406C-B13A-4D41-BD6B-8D89EA069C30}"/>
              </a:ext>
            </a:extLst>
          </p:cNvPr>
          <p:cNvSpPr>
            <a:spLocks noGrp="1"/>
          </p:cNvSpPr>
          <p:nvPr/>
        </p:nvSpPr>
        <p:spPr>
          <a:xfrm>
            <a:off x="6019800" y="0"/>
            <a:ext cx="0" cy="6858000"/>
          </a:xfrm>
          <a:prstGeom prst="line">
            <a:avLst/>
          </a:prstGeom>
          <a:noFill/>
          <a:ln w="3334">
            <a:solidFill>
              <a:srgbClr val="00F0FF">
                <a:alpha val="10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F71444F2-2DF5-49E8-88EE-712E7EF5E22F}"/>
              </a:ext>
            </a:extLst>
          </p:cNvPr>
          <p:cNvSpPr>
            <a:spLocks noGrp="1"/>
          </p:cNvSpPr>
          <p:nvPr/>
        </p:nvSpPr>
        <p:spPr>
          <a:xfrm>
            <a:off x="6248400" y="0"/>
            <a:ext cx="0" cy="6858000"/>
          </a:xfrm>
          <a:prstGeom prst="line">
            <a:avLst/>
          </a:prstGeom>
          <a:noFill/>
          <a:ln w="3334">
            <a:solidFill>
              <a:srgbClr val="00F0FF">
                <a:alpha val="10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33CA31BE-0115-4B9E-B7ED-B9BDB4C33D5D}"/>
              </a:ext>
            </a:extLst>
          </p:cNvPr>
          <p:cNvSpPr>
            <a:spLocks noGrp="1"/>
          </p:cNvSpPr>
          <p:nvPr/>
        </p:nvSpPr>
        <p:spPr>
          <a:xfrm>
            <a:off x="6477000" y="0"/>
            <a:ext cx="0" cy="6858000"/>
          </a:xfrm>
          <a:prstGeom prst="line">
            <a:avLst/>
          </a:prstGeom>
          <a:noFill/>
          <a:ln w="3334">
            <a:solidFill>
              <a:srgbClr val="00F0FF">
                <a:alpha val="10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14AC4B71-8411-4111-98F5-0F5A9B4F3A28}"/>
              </a:ext>
            </a:extLst>
          </p:cNvPr>
          <p:cNvSpPr>
            <a:spLocks noGrp="1"/>
          </p:cNvSpPr>
          <p:nvPr/>
        </p:nvSpPr>
        <p:spPr>
          <a:xfrm>
            <a:off x="6705600" y="0"/>
            <a:ext cx="0" cy="6858000"/>
          </a:xfrm>
          <a:prstGeom prst="line">
            <a:avLst/>
          </a:prstGeom>
          <a:noFill/>
          <a:ln w="3334">
            <a:solidFill>
              <a:srgbClr val="00F0FF">
                <a:alpha val="10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82FEE63D-DA47-4E32-AC7C-EC34075A222C}"/>
              </a:ext>
            </a:extLst>
          </p:cNvPr>
          <p:cNvSpPr>
            <a:spLocks noGrp="1"/>
          </p:cNvSpPr>
          <p:nvPr/>
        </p:nvSpPr>
        <p:spPr>
          <a:xfrm>
            <a:off x="6934200" y="0"/>
            <a:ext cx="0" cy="6858000"/>
          </a:xfrm>
          <a:prstGeom prst="line">
            <a:avLst/>
          </a:prstGeom>
          <a:noFill/>
          <a:ln w="3334">
            <a:solidFill>
              <a:srgbClr val="00F0FF">
                <a:alpha val="10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9A1786D4-DAC9-4196-B232-577088287688}"/>
              </a:ext>
            </a:extLst>
          </p:cNvPr>
          <p:cNvSpPr>
            <a:spLocks noGrp="1"/>
          </p:cNvSpPr>
          <p:nvPr/>
        </p:nvSpPr>
        <p:spPr>
          <a:xfrm>
            <a:off x="7162800" y="0"/>
            <a:ext cx="0" cy="6858000"/>
          </a:xfrm>
          <a:prstGeom prst="line">
            <a:avLst/>
          </a:prstGeom>
          <a:noFill/>
          <a:ln w="3334">
            <a:solidFill>
              <a:srgbClr val="00F0FF">
                <a:alpha val="10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169D3B9B-44C5-4F29-A03C-11E69CE80717}"/>
              </a:ext>
            </a:extLst>
          </p:cNvPr>
          <p:cNvSpPr>
            <a:spLocks noGrp="1"/>
          </p:cNvSpPr>
          <p:nvPr/>
        </p:nvSpPr>
        <p:spPr>
          <a:xfrm>
            <a:off x="7391400" y="0"/>
            <a:ext cx="0" cy="6858000"/>
          </a:xfrm>
          <a:prstGeom prst="line">
            <a:avLst/>
          </a:prstGeom>
          <a:noFill/>
          <a:ln w="3334">
            <a:solidFill>
              <a:srgbClr val="00F0FF">
                <a:alpha val="10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B02B0A41-7EF3-4F0A-BD36-8C03F50C69F4}"/>
              </a:ext>
            </a:extLst>
          </p:cNvPr>
          <p:cNvSpPr>
            <a:spLocks noGrp="1"/>
          </p:cNvSpPr>
          <p:nvPr/>
        </p:nvSpPr>
        <p:spPr>
          <a:xfrm>
            <a:off x="7620000" y="0"/>
            <a:ext cx="0" cy="6858000"/>
          </a:xfrm>
          <a:prstGeom prst="line">
            <a:avLst/>
          </a:prstGeom>
          <a:noFill/>
          <a:ln w="3334">
            <a:solidFill>
              <a:srgbClr val="00F0FF">
                <a:alpha val="10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CF326948-E767-470E-B0B2-DB29F81B2647}"/>
              </a:ext>
            </a:extLst>
          </p:cNvPr>
          <p:cNvSpPr>
            <a:spLocks noGrp="1"/>
          </p:cNvSpPr>
          <p:nvPr/>
        </p:nvSpPr>
        <p:spPr>
          <a:xfrm>
            <a:off x="7848600" y="0"/>
            <a:ext cx="0" cy="6858000"/>
          </a:xfrm>
          <a:prstGeom prst="line">
            <a:avLst/>
          </a:prstGeom>
          <a:noFill/>
          <a:ln w="3334">
            <a:solidFill>
              <a:srgbClr val="00F0FF">
                <a:alpha val="10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D2A8AD9C-A49E-4F01-AEC4-440C71D36D0E}"/>
              </a:ext>
            </a:extLst>
          </p:cNvPr>
          <p:cNvSpPr>
            <a:spLocks noGrp="1"/>
          </p:cNvSpPr>
          <p:nvPr/>
        </p:nvSpPr>
        <p:spPr>
          <a:xfrm>
            <a:off x="8077200" y="0"/>
            <a:ext cx="0" cy="6858000"/>
          </a:xfrm>
          <a:prstGeom prst="line">
            <a:avLst/>
          </a:prstGeom>
          <a:noFill/>
          <a:ln w="3334">
            <a:solidFill>
              <a:srgbClr val="00F0FF">
                <a:alpha val="10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5BC5D288-FDC6-4683-A79D-C24AE13C6693}"/>
              </a:ext>
            </a:extLst>
          </p:cNvPr>
          <p:cNvSpPr>
            <a:spLocks noGrp="1"/>
          </p:cNvSpPr>
          <p:nvPr/>
        </p:nvSpPr>
        <p:spPr>
          <a:xfrm>
            <a:off x="8305800" y="0"/>
            <a:ext cx="0" cy="6858000"/>
          </a:xfrm>
          <a:prstGeom prst="line">
            <a:avLst/>
          </a:prstGeom>
          <a:noFill/>
          <a:ln w="3334">
            <a:solidFill>
              <a:srgbClr val="00F0FF">
                <a:alpha val="10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E9256122-4676-4A06-9AAC-DCB30E3F8654}"/>
              </a:ext>
            </a:extLst>
          </p:cNvPr>
          <p:cNvSpPr>
            <a:spLocks noGrp="1"/>
          </p:cNvSpPr>
          <p:nvPr/>
        </p:nvSpPr>
        <p:spPr>
          <a:xfrm>
            <a:off x="8534400" y="0"/>
            <a:ext cx="0" cy="6858000"/>
          </a:xfrm>
          <a:prstGeom prst="line">
            <a:avLst/>
          </a:prstGeom>
          <a:noFill/>
          <a:ln w="3334">
            <a:solidFill>
              <a:srgbClr val="00F0FF">
                <a:alpha val="10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074F4F89-2F8D-4EB1-8DDE-9FA5D5104D48}"/>
              </a:ext>
            </a:extLst>
          </p:cNvPr>
          <p:cNvSpPr>
            <a:spLocks noGrp="1"/>
          </p:cNvSpPr>
          <p:nvPr/>
        </p:nvSpPr>
        <p:spPr>
          <a:xfrm>
            <a:off x="8763000" y="0"/>
            <a:ext cx="0" cy="6858000"/>
          </a:xfrm>
          <a:prstGeom prst="line">
            <a:avLst/>
          </a:prstGeom>
          <a:noFill/>
          <a:ln w="3334">
            <a:solidFill>
              <a:srgbClr val="00F0FF">
                <a:alpha val="10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831A3AF8-D6EA-43E6-929C-E7C2BF6ABE0C}"/>
              </a:ext>
            </a:extLst>
          </p:cNvPr>
          <p:cNvSpPr>
            <a:spLocks noGrp="1"/>
          </p:cNvSpPr>
          <p:nvPr/>
        </p:nvSpPr>
        <p:spPr>
          <a:xfrm>
            <a:off x="8991600" y="0"/>
            <a:ext cx="0" cy="6858000"/>
          </a:xfrm>
          <a:prstGeom prst="line">
            <a:avLst/>
          </a:prstGeom>
          <a:noFill/>
          <a:ln w="3334">
            <a:solidFill>
              <a:srgbClr val="00F0FF">
                <a:alpha val="10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F8B2DB38-155F-46BD-8252-249A6ADB688E}"/>
              </a:ext>
            </a:extLst>
          </p:cNvPr>
          <p:cNvSpPr>
            <a:spLocks noGrp="1"/>
          </p:cNvSpPr>
          <p:nvPr/>
        </p:nvSpPr>
        <p:spPr>
          <a:xfrm>
            <a:off x="9220200" y="0"/>
            <a:ext cx="0" cy="6858000"/>
          </a:xfrm>
          <a:prstGeom prst="line">
            <a:avLst/>
          </a:prstGeom>
          <a:noFill/>
          <a:ln w="3334">
            <a:solidFill>
              <a:srgbClr val="00F0FF">
                <a:alpha val="10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4E4B1E07-4894-41A9-A43B-E5FCBE33C4AD}"/>
              </a:ext>
            </a:extLst>
          </p:cNvPr>
          <p:cNvSpPr>
            <a:spLocks noGrp="1"/>
          </p:cNvSpPr>
          <p:nvPr/>
        </p:nvSpPr>
        <p:spPr>
          <a:xfrm>
            <a:off x="9448800" y="0"/>
            <a:ext cx="0" cy="6858000"/>
          </a:xfrm>
          <a:prstGeom prst="line">
            <a:avLst/>
          </a:prstGeom>
          <a:noFill/>
          <a:ln w="3334">
            <a:solidFill>
              <a:srgbClr val="00F0FF">
                <a:alpha val="10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AEA1DD03-43A6-4D8B-BC6A-2BF3AF223948}"/>
              </a:ext>
            </a:extLst>
          </p:cNvPr>
          <p:cNvSpPr>
            <a:spLocks noGrp="1"/>
          </p:cNvSpPr>
          <p:nvPr/>
        </p:nvSpPr>
        <p:spPr>
          <a:xfrm>
            <a:off x="9677400" y="0"/>
            <a:ext cx="0" cy="6858000"/>
          </a:xfrm>
          <a:prstGeom prst="line">
            <a:avLst/>
          </a:prstGeom>
          <a:noFill/>
          <a:ln w="3334">
            <a:solidFill>
              <a:srgbClr val="00F0FF">
                <a:alpha val="10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EAC20084-41FB-411D-9B19-84450C03BBCA}"/>
              </a:ext>
            </a:extLst>
          </p:cNvPr>
          <p:cNvSpPr>
            <a:spLocks noGrp="1"/>
          </p:cNvSpPr>
          <p:nvPr/>
        </p:nvSpPr>
        <p:spPr>
          <a:xfrm>
            <a:off x="9906000" y="0"/>
            <a:ext cx="0" cy="6858000"/>
          </a:xfrm>
          <a:prstGeom prst="line">
            <a:avLst/>
          </a:prstGeom>
          <a:noFill/>
          <a:ln w="3334">
            <a:solidFill>
              <a:srgbClr val="00F0FF">
                <a:alpha val="10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548EA830-D145-4FA1-897C-634E8B9693DA}"/>
              </a:ext>
            </a:extLst>
          </p:cNvPr>
          <p:cNvSpPr>
            <a:spLocks noGrp="1"/>
          </p:cNvSpPr>
          <p:nvPr/>
        </p:nvSpPr>
        <p:spPr>
          <a:xfrm>
            <a:off x="10134600" y="0"/>
            <a:ext cx="0" cy="6858000"/>
          </a:xfrm>
          <a:prstGeom prst="line">
            <a:avLst/>
          </a:prstGeom>
          <a:noFill/>
          <a:ln w="3334">
            <a:solidFill>
              <a:srgbClr val="00F0FF">
                <a:alpha val="10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9AF4D963-1947-4A3D-890A-57E4ED713E2D}"/>
              </a:ext>
            </a:extLst>
          </p:cNvPr>
          <p:cNvSpPr>
            <a:spLocks noGrp="1"/>
          </p:cNvSpPr>
          <p:nvPr/>
        </p:nvSpPr>
        <p:spPr>
          <a:xfrm>
            <a:off x="10363200" y="0"/>
            <a:ext cx="0" cy="6858000"/>
          </a:xfrm>
          <a:prstGeom prst="line">
            <a:avLst/>
          </a:prstGeom>
          <a:noFill/>
          <a:ln w="3334">
            <a:solidFill>
              <a:srgbClr val="00F0FF">
                <a:alpha val="10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80A8B2C9-A588-48E4-98A6-0FD49287A666}"/>
              </a:ext>
            </a:extLst>
          </p:cNvPr>
          <p:cNvSpPr>
            <a:spLocks noGrp="1"/>
          </p:cNvSpPr>
          <p:nvPr/>
        </p:nvSpPr>
        <p:spPr>
          <a:xfrm>
            <a:off x="10591800" y="0"/>
            <a:ext cx="0" cy="6858000"/>
          </a:xfrm>
          <a:prstGeom prst="line">
            <a:avLst/>
          </a:prstGeom>
          <a:noFill/>
          <a:ln w="3334">
            <a:solidFill>
              <a:srgbClr val="00F0FF">
                <a:alpha val="10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9A31915E-E087-4B79-8FEB-455F22BFD96D}"/>
              </a:ext>
            </a:extLst>
          </p:cNvPr>
          <p:cNvSpPr>
            <a:spLocks noGrp="1"/>
          </p:cNvSpPr>
          <p:nvPr/>
        </p:nvSpPr>
        <p:spPr>
          <a:xfrm>
            <a:off x="10820400" y="0"/>
            <a:ext cx="0" cy="6858000"/>
          </a:xfrm>
          <a:prstGeom prst="line">
            <a:avLst/>
          </a:prstGeom>
          <a:noFill/>
          <a:ln w="3334">
            <a:solidFill>
              <a:srgbClr val="00F0FF">
                <a:alpha val="10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BB639340-C7D5-421C-8CAF-F39254875B9F}"/>
              </a:ext>
            </a:extLst>
          </p:cNvPr>
          <p:cNvSpPr>
            <a:spLocks noGrp="1"/>
          </p:cNvSpPr>
          <p:nvPr/>
        </p:nvSpPr>
        <p:spPr>
          <a:xfrm>
            <a:off x="11049000" y="0"/>
            <a:ext cx="0" cy="6858000"/>
          </a:xfrm>
          <a:prstGeom prst="line">
            <a:avLst/>
          </a:prstGeom>
          <a:noFill/>
          <a:ln w="3334">
            <a:solidFill>
              <a:srgbClr val="00F0FF">
                <a:alpha val="10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110EA96E-AF33-430C-A1D6-937DDFAD1FBF}"/>
              </a:ext>
            </a:extLst>
          </p:cNvPr>
          <p:cNvSpPr>
            <a:spLocks noGrp="1"/>
          </p:cNvSpPr>
          <p:nvPr/>
        </p:nvSpPr>
        <p:spPr>
          <a:xfrm>
            <a:off x="11277600" y="0"/>
            <a:ext cx="0" cy="6858000"/>
          </a:xfrm>
          <a:prstGeom prst="line">
            <a:avLst/>
          </a:prstGeom>
          <a:noFill/>
          <a:ln w="3334">
            <a:solidFill>
              <a:srgbClr val="00F0FF">
                <a:alpha val="10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46051876-2D21-40C6-BD4D-42CF59D35975}"/>
              </a:ext>
            </a:extLst>
          </p:cNvPr>
          <p:cNvSpPr>
            <a:spLocks noGrp="1"/>
          </p:cNvSpPr>
          <p:nvPr/>
        </p:nvSpPr>
        <p:spPr>
          <a:xfrm>
            <a:off x="11506200" y="0"/>
            <a:ext cx="0" cy="6858000"/>
          </a:xfrm>
          <a:prstGeom prst="line">
            <a:avLst/>
          </a:prstGeom>
          <a:noFill/>
          <a:ln w="3334">
            <a:solidFill>
              <a:srgbClr val="00F0FF">
                <a:alpha val="10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D570CBB2-E1AD-4ECE-A139-C62A9A9CABD1}"/>
              </a:ext>
            </a:extLst>
          </p:cNvPr>
          <p:cNvSpPr>
            <a:spLocks noGrp="1"/>
          </p:cNvSpPr>
          <p:nvPr/>
        </p:nvSpPr>
        <p:spPr>
          <a:xfrm>
            <a:off x="11734800" y="0"/>
            <a:ext cx="0" cy="6858000"/>
          </a:xfrm>
          <a:prstGeom prst="line">
            <a:avLst/>
          </a:prstGeom>
          <a:noFill/>
          <a:ln w="3334">
            <a:solidFill>
              <a:srgbClr val="00F0FF">
                <a:alpha val="10000"/>
              </a:srgbClr>
            </a:solidFill>
            <a:prstDash val="solid"/>
          </a:ln>
        </p:spPr>
        <p:txBody>
          <a:bodyPr/>
          <a:lstStyle/>
          <a:p>
            <a:endParaRPr lang="zh-CN" altLang="en-US"/>
          </a:p>
        </p:txBody>
      </p:sp>
      <p:sp>
        <p:nvSpPr>
          <p:cNvPr id="81" name="top-rule">
            <a:extLst>
              <a:ext uri="{FF2B5EF4-FFF2-40B4-BE49-F238E27FC236}">
                <a16:creationId xmlns:a16="http://schemas.microsoft.com/office/drawing/2014/main" id="{E814163D-AF1A-48AA-8295-9C6FAC3A6CFC}"/>
              </a:ext>
            </a:extLst>
          </p:cNvPr>
          <p:cNvSpPr>
            <a:spLocks noGrp="1"/>
          </p:cNvSpPr>
          <p:nvPr/>
        </p:nvSpPr>
        <p:spPr>
          <a:xfrm>
            <a:off x="533400" y="400050"/>
            <a:ext cx="11125200" cy="0"/>
          </a:xfrm>
          <a:prstGeom prst="line">
            <a:avLst/>
          </a:prstGeom>
          <a:noFill/>
          <a:ln w="9525">
            <a:solidFill>
              <a:srgbClr val="FFFFFF">
                <a:alpha val="18000"/>
              </a:srgbClr>
            </a:solidFill>
            <a:prstDash val="solid"/>
          </a:ln>
        </p:spPr>
        <p:txBody>
          <a:bodyPr/>
          <a:lstStyle/>
          <a:p>
            <a:endParaRPr lang="zh-CN" altLang="en-US"/>
          </a:p>
        </p:txBody>
      </p:sp>
      <p:sp>
        <p:nvSpPr>
          <p:cNvPr id="82" name="bottom-rule">
            <a:extLst>
              <a:ext uri="{FF2B5EF4-FFF2-40B4-BE49-F238E27FC236}">
                <a16:creationId xmlns:a16="http://schemas.microsoft.com/office/drawing/2014/main" id="{F93F9CF2-8009-4AC8-8FB9-3BC277BBB356}"/>
              </a:ext>
            </a:extLst>
          </p:cNvPr>
          <p:cNvSpPr>
            <a:spLocks noGrp="1"/>
          </p:cNvSpPr>
          <p:nvPr/>
        </p:nvSpPr>
        <p:spPr>
          <a:xfrm>
            <a:off x="533400" y="6457950"/>
            <a:ext cx="11125200" cy="0"/>
          </a:xfrm>
          <a:prstGeom prst="line">
            <a:avLst/>
          </a:prstGeom>
          <a:noFill/>
          <a:ln w="9525">
            <a:solidFill>
              <a:srgbClr val="FFFFFF">
                <a:alpha val="18000"/>
              </a:srgbClr>
            </a:solidFill>
            <a:prstDash val="solid"/>
          </a:ln>
        </p:spPr>
        <p:txBody>
          <a:bodyPr/>
          <a:lstStyle/>
          <a:p>
            <a:endParaRPr lang="zh-CN" altLang="en-US"/>
          </a:p>
        </p:txBody>
      </p:sp>
      <p:sp>
        <p:nvSpPr>
          <p:cNvPr id="83" name="nav-dot">
            <a:extLst>
              <a:ext uri="{FF2B5EF4-FFF2-40B4-BE49-F238E27FC236}">
                <a16:creationId xmlns:a16="http://schemas.microsoft.com/office/drawing/2014/main" id="{7327017D-4C46-4161-B9F8-8551B308F06E}"/>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4" name="brand">
            <a:extLst>
              <a:ext uri="{FF2B5EF4-FFF2-40B4-BE49-F238E27FC236}">
                <a16:creationId xmlns:a16="http://schemas.microsoft.com/office/drawing/2014/main" id="{6449D41B-D46B-4658-A617-B39ECA9B1B0C}"/>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FFFFFF"/>
                </a:solidFill>
                <a:latin typeface="Arial"/>
                <a:ea typeface="Arial"/>
                <a:cs typeface="Arial"/>
              </a:defRPr>
            </a:pPr>
            <a:r>
              <a:rPr sz="975" b="1" i="0">
                <a:solidFill>
                  <a:srgbClr val="FFFFFF"/>
                </a:solidFill>
                <a:latin typeface="Arial"/>
                <a:ea typeface="Arial"/>
                <a:cs typeface="Arial"/>
              </a:rPr>
              <a:t>ZONG ZHI</a:t>
            </a:r>
          </a:p>
        </p:txBody>
      </p:sp>
      <p:sp>
        <p:nvSpPr>
          <p:cNvPr id="85" name="slide-kicker">
            <a:extLst>
              <a:ext uri="{FF2B5EF4-FFF2-40B4-BE49-F238E27FC236}">
                <a16:creationId xmlns:a16="http://schemas.microsoft.com/office/drawing/2014/main" id="{45CDD449-8FC7-4E24-9E3C-3A43F56AB18D}"/>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FFFFFF">
                    <a:alpha val="58000"/>
                  </a:srgbClr>
                </a:solidFill>
                <a:latin typeface="Arial"/>
                <a:ea typeface="Arial"/>
                <a:cs typeface="Arial"/>
              </a:defRPr>
            </a:pPr>
            <a:r>
              <a:rPr sz="825" b="1" i="0">
                <a:solidFill>
                  <a:srgbClr val="FFFFFF">
                    <a:alpha val="58000"/>
                  </a:srgbClr>
                </a:solidFill>
                <a:latin typeface="Arial"/>
                <a:ea typeface="Arial"/>
                <a:cs typeface="Arial"/>
              </a:rPr>
              <a:t>GRAPHIC DESIGN DIVIDER</a:t>
            </a:r>
          </a:p>
        </p:txBody>
      </p:sp>
      <p:sp>
        <p:nvSpPr>
          <p:cNvPr id="86" name="page-num">
            <a:extLst>
              <a:ext uri="{FF2B5EF4-FFF2-40B4-BE49-F238E27FC236}">
                <a16:creationId xmlns:a16="http://schemas.microsoft.com/office/drawing/2014/main" id="{11C0533B-5D3D-429B-BE09-E38F24B2D9C8}"/>
              </a:ext>
            </a:extLst>
          </p:cNvPr>
          <p:cNvSpPr>
            <a:spLocks noGrp="1"/>
          </p:cNvSpPr>
          <p:nvPr/>
        </p:nvSpPr>
        <p:spPr>
          <a:xfrm>
            <a:off x="10725150" y="6543675"/>
            <a:ext cx="933450" cy="171450"/>
          </a:xfrm>
          <a:prstGeom prst="rect">
            <a:avLst/>
          </a:prstGeom>
          <a:noFill/>
          <a:ln w="0">
            <a:noFill/>
            <a:prstDash val="solid"/>
          </a:ln>
        </p:spPr>
        <p:txBody>
          <a:bodyPr wrap="square" lIns="0" tIns="0" rIns="0" bIns="0" anchor="t">
            <a:normAutofit/>
          </a:bodyPr>
          <a:lstStyle/>
          <a:p>
            <a:pPr algn="r">
              <a:defRPr sz="900" b="0" i="0">
                <a:solidFill>
                  <a:srgbClr val="FFFFFF">
                    <a:alpha val="58000"/>
                  </a:srgbClr>
                </a:solidFill>
                <a:latin typeface="Arial"/>
                <a:ea typeface="Arial"/>
                <a:cs typeface="Arial"/>
              </a:defRPr>
            </a:pPr>
            <a:r>
              <a:rPr lang="en-US" sz="900" dirty="0">
                <a:solidFill>
                  <a:srgbClr val="FFFFFF">
                    <a:alpha val="58000"/>
                  </a:srgbClr>
                </a:solidFill>
                <a:latin typeface="Arial"/>
                <a:ea typeface="Arial"/>
                <a:cs typeface="Arial"/>
              </a:rPr>
              <a:t>1</a:t>
            </a:r>
            <a:r>
              <a:rPr sz="900" b="0" i="0" dirty="0">
                <a:solidFill>
                  <a:srgbClr val="FFFFFF">
                    <a:alpha val="58000"/>
                  </a:srgbClr>
                </a:solidFill>
                <a:latin typeface="Arial"/>
                <a:ea typeface="Arial"/>
                <a:cs typeface="Arial"/>
              </a:rPr>
              <a:t>5 / 20</a:t>
            </a:r>
          </a:p>
        </p:txBody>
      </p:sp>
      <p:sp>
        <p:nvSpPr>
          <p:cNvPr id="87" name="graphic-1">
            <a:extLst>
              <a:ext uri="{FF2B5EF4-FFF2-40B4-BE49-F238E27FC236}">
                <a16:creationId xmlns:a16="http://schemas.microsoft.com/office/drawing/2014/main" id="{422E94F3-844B-4967-A8FE-04C9CDF14940}"/>
              </a:ext>
            </a:extLst>
          </p:cNvPr>
          <p:cNvSpPr>
            <a:spLocks noGrp="1"/>
          </p:cNvSpPr>
          <p:nvPr/>
        </p:nvSpPr>
        <p:spPr>
          <a:xfrm>
            <a:off x="685800" y="1276350"/>
            <a:ext cx="6477000" cy="742950"/>
          </a:xfrm>
          <a:prstGeom prst="rect">
            <a:avLst/>
          </a:prstGeom>
          <a:noFill/>
          <a:ln w="0">
            <a:noFill/>
            <a:prstDash val="solid"/>
          </a:ln>
        </p:spPr>
        <p:txBody>
          <a:bodyPr wrap="square" lIns="0" tIns="0" rIns="0" bIns="0" anchor="t">
            <a:normAutofit fontScale="90278" lnSpcReduction="10000"/>
          </a:bodyPr>
          <a:lstStyle/>
          <a:p>
            <a:pPr algn="l">
              <a:defRPr sz="5400" b="1" i="0">
                <a:solidFill>
                  <a:srgbClr val="FFFFFF"/>
                </a:solidFill>
                <a:latin typeface="Arial"/>
                <a:ea typeface="Arial"/>
                <a:cs typeface="Arial"/>
              </a:defRPr>
            </a:pPr>
            <a:r>
              <a:rPr sz="5400" b="1" i="0">
                <a:solidFill>
                  <a:srgbClr val="FFFFFF"/>
                </a:solidFill>
                <a:latin typeface="Arial"/>
                <a:ea typeface="Arial"/>
                <a:cs typeface="Arial"/>
              </a:rPr>
              <a:t>GRAPHIC</a:t>
            </a:r>
          </a:p>
        </p:txBody>
      </p:sp>
      <p:sp>
        <p:nvSpPr>
          <p:cNvPr id="88" name="graphic-2">
            <a:extLst>
              <a:ext uri="{FF2B5EF4-FFF2-40B4-BE49-F238E27FC236}">
                <a16:creationId xmlns:a16="http://schemas.microsoft.com/office/drawing/2014/main" id="{346DD336-16B9-4BAE-A70E-3651DAD9DF99}"/>
              </a:ext>
            </a:extLst>
          </p:cNvPr>
          <p:cNvSpPr>
            <a:spLocks noGrp="1"/>
          </p:cNvSpPr>
          <p:nvPr/>
        </p:nvSpPr>
        <p:spPr>
          <a:xfrm>
            <a:off x="685800" y="2000250"/>
            <a:ext cx="4953000" cy="781050"/>
          </a:xfrm>
          <a:prstGeom prst="rect">
            <a:avLst/>
          </a:prstGeom>
          <a:noFill/>
          <a:ln w="0">
            <a:noFill/>
            <a:prstDash val="solid"/>
          </a:ln>
        </p:spPr>
        <p:txBody>
          <a:bodyPr wrap="square" lIns="0" tIns="0" rIns="0" bIns="0" anchor="t">
            <a:normAutofit fontScale="94907"/>
          </a:bodyPr>
          <a:lstStyle/>
          <a:p>
            <a:pPr algn="l">
              <a:defRPr sz="5400" b="1" i="0">
                <a:solidFill>
                  <a:srgbClr val="E8FF2A"/>
                </a:solidFill>
                <a:latin typeface="Arial"/>
                <a:ea typeface="Arial"/>
                <a:cs typeface="Arial"/>
              </a:defRPr>
            </a:pPr>
            <a:r>
              <a:rPr sz="5400" b="1" i="0">
                <a:solidFill>
                  <a:srgbClr val="E8FF2A"/>
                </a:solidFill>
                <a:latin typeface="Arial"/>
                <a:ea typeface="Arial"/>
                <a:cs typeface="Arial"/>
              </a:rPr>
              <a:t>DESIGN</a:t>
            </a:r>
          </a:p>
        </p:txBody>
      </p:sp>
      <p:sp>
        <p:nvSpPr>
          <p:cNvPr id="89" name="graphic-cn">
            <a:extLst>
              <a:ext uri="{FF2B5EF4-FFF2-40B4-BE49-F238E27FC236}">
                <a16:creationId xmlns:a16="http://schemas.microsoft.com/office/drawing/2014/main" id="{DF500764-AFA6-44C5-BECF-0912C28D578E}"/>
              </a:ext>
            </a:extLst>
          </p:cNvPr>
          <p:cNvSpPr>
            <a:spLocks noGrp="1"/>
          </p:cNvSpPr>
          <p:nvPr/>
        </p:nvSpPr>
        <p:spPr>
          <a:xfrm>
            <a:off x="723900" y="3124200"/>
            <a:ext cx="5334000" cy="304800"/>
          </a:xfrm>
          <a:prstGeom prst="rect">
            <a:avLst/>
          </a:prstGeom>
          <a:noFill/>
          <a:ln w="0">
            <a:noFill/>
            <a:prstDash val="solid"/>
          </a:ln>
        </p:spPr>
        <p:txBody>
          <a:bodyPr wrap="square" lIns="0" tIns="0" rIns="0" bIns="0" anchor="t">
            <a:normAutofit/>
          </a:bodyPr>
          <a:lstStyle/>
          <a:p>
            <a:pPr algn="l">
              <a:defRPr sz="1500" b="0" i="0">
                <a:solidFill>
                  <a:srgbClr val="FFFFFF">
                    <a:alpha val="68000"/>
                  </a:srgbClr>
                </a:solidFill>
                <a:latin typeface="Microsoft YaHei"/>
                <a:ea typeface="Microsoft YaHei"/>
                <a:cs typeface="Microsoft YaHei"/>
              </a:defRPr>
            </a:pPr>
            <a:r>
              <a:rPr sz="1500" b="0" i="0">
                <a:solidFill>
                  <a:srgbClr val="FFFFFF">
                    <a:alpha val="68000"/>
                  </a:srgbClr>
                </a:solidFill>
                <a:latin typeface="Microsoft YaHei"/>
                <a:ea typeface="Microsoft YaHei"/>
                <a:cs typeface="Microsoft YaHei"/>
              </a:rPr>
              <a:t>平面设计 / 海报 / 标志 / 横幅</a:t>
            </a:r>
          </a:p>
        </p:txBody>
      </p:sp>
      <p:sp>
        <p:nvSpPr>
          <p:cNvPr id="90" name="graphic-divider-poster">
            <a:extLst>
              <a:ext uri="{FF2B5EF4-FFF2-40B4-BE49-F238E27FC236}">
                <a16:creationId xmlns:a16="http://schemas.microsoft.com/office/drawing/2014/main" id="{2C955D46-A19D-4DEF-9015-2D84D6E0C612}"/>
              </a:ext>
            </a:extLst>
          </p:cNvPr>
          <p:cNvSpPr>
            <a:spLocks noGrp="1"/>
          </p:cNvSpPr>
          <p:nvPr/>
        </p:nvSpPr>
        <p:spPr>
          <a:xfrm>
            <a:off x="7334249" y="1119186"/>
            <a:ext cx="3676631" cy="5057773"/>
          </a:xfrm>
          <a:prstGeom prst="rect">
            <a:avLst/>
          </a:prstGeom>
          <a:solidFill>
            <a:srgbClr val="FFFFFF">
              <a:alpha val="6000"/>
            </a:srgbClr>
          </a:solidFill>
          <a:ln w="13335">
            <a:solidFill>
              <a:srgbClr val="FFFFFF">
                <a:alpha val="35000"/>
              </a:srgbClr>
            </a:solidFill>
            <a:prstDash val="dash"/>
          </a:ln>
        </p:spPr>
        <p:txBody>
          <a:bodyPr/>
          <a:lstStyle/>
          <a:p>
            <a:endParaRPr lang="zh-CN" altLang="en-US"/>
          </a:p>
        </p:txBody>
      </p:sp>
      <p:sp>
        <p:nvSpPr>
          <p:cNvPr id="91" name="graphic-divider-poster-inner">
            <a:extLst>
              <a:ext uri="{FF2B5EF4-FFF2-40B4-BE49-F238E27FC236}">
                <a16:creationId xmlns:a16="http://schemas.microsoft.com/office/drawing/2014/main" id="{87FF4DE5-4D8A-42E8-B9AF-1BB6B7DEB60B}"/>
              </a:ext>
            </a:extLst>
          </p:cNvPr>
          <p:cNvSpPr>
            <a:spLocks noGrp="1"/>
          </p:cNvSpPr>
          <p:nvPr/>
        </p:nvSpPr>
        <p:spPr>
          <a:xfrm>
            <a:off x="7429499" y="1219199"/>
            <a:ext cx="3467095" cy="4843457"/>
          </a:xfrm>
          <a:prstGeom prst="rect">
            <a:avLst/>
          </a:prstGeom>
          <a:noFill/>
          <a:ln w="9525">
            <a:solidFill>
              <a:srgbClr val="FFFFFF">
                <a:alpha val="12000"/>
              </a:srgbClr>
            </a:solidFill>
            <a:prstDash val="solid"/>
          </a:ln>
        </p:spPr>
        <p:txBody>
          <a:bodyPr/>
          <a:lstStyle/>
          <a:p>
            <a:endParaRPr lang="zh-CN" altLang="en-US"/>
          </a:p>
        </p:txBody>
      </p:sp>
      <p:sp>
        <p:nvSpPr>
          <p:cNvPr id="92" name="graphic-divider-poster-diag-1">
            <a:extLst>
              <a:ext uri="{FF2B5EF4-FFF2-40B4-BE49-F238E27FC236}">
                <a16:creationId xmlns:a16="http://schemas.microsoft.com/office/drawing/2014/main" id="{B830E1F4-B439-41D3-AF48-CBC1EA2D7450}"/>
              </a:ext>
            </a:extLst>
          </p:cNvPr>
          <p:cNvSpPr>
            <a:spLocks noGrp="1"/>
          </p:cNvSpPr>
          <p:nvPr/>
        </p:nvSpPr>
        <p:spPr>
          <a:xfrm>
            <a:off x="7543799" y="1333499"/>
            <a:ext cx="3352789" cy="4705347"/>
          </a:xfrm>
          <a:prstGeom prst="line">
            <a:avLst/>
          </a:prstGeom>
          <a:noFill/>
          <a:ln w="9525">
            <a:solidFill>
              <a:srgbClr val="FFFFFF">
                <a:alpha val="18000"/>
              </a:srgbClr>
            </a:solidFill>
            <a:prstDash val="solid"/>
          </a:ln>
        </p:spPr>
        <p:txBody>
          <a:bodyPr/>
          <a:lstStyle/>
          <a:p>
            <a:endParaRPr lang="zh-CN" altLang="en-US"/>
          </a:p>
        </p:txBody>
      </p:sp>
      <p:sp>
        <p:nvSpPr>
          <p:cNvPr id="93" name="graphic-divider-poster-diag-2">
            <a:extLst>
              <a:ext uri="{FF2B5EF4-FFF2-40B4-BE49-F238E27FC236}">
                <a16:creationId xmlns:a16="http://schemas.microsoft.com/office/drawing/2014/main" id="{A032A90A-45C8-4BF8-A4A8-02FFDA766652}"/>
              </a:ext>
            </a:extLst>
          </p:cNvPr>
          <p:cNvSpPr>
            <a:spLocks noGrp="1"/>
          </p:cNvSpPr>
          <p:nvPr/>
        </p:nvSpPr>
        <p:spPr>
          <a:xfrm>
            <a:off x="10896595" y="1300195"/>
            <a:ext cx="1" cy="4757698"/>
          </a:xfrm>
          <a:prstGeom prst="line">
            <a:avLst/>
          </a:prstGeom>
          <a:noFill/>
          <a:ln w="9525">
            <a:solidFill>
              <a:srgbClr val="FFFFFF">
                <a:alpha val="18000"/>
              </a:srgbClr>
            </a:solidFill>
            <a:prstDash val="solid"/>
          </a:ln>
        </p:spPr>
        <p:txBody>
          <a:bodyPr/>
          <a:lstStyle/>
          <a:p>
            <a:endParaRPr lang="zh-CN" altLang="en-US"/>
          </a:p>
        </p:txBody>
      </p:sp>
      <p:sp>
        <p:nvSpPr>
          <p:cNvPr id="94" name="tick">
            <a:extLst>
              <a:ext uri="{FF2B5EF4-FFF2-40B4-BE49-F238E27FC236}">
                <a16:creationId xmlns:a16="http://schemas.microsoft.com/office/drawing/2014/main" id="{20E7CE99-F539-4EC4-BA39-8C39D6682D2D}"/>
              </a:ext>
            </a:extLst>
          </p:cNvPr>
          <p:cNvSpPr>
            <a:spLocks noGrp="1"/>
          </p:cNvSpPr>
          <p:nvPr/>
        </p:nvSpPr>
        <p:spPr>
          <a:xfrm>
            <a:off x="7334250" y="1123950"/>
            <a:ext cx="209550" cy="0"/>
          </a:xfrm>
          <a:prstGeom prst="line">
            <a:avLst/>
          </a:prstGeom>
          <a:noFill/>
          <a:ln w="19050">
            <a:solidFill>
              <a:srgbClr val="E8FF2A"/>
            </a:solidFill>
            <a:prstDash val="solid"/>
          </a:ln>
        </p:spPr>
        <p:txBody>
          <a:bodyPr/>
          <a:lstStyle/>
          <a:p>
            <a:endParaRPr lang="zh-CN" altLang="en-US"/>
          </a:p>
        </p:txBody>
      </p:sp>
      <p:sp>
        <p:nvSpPr>
          <p:cNvPr id="95" name="tick">
            <a:extLst>
              <a:ext uri="{FF2B5EF4-FFF2-40B4-BE49-F238E27FC236}">
                <a16:creationId xmlns:a16="http://schemas.microsoft.com/office/drawing/2014/main" id="{19FA1B55-82A6-4DAC-BFD5-1D3634B33BFF}"/>
              </a:ext>
            </a:extLst>
          </p:cNvPr>
          <p:cNvSpPr>
            <a:spLocks noGrp="1"/>
          </p:cNvSpPr>
          <p:nvPr/>
        </p:nvSpPr>
        <p:spPr>
          <a:xfrm>
            <a:off x="7334250" y="1123950"/>
            <a:ext cx="0" cy="209550"/>
          </a:xfrm>
          <a:prstGeom prst="line">
            <a:avLst/>
          </a:prstGeom>
          <a:noFill/>
          <a:ln w="19050">
            <a:solidFill>
              <a:srgbClr val="E8FF2A"/>
            </a:solidFill>
            <a:prstDash val="solid"/>
          </a:ln>
        </p:spPr>
        <p:txBody>
          <a:bodyPr/>
          <a:lstStyle/>
          <a:p>
            <a:endParaRPr lang="zh-CN" altLang="en-US"/>
          </a:p>
        </p:txBody>
      </p:sp>
      <p:sp>
        <p:nvSpPr>
          <p:cNvPr id="96" name="tick">
            <a:extLst>
              <a:ext uri="{FF2B5EF4-FFF2-40B4-BE49-F238E27FC236}">
                <a16:creationId xmlns:a16="http://schemas.microsoft.com/office/drawing/2014/main" id="{BC52827E-A519-4E2F-BB77-BA0532CE7946}"/>
              </a:ext>
            </a:extLst>
          </p:cNvPr>
          <p:cNvSpPr>
            <a:spLocks noGrp="1"/>
          </p:cNvSpPr>
          <p:nvPr/>
        </p:nvSpPr>
        <p:spPr>
          <a:xfrm>
            <a:off x="10752646" y="1123950"/>
            <a:ext cx="253556" cy="0"/>
          </a:xfrm>
          <a:prstGeom prst="line">
            <a:avLst/>
          </a:prstGeom>
          <a:noFill/>
          <a:ln w="19050">
            <a:solidFill>
              <a:srgbClr val="E8FF2A"/>
            </a:solidFill>
            <a:prstDash val="solid"/>
          </a:ln>
        </p:spPr>
        <p:txBody>
          <a:bodyPr/>
          <a:lstStyle/>
          <a:p>
            <a:endParaRPr lang="zh-CN" altLang="en-US"/>
          </a:p>
        </p:txBody>
      </p:sp>
      <p:sp>
        <p:nvSpPr>
          <p:cNvPr id="97" name="tick">
            <a:extLst>
              <a:ext uri="{FF2B5EF4-FFF2-40B4-BE49-F238E27FC236}">
                <a16:creationId xmlns:a16="http://schemas.microsoft.com/office/drawing/2014/main" id="{7FFAB17C-644A-4BA5-AFAE-4013396257E3}"/>
              </a:ext>
            </a:extLst>
          </p:cNvPr>
          <p:cNvSpPr>
            <a:spLocks noGrp="1"/>
          </p:cNvSpPr>
          <p:nvPr/>
        </p:nvSpPr>
        <p:spPr>
          <a:xfrm>
            <a:off x="10998579" y="1123950"/>
            <a:ext cx="0" cy="209550"/>
          </a:xfrm>
          <a:prstGeom prst="line">
            <a:avLst/>
          </a:prstGeom>
          <a:noFill/>
          <a:ln w="19050">
            <a:solidFill>
              <a:srgbClr val="E8FF2A"/>
            </a:solidFill>
            <a:prstDash val="solid"/>
          </a:ln>
        </p:spPr>
        <p:txBody>
          <a:bodyPr/>
          <a:lstStyle/>
          <a:p>
            <a:endParaRPr lang="zh-CN" altLang="en-US"/>
          </a:p>
        </p:txBody>
      </p:sp>
      <p:sp>
        <p:nvSpPr>
          <p:cNvPr id="98" name="tick">
            <a:extLst>
              <a:ext uri="{FF2B5EF4-FFF2-40B4-BE49-F238E27FC236}">
                <a16:creationId xmlns:a16="http://schemas.microsoft.com/office/drawing/2014/main" id="{D5A56E21-1C7E-43E5-8BD6-E37359A884CE}"/>
              </a:ext>
            </a:extLst>
          </p:cNvPr>
          <p:cNvSpPr>
            <a:spLocks noGrp="1"/>
          </p:cNvSpPr>
          <p:nvPr/>
        </p:nvSpPr>
        <p:spPr>
          <a:xfrm>
            <a:off x="7334250" y="6186501"/>
            <a:ext cx="209550" cy="0"/>
          </a:xfrm>
          <a:prstGeom prst="line">
            <a:avLst/>
          </a:prstGeom>
          <a:noFill/>
          <a:ln w="19050">
            <a:solidFill>
              <a:srgbClr val="E8FF2A"/>
            </a:solidFill>
            <a:prstDash val="solid"/>
          </a:ln>
        </p:spPr>
        <p:txBody>
          <a:bodyPr/>
          <a:lstStyle/>
          <a:p>
            <a:endParaRPr lang="zh-CN" altLang="en-US"/>
          </a:p>
        </p:txBody>
      </p:sp>
      <p:sp>
        <p:nvSpPr>
          <p:cNvPr id="99" name="tick">
            <a:extLst>
              <a:ext uri="{FF2B5EF4-FFF2-40B4-BE49-F238E27FC236}">
                <a16:creationId xmlns:a16="http://schemas.microsoft.com/office/drawing/2014/main" id="{BFD1F080-6771-43B9-861D-4F11DD34D7CB}"/>
              </a:ext>
            </a:extLst>
          </p:cNvPr>
          <p:cNvSpPr>
            <a:spLocks noGrp="1"/>
          </p:cNvSpPr>
          <p:nvPr/>
        </p:nvSpPr>
        <p:spPr>
          <a:xfrm>
            <a:off x="7334250" y="5976951"/>
            <a:ext cx="0" cy="209550"/>
          </a:xfrm>
          <a:prstGeom prst="line">
            <a:avLst/>
          </a:prstGeom>
          <a:noFill/>
          <a:ln w="19050">
            <a:solidFill>
              <a:srgbClr val="E8FF2A"/>
            </a:solidFill>
            <a:prstDash val="solid"/>
          </a:ln>
        </p:spPr>
        <p:txBody>
          <a:bodyPr/>
          <a:lstStyle/>
          <a:p>
            <a:endParaRPr lang="zh-CN" altLang="en-US"/>
          </a:p>
        </p:txBody>
      </p:sp>
      <p:sp>
        <p:nvSpPr>
          <p:cNvPr id="100" name="tick">
            <a:extLst>
              <a:ext uri="{FF2B5EF4-FFF2-40B4-BE49-F238E27FC236}">
                <a16:creationId xmlns:a16="http://schemas.microsoft.com/office/drawing/2014/main" id="{38313C85-CB9A-42A6-A0FB-C4EF1DB2E9B3}"/>
              </a:ext>
            </a:extLst>
          </p:cNvPr>
          <p:cNvSpPr>
            <a:spLocks noGrp="1"/>
          </p:cNvSpPr>
          <p:nvPr/>
        </p:nvSpPr>
        <p:spPr>
          <a:xfrm>
            <a:off x="10795000" y="6186501"/>
            <a:ext cx="209550" cy="0"/>
          </a:xfrm>
          <a:prstGeom prst="line">
            <a:avLst/>
          </a:prstGeom>
          <a:noFill/>
          <a:ln w="19050">
            <a:solidFill>
              <a:srgbClr val="E8FF2A"/>
            </a:solidFill>
            <a:prstDash val="solid"/>
          </a:ln>
        </p:spPr>
        <p:txBody>
          <a:bodyPr/>
          <a:lstStyle/>
          <a:p>
            <a:endParaRPr lang="zh-CN" altLang="en-US"/>
          </a:p>
        </p:txBody>
      </p:sp>
      <p:sp>
        <p:nvSpPr>
          <p:cNvPr id="101" name="tick">
            <a:extLst>
              <a:ext uri="{FF2B5EF4-FFF2-40B4-BE49-F238E27FC236}">
                <a16:creationId xmlns:a16="http://schemas.microsoft.com/office/drawing/2014/main" id="{1447AA05-9949-44DD-A4CD-EF0BFB855783}"/>
              </a:ext>
            </a:extLst>
          </p:cNvPr>
          <p:cNvSpPr>
            <a:spLocks noGrp="1"/>
          </p:cNvSpPr>
          <p:nvPr/>
        </p:nvSpPr>
        <p:spPr>
          <a:xfrm>
            <a:off x="10998579" y="5976938"/>
            <a:ext cx="0" cy="209550"/>
          </a:xfrm>
          <a:prstGeom prst="line">
            <a:avLst/>
          </a:prstGeom>
          <a:noFill/>
          <a:ln w="19050">
            <a:solidFill>
              <a:srgbClr val="E8FF2A"/>
            </a:solidFill>
            <a:prstDash val="solid"/>
          </a:ln>
        </p:spPr>
        <p:txBody>
          <a:bodyPr/>
          <a:lstStyle/>
          <a:p>
            <a:endParaRPr lang="zh-CN" altLang="en-US"/>
          </a:p>
        </p:txBody>
      </p:sp>
      <p:sp>
        <p:nvSpPr>
          <p:cNvPr id="102" name="graphic-divider-poster-label">
            <a:extLst>
              <a:ext uri="{FF2B5EF4-FFF2-40B4-BE49-F238E27FC236}">
                <a16:creationId xmlns:a16="http://schemas.microsoft.com/office/drawing/2014/main" id="{7830C10E-78BB-44CA-B7F0-1A4B86053F84}"/>
              </a:ext>
            </a:extLst>
          </p:cNvPr>
          <p:cNvSpPr>
            <a:spLocks noGrp="1"/>
          </p:cNvSpPr>
          <p:nvPr/>
        </p:nvSpPr>
        <p:spPr>
          <a:xfrm>
            <a:off x="7600950" y="2857500"/>
            <a:ext cx="2419350" cy="266700"/>
          </a:xfrm>
          <a:prstGeom prst="rect">
            <a:avLst/>
          </a:prstGeom>
          <a:noFill/>
          <a:ln w="0">
            <a:noFill/>
            <a:prstDash val="solid"/>
          </a:ln>
        </p:spPr>
        <p:txBody>
          <a:bodyPr wrap="square" lIns="0" tIns="0" rIns="0" bIns="0" anchor="t">
            <a:normAutofit/>
          </a:bodyPr>
          <a:lstStyle/>
          <a:p>
            <a:pPr algn="ctr">
              <a:defRPr sz="1125" b="1" i="0">
                <a:solidFill>
                  <a:srgbClr val="FFFFFF"/>
                </a:solidFill>
                <a:latin typeface="Arial"/>
                <a:ea typeface="Arial"/>
                <a:cs typeface="Arial"/>
              </a:defRPr>
            </a:pPr>
            <a:r>
              <a:rPr sz="1125" b="1" i="0">
                <a:solidFill>
                  <a:srgbClr val="FFFFFF"/>
                </a:solidFill>
                <a:latin typeface="Arial"/>
                <a:ea typeface="Arial"/>
                <a:cs typeface="Arial"/>
              </a:rPr>
              <a:t>VERTICAL POSTER</a:t>
            </a:r>
          </a:p>
        </p:txBody>
      </p:sp>
      <p:sp>
        <p:nvSpPr>
          <p:cNvPr id="103" name="graphic-divider-poster-note">
            <a:extLst>
              <a:ext uri="{FF2B5EF4-FFF2-40B4-BE49-F238E27FC236}">
                <a16:creationId xmlns:a16="http://schemas.microsoft.com/office/drawing/2014/main" id="{8849A61A-3025-42DD-8759-312DB278B689}"/>
              </a:ext>
            </a:extLst>
          </p:cNvPr>
          <p:cNvSpPr>
            <a:spLocks noGrp="1"/>
          </p:cNvSpPr>
          <p:nvPr/>
        </p:nvSpPr>
        <p:spPr>
          <a:xfrm>
            <a:off x="7600950" y="3162300"/>
            <a:ext cx="241935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a:solidFill>
                  <a:srgbClr val="FFFFFF">
                    <a:alpha val="55000"/>
                  </a:srgbClr>
                </a:solidFill>
                <a:latin typeface="Microsoft YaHei"/>
                <a:ea typeface="Microsoft YaHei"/>
                <a:cs typeface="Microsoft YaHei"/>
              </a:rPr>
              <a:t>替换图片 · 0.74:1 · crop cover</a:t>
            </a:r>
          </a:p>
        </p:txBody>
      </p:sp>
      <p:sp>
        <p:nvSpPr>
          <p:cNvPr id="104" name="graphic-divider-poster-chip-bg">
            <a:extLst>
              <a:ext uri="{FF2B5EF4-FFF2-40B4-BE49-F238E27FC236}">
                <a16:creationId xmlns:a16="http://schemas.microsoft.com/office/drawing/2014/main" id="{E453350B-66B6-4D38-9886-257E0154E3DC}"/>
              </a:ext>
            </a:extLst>
          </p:cNvPr>
          <p:cNvSpPr>
            <a:spLocks noGrp="1"/>
          </p:cNvSpPr>
          <p:nvPr/>
        </p:nvSpPr>
        <p:spPr>
          <a:xfrm>
            <a:off x="7486650" y="1276350"/>
            <a:ext cx="609600" cy="209550"/>
          </a:xfrm>
          <a:prstGeom prst="rect">
            <a:avLst/>
          </a:prstGeom>
          <a:solidFill>
            <a:srgbClr val="E8FF2A"/>
          </a:solidFill>
          <a:ln w="0">
            <a:noFill/>
            <a:prstDash val="solid"/>
          </a:ln>
        </p:spPr>
        <p:txBody>
          <a:bodyPr/>
          <a:lstStyle/>
          <a:p>
            <a:endParaRPr lang="zh-CN" altLang="en-US"/>
          </a:p>
        </p:txBody>
      </p:sp>
      <p:sp>
        <p:nvSpPr>
          <p:cNvPr id="105" name="graphic-divider-poster-chip">
            <a:extLst>
              <a:ext uri="{FF2B5EF4-FFF2-40B4-BE49-F238E27FC236}">
                <a16:creationId xmlns:a16="http://schemas.microsoft.com/office/drawing/2014/main" id="{A8B6A1F2-E0EB-40FB-BF21-E02ABBD3B3FC}"/>
              </a:ext>
            </a:extLst>
          </p:cNvPr>
          <p:cNvSpPr>
            <a:spLocks noGrp="1"/>
          </p:cNvSpPr>
          <p:nvPr/>
        </p:nvSpPr>
        <p:spPr>
          <a:xfrm>
            <a:off x="7553325" y="1314450"/>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0.74:1</a:t>
            </a:r>
          </a:p>
        </p:txBody>
      </p:sp>
      <p:sp>
        <p:nvSpPr>
          <p:cNvPr id="106" name="graphic-divider-poster-dot">
            <a:extLst>
              <a:ext uri="{FF2B5EF4-FFF2-40B4-BE49-F238E27FC236}">
                <a16:creationId xmlns:a16="http://schemas.microsoft.com/office/drawing/2014/main" id="{285EED24-A622-4EED-A236-2680A871720A}"/>
              </a:ext>
            </a:extLst>
          </p:cNvPr>
          <p:cNvSpPr>
            <a:spLocks noGrp="1"/>
          </p:cNvSpPr>
          <p:nvPr/>
        </p:nvSpPr>
        <p:spPr>
          <a:xfrm>
            <a:off x="10768012" y="1228726"/>
            <a:ext cx="133350" cy="133350"/>
          </a:xfrm>
          <a:prstGeom prst="ellipse">
            <a:avLst/>
          </a:prstGeom>
          <a:solidFill>
            <a:srgbClr val="E8FF2A"/>
          </a:solidFill>
          <a:ln w="0">
            <a:noFill/>
            <a:prstDash val="solid"/>
          </a:ln>
        </p:spPr>
        <p:txBody>
          <a:bodyPr/>
          <a:lstStyle/>
          <a:p>
            <a:endParaRPr lang="zh-CN" altLang="en-US"/>
          </a:p>
        </p:txBody>
      </p:sp>
      <p:sp>
        <p:nvSpPr>
          <p:cNvPr id="107" name="graphic-divider-mark">
            <a:extLst>
              <a:ext uri="{FF2B5EF4-FFF2-40B4-BE49-F238E27FC236}">
                <a16:creationId xmlns:a16="http://schemas.microsoft.com/office/drawing/2014/main" id="{B8D375F7-9F9E-4BAA-BDA4-97467448BA82}"/>
              </a:ext>
            </a:extLst>
          </p:cNvPr>
          <p:cNvSpPr>
            <a:spLocks noGrp="1"/>
          </p:cNvSpPr>
          <p:nvPr/>
        </p:nvSpPr>
        <p:spPr>
          <a:xfrm>
            <a:off x="5104596" y="3219451"/>
            <a:ext cx="1809750" cy="1809750"/>
          </a:xfrm>
          <a:prstGeom prst="rect">
            <a:avLst/>
          </a:prstGeom>
          <a:solidFill>
            <a:srgbClr val="FFFFFF">
              <a:alpha val="6000"/>
            </a:srgbClr>
          </a:solidFill>
          <a:ln w="13335">
            <a:solidFill>
              <a:srgbClr val="FFFFFF">
                <a:alpha val="35000"/>
              </a:srgbClr>
            </a:solidFill>
            <a:prstDash val="dash"/>
          </a:ln>
        </p:spPr>
        <p:txBody>
          <a:bodyPr/>
          <a:lstStyle/>
          <a:p>
            <a:endParaRPr lang="zh-CN" altLang="en-US"/>
          </a:p>
        </p:txBody>
      </p:sp>
      <p:sp>
        <p:nvSpPr>
          <p:cNvPr id="108" name="graphic-divider-mark-inner">
            <a:extLst>
              <a:ext uri="{FF2B5EF4-FFF2-40B4-BE49-F238E27FC236}">
                <a16:creationId xmlns:a16="http://schemas.microsoft.com/office/drawing/2014/main" id="{22E264E8-E2BF-4081-B040-3CE477B8613A}"/>
              </a:ext>
            </a:extLst>
          </p:cNvPr>
          <p:cNvSpPr>
            <a:spLocks noGrp="1"/>
          </p:cNvSpPr>
          <p:nvPr/>
        </p:nvSpPr>
        <p:spPr>
          <a:xfrm>
            <a:off x="5199846" y="3314701"/>
            <a:ext cx="1619250" cy="1619250"/>
          </a:xfrm>
          <a:prstGeom prst="rect">
            <a:avLst/>
          </a:prstGeom>
          <a:noFill/>
          <a:ln w="9525">
            <a:solidFill>
              <a:srgbClr val="FFFFFF">
                <a:alpha val="12000"/>
              </a:srgbClr>
            </a:solidFill>
            <a:prstDash val="solid"/>
          </a:ln>
        </p:spPr>
        <p:txBody>
          <a:bodyPr/>
          <a:lstStyle/>
          <a:p>
            <a:endParaRPr lang="zh-CN" altLang="en-US"/>
          </a:p>
        </p:txBody>
      </p:sp>
      <p:sp>
        <p:nvSpPr>
          <p:cNvPr id="109" name="graphic-divider-mark-diag-1">
            <a:extLst>
              <a:ext uri="{FF2B5EF4-FFF2-40B4-BE49-F238E27FC236}">
                <a16:creationId xmlns:a16="http://schemas.microsoft.com/office/drawing/2014/main" id="{C039E935-2A3A-4EFF-B082-C0463C425095}"/>
              </a:ext>
            </a:extLst>
          </p:cNvPr>
          <p:cNvSpPr>
            <a:spLocks noGrp="1"/>
          </p:cNvSpPr>
          <p:nvPr/>
        </p:nvSpPr>
        <p:spPr>
          <a:xfrm>
            <a:off x="5314146" y="3429001"/>
            <a:ext cx="1390650" cy="1390650"/>
          </a:xfrm>
          <a:prstGeom prst="line">
            <a:avLst/>
          </a:prstGeom>
          <a:noFill/>
          <a:ln w="9525">
            <a:solidFill>
              <a:srgbClr val="FFFFFF">
                <a:alpha val="18000"/>
              </a:srgbClr>
            </a:solidFill>
            <a:prstDash val="solid"/>
          </a:ln>
        </p:spPr>
        <p:txBody>
          <a:bodyPr/>
          <a:lstStyle/>
          <a:p>
            <a:endParaRPr lang="zh-CN" altLang="en-US"/>
          </a:p>
        </p:txBody>
      </p:sp>
      <p:sp>
        <p:nvSpPr>
          <p:cNvPr id="110" name="graphic-divider-mark-diag-2">
            <a:extLst>
              <a:ext uri="{FF2B5EF4-FFF2-40B4-BE49-F238E27FC236}">
                <a16:creationId xmlns:a16="http://schemas.microsoft.com/office/drawing/2014/main" id="{FB2363B2-BF04-4610-A40D-80DB566FE2BD}"/>
              </a:ext>
            </a:extLst>
          </p:cNvPr>
          <p:cNvSpPr>
            <a:spLocks noGrp="1"/>
          </p:cNvSpPr>
          <p:nvPr/>
        </p:nvSpPr>
        <p:spPr>
          <a:xfrm>
            <a:off x="6704796" y="3429001"/>
            <a:ext cx="0" cy="1390650"/>
          </a:xfrm>
          <a:prstGeom prst="line">
            <a:avLst/>
          </a:prstGeom>
          <a:noFill/>
          <a:ln w="9525">
            <a:solidFill>
              <a:srgbClr val="FFFFFF">
                <a:alpha val="18000"/>
              </a:srgbClr>
            </a:solidFill>
            <a:prstDash val="solid"/>
          </a:ln>
        </p:spPr>
        <p:txBody>
          <a:bodyPr/>
          <a:lstStyle/>
          <a:p>
            <a:endParaRPr lang="zh-CN" altLang="en-US"/>
          </a:p>
        </p:txBody>
      </p:sp>
      <p:sp>
        <p:nvSpPr>
          <p:cNvPr id="111" name="tick">
            <a:extLst>
              <a:ext uri="{FF2B5EF4-FFF2-40B4-BE49-F238E27FC236}">
                <a16:creationId xmlns:a16="http://schemas.microsoft.com/office/drawing/2014/main" id="{4D4A1E7C-A775-428D-AB1F-0C37F9E42C54}"/>
              </a:ext>
            </a:extLst>
          </p:cNvPr>
          <p:cNvSpPr>
            <a:spLocks noGrp="1"/>
          </p:cNvSpPr>
          <p:nvPr/>
        </p:nvSpPr>
        <p:spPr>
          <a:xfrm>
            <a:off x="5104596" y="3219451"/>
            <a:ext cx="209550" cy="0"/>
          </a:xfrm>
          <a:prstGeom prst="line">
            <a:avLst/>
          </a:prstGeom>
          <a:noFill/>
          <a:ln w="19050">
            <a:solidFill>
              <a:srgbClr val="E8FF2A"/>
            </a:solidFill>
            <a:prstDash val="solid"/>
          </a:ln>
        </p:spPr>
        <p:txBody>
          <a:bodyPr/>
          <a:lstStyle/>
          <a:p>
            <a:endParaRPr lang="zh-CN" altLang="en-US"/>
          </a:p>
        </p:txBody>
      </p:sp>
      <p:sp>
        <p:nvSpPr>
          <p:cNvPr id="112" name="tick">
            <a:extLst>
              <a:ext uri="{FF2B5EF4-FFF2-40B4-BE49-F238E27FC236}">
                <a16:creationId xmlns:a16="http://schemas.microsoft.com/office/drawing/2014/main" id="{FDEFAED7-3A28-48C4-9160-0551D2B0E182}"/>
              </a:ext>
            </a:extLst>
          </p:cNvPr>
          <p:cNvSpPr>
            <a:spLocks noGrp="1"/>
          </p:cNvSpPr>
          <p:nvPr/>
        </p:nvSpPr>
        <p:spPr>
          <a:xfrm>
            <a:off x="5104596" y="3219451"/>
            <a:ext cx="0" cy="209550"/>
          </a:xfrm>
          <a:prstGeom prst="line">
            <a:avLst/>
          </a:prstGeom>
          <a:noFill/>
          <a:ln w="19050">
            <a:solidFill>
              <a:srgbClr val="E8FF2A"/>
            </a:solidFill>
            <a:prstDash val="solid"/>
          </a:ln>
        </p:spPr>
        <p:txBody>
          <a:bodyPr/>
          <a:lstStyle/>
          <a:p>
            <a:endParaRPr lang="zh-CN" altLang="en-US"/>
          </a:p>
        </p:txBody>
      </p:sp>
      <p:sp>
        <p:nvSpPr>
          <p:cNvPr id="113" name="tick">
            <a:extLst>
              <a:ext uri="{FF2B5EF4-FFF2-40B4-BE49-F238E27FC236}">
                <a16:creationId xmlns:a16="http://schemas.microsoft.com/office/drawing/2014/main" id="{720BDE49-D8D1-43C0-909F-50601CF84DF2}"/>
              </a:ext>
            </a:extLst>
          </p:cNvPr>
          <p:cNvSpPr>
            <a:spLocks noGrp="1"/>
          </p:cNvSpPr>
          <p:nvPr/>
        </p:nvSpPr>
        <p:spPr>
          <a:xfrm>
            <a:off x="6704796" y="3219451"/>
            <a:ext cx="209550" cy="0"/>
          </a:xfrm>
          <a:prstGeom prst="line">
            <a:avLst/>
          </a:prstGeom>
          <a:noFill/>
          <a:ln w="19050">
            <a:solidFill>
              <a:srgbClr val="E8FF2A"/>
            </a:solidFill>
            <a:prstDash val="solid"/>
          </a:ln>
        </p:spPr>
        <p:txBody>
          <a:bodyPr/>
          <a:lstStyle/>
          <a:p>
            <a:endParaRPr lang="zh-CN" altLang="en-US"/>
          </a:p>
        </p:txBody>
      </p:sp>
      <p:sp>
        <p:nvSpPr>
          <p:cNvPr id="114" name="tick">
            <a:extLst>
              <a:ext uri="{FF2B5EF4-FFF2-40B4-BE49-F238E27FC236}">
                <a16:creationId xmlns:a16="http://schemas.microsoft.com/office/drawing/2014/main" id="{19A30F86-D5A3-4055-9579-749C96E0A095}"/>
              </a:ext>
            </a:extLst>
          </p:cNvPr>
          <p:cNvSpPr>
            <a:spLocks noGrp="1"/>
          </p:cNvSpPr>
          <p:nvPr/>
        </p:nvSpPr>
        <p:spPr>
          <a:xfrm>
            <a:off x="6914346" y="3219451"/>
            <a:ext cx="0" cy="209550"/>
          </a:xfrm>
          <a:prstGeom prst="line">
            <a:avLst/>
          </a:prstGeom>
          <a:noFill/>
          <a:ln w="19050">
            <a:solidFill>
              <a:srgbClr val="E8FF2A"/>
            </a:solidFill>
            <a:prstDash val="solid"/>
          </a:ln>
        </p:spPr>
        <p:txBody>
          <a:bodyPr/>
          <a:lstStyle/>
          <a:p>
            <a:endParaRPr lang="zh-CN" altLang="en-US"/>
          </a:p>
        </p:txBody>
      </p:sp>
      <p:sp>
        <p:nvSpPr>
          <p:cNvPr id="115" name="tick">
            <a:extLst>
              <a:ext uri="{FF2B5EF4-FFF2-40B4-BE49-F238E27FC236}">
                <a16:creationId xmlns:a16="http://schemas.microsoft.com/office/drawing/2014/main" id="{A1C82258-58B4-42AF-B20F-74200CC01049}"/>
              </a:ext>
            </a:extLst>
          </p:cNvPr>
          <p:cNvSpPr>
            <a:spLocks noGrp="1"/>
          </p:cNvSpPr>
          <p:nvPr/>
        </p:nvSpPr>
        <p:spPr>
          <a:xfrm>
            <a:off x="5104596" y="5029201"/>
            <a:ext cx="209550" cy="0"/>
          </a:xfrm>
          <a:prstGeom prst="line">
            <a:avLst/>
          </a:prstGeom>
          <a:noFill/>
          <a:ln w="19050">
            <a:solidFill>
              <a:srgbClr val="E8FF2A"/>
            </a:solidFill>
            <a:prstDash val="solid"/>
          </a:ln>
        </p:spPr>
        <p:txBody>
          <a:bodyPr/>
          <a:lstStyle/>
          <a:p>
            <a:endParaRPr lang="zh-CN" altLang="en-US"/>
          </a:p>
        </p:txBody>
      </p:sp>
      <p:sp>
        <p:nvSpPr>
          <p:cNvPr id="116" name="tick">
            <a:extLst>
              <a:ext uri="{FF2B5EF4-FFF2-40B4-BE49-F238E27FC236}">
                <a16:creationId xmlns:a16="http://schemas.microsoft.com/office/drawing/2014/main" id="{0E525A3C-9A8D-463F-A8DA-7141B1FF5331}"/>
              </a:ext>
            </a:extLst>
          </p:cNvPr>
          <p:cNvSpPr>
            <a:spLocks noGrp="1"/>
          </p:cNvSpPr>
          <p:nvPr/>
        </p:nvSpPr>
        <p:spPr>
          <a:xfrm>
            <a:off x="5104596" y="4819651"/>
            <a:ext cx="0" cy="209550"/>
          </a:xfrm>
          <a:prstGeom prst="line">
            <a:avLst/>
          </a:prstGeom>
          <a:noFill/>
          <a:ln w="19050">
            <a:solidFill>
              <a:srgbClr val="E8FF2A"/>
            </a:solidFill>
            <a:prstDash val="solid"/>
          </a:ln>
        </p:spPr>
        <p:txBody>
          <a:bodyPr/>
          <a:lstStyle/>
          <a:p>
            <a:endParaRPr lang="zh-CN" altLang="en-US"/>
          </a:p>
        </p:txBody>
      </p:sp>
      <p:sp>
        <p:nvSpPr>
          <p:cNvPr id="117" name="tick">
            <a:extLst>
              <a:ext uri="{FF2B5EF4-FFF2-40B4-BE49-F238E27FC236}">
                <a16:creationId xmlns:a16="http://schemas.microsoft.com/office/drawing/2014/main" id="{E48E1C99-D587-431F-8AD9-F05D6B9E7249}"/>
              </a:ext>
            </a:extLst>
          </p:cNvPr>
          <p:cNvSpPr>
            <a:spLocks noGrp="1"/>
          </p:cNvSpPr>
          <p:nvPr/>
        </p:nvSpPr>
        <p:spPr>
          <a:xfrm>
            <a:off x="6704796" y="5029201"/>
            <a:ext cx="209550" cy="0"/>
          </a:xfrm>
          <a:prstGeom prst="line">
            <a:avLst/>
          </a:prstGeom>
          <a:noFill/>
          <a:ln w="19050">
            <a:solidFill>
              <a:srgbClr val="E8FF2A"/>
            </a:solidFill>
            <a:prstDash val="solid"/>
          </a:ln>
        </p:spPr>
        <p:txBody>
          <a:bodyPr/>
          <a:lstStyle/>
          <a:p>
            <a:endParaRPr lang="zh-CN" altLang="en-US"/>
          </a:p>
        </p:txBody>
      </p:sp>
      <p:sp>
        <p:nvSpPr>
          <p:cNvPr id="118" name="tick">
            <a:extLst>
              <a:ext uri="{FF2B5EF4-FFF2-40B4-BE49-F238E27FC236}">
                <a16:creationId xmlns:a16="http://schemas.microsoft.com/office/drawing/2014/main" id="{CDAED812-9BDF-431D-9F28-BC4CD4D64CB9}"/>
              </a:ext>
            </a:extLst>
          </p:cNvPr>
          <p:cNvSpPr>
            <a:spLocks noGrp="1"/>
          </p:cNvSpPr>
          <p:nvPr/>
        </p:nvSpPr>
        <p:spPr>
          <a:xfrm>
            <a:off x="6914346" y="4819651"/>
            <a:ext cx="0" cy="209550"/>
          </a:xfrm>
          <a:prstGeom prst="line">
            <a:avLst/>
          </a:prstGeom>
          <a:noFill/>
          <a:ln w="19050">
            <a:solidFill>
              <a:srgbClr val="E8FF2A"/>
            </a:solidFill>
            <a:prstDash val="solid"/>
          </a:ln>
        </p:spPr>
        <p:txBody>
          <a:bodyPr/>
          <a:lstStyle/>
          <a:p>
            <a:endParaRPr lang="zh-CN" altLang="en-US"/>
          </a:p>
        </p:txBody>
      </p:sp>
      <p:sp>
        <p:nvSpPr>
          <p:cNvPr id="119" name="graphic-divider-mark-label">
            <a:extLst>
              <a:ext uri="{FF2B5EF4-FFF2-40B4-BE49-F238E27FC236}">
                <a16:creationId xmlns:a16="http://schemas.microsoft.com/office/drawing/2014/main" id="{ED993972-06B9-44CE-8135-FF77E3873C04}"/>
              </a:ext>
            </a:extLst>
          </p:cNvPr>
          <p:cNvSpPr>
            <a:spLocks noGrp="1"/>
          </p:cNvSpPr>
          <p:nvPr/>
        </p:nvSpPr>
        <p:spPr>
          <a:xfrm>
            <a:off x="5371296" y="3857626"/>
            <a:ext cx="1276350" cy="266700"/>
          </a:xfrm>
          <a:prstGeom prst="rect">
            <a:avLst/>
          </a:prstGeom>
          <a:noFill/>
          <a:ln w="0">
            <a:noFill/>
            <a:prstDash val="solid"/>
          </a:ln>
        </p:spPr>
        <p:txBody>
          <a:bodyPr wrap="square" lIns="0" tIns="0" rIns="0" bIns="0" anchor="t">
            <a:normAutofit/>
          </a:bodyPr>
          <a:lstStyle/>
          <a:p>
            <a:pPr algn="ctr">
              <a:defRPr sz="1125" b="1" i="0">
                <a:solidFill>
                  <a:srgbClr val="FFFFFF"/>
                </a:solidFill>
                <a:latin typeface="Arial"/>
                <a:ea typeface="Arial"/>
                <a:cs typeface="Arial"/>
              </a:defRPr>
            </a:pPr>
            <a:r>
              <a:rPr sz="1125" b="1" i="0">
                <a:solidFill>
                  <a:srgbClr val="FFFFFF"/>
                </a:solidFill>
                <a:latin typeface="Arial"/>
                <a:ea typeface="Arial"/>
                <a:cs typeface="Arial"/>
              </a:rPr>
              <a:t>LOGO MARK</a:t>
            </a:r>
          </a:p>
        </p:txBody>
      </p:sp>
      <p:sp>
        <p:nvSpPr>
          <p:cNvPr id="120" name="graphic-divider-mark-note">
            <a:extLst>
              <a:ext uri="{FF2B5EF4-FFF2-40B4-BE49-F238E27FC236}">
                <a16:creationId xmlns:a16="http://schemas.microsoft.com/office/drawing/2014/main" id="{B07710BB-3324-4743-AC9C-7ABF793DE3B8}"/>
              </a:ext>
            </a:extLst>
          </p:cNvPr>
          <p:cNvSpPr>
            <a:spLocks noGrp="1"/>
          </p:cNvSpPr>
          <p:nvPr/>
        </p:nvSpPr>
        <p:spPr>
          <a:xfrm>
            <a:off x="5371296" y="4162426"/>
            <a:ext cx="1276350" cy="209550"/>
          </a:xfrm>
          <a:prstGeom prst="rect">
            <a:avLst/>
          </a:prstGeom>
          <a:noFill/>
          <a:ln w="0">
            <a:noFill/>
            <a:prstDash val="solid"/>
          </a:ln>
        </p:spPr>
        <p:txBody>
          <a:bodyPr wrap="square" lIns="0" tIns="0" rIns="0" bIns="0" anchor="t">
            <a:normAutofit/>
          </a:bodyPr>
          <a:lstStyle/>
          <a:p>
            <a:pPr algn="ctr">
              <a:defRPr sz="750" b="0" i="0">
                <a:solidFill>
                  <a:srgbClr val="FFFFFF">
                    <a:alpha val="55000"/>
                  </a:srgbClr>
                </a:solidFill>
                <a:latin typeface="Microsoft YaHei"/>
                <a:ea typeface="Microsoft YaHei"/>
                <a:cs typeface="Microsoft YaHei"/>
              </a:defRPr>
            </a:pPr>
            <a:r>
              <a:rPr sz="750" b="0" i="0">
                <a:solidFill>
                  <a:srgbClr val="FFFFFF">
                    <a:alpha val="55000"/>
                  </a:srgbClr>
                </a:solidFill>
                <a:latin typeface="Microsoft YaHei"/>
                <a:ea typeface="Microsoft YaHei"/>
                <a:cs typeface="Microsoft YaHei"/>
              </a:rPr>
              <a:t>替换图片 · 1:1 · crop cover</a:t>
            </a:r>
          </a:p>
        </p:txBody>
      </p:sp>
      <p:sp>
        <p:nvSpPr>
          <p:cNvPr id="121" name="graphic-divider-mark-chip-bg">
            <a:extLst>
              <a:ext uri="{FF2B5EF4-FFF2-40B4-BE49-F238E27FC236}">
                <a16:creationId xmlns:a16="http://schemas.microsoft.com/office/drawing/2014/main" id="{FD6EA64C-20B6-4D5C-8361-73A2F9147BCD}"/>
              </a:ext>
            </a:extLst>
          </p:cNvPr>
          <p:cNvSpPr>
            <a:spLocks noGrp="1"/>
          </p:cNvSpPr>
          <p:nvPr/>
        </p:nvSpPr>
        <p:spPr>
          <a:xfrm>
            <a:off x="5256996" y="3371851"/>
            <a:ext cx="609600" cy="209550"/>
          </a:xfrm>
          <a:prstGeom prst="rect">
            <a:avLst/>
          </a:prstGeom>
          <a:solidFill>
            <a:srgbClr val="E8FF2A"/>
          </a:solidFill>
          <a:ln w="0">
            <a:noFill/>
            <a:prstDash val="solid"/>
          </a:ln>
        </p:spPr>
        <p:txBody>
          <a:bodyPr/>
          <a:lstStyle/>
          <a:p>
            <a:endParaRPr lang="zh-CN" altLang="en-US"/>
          </a:p>
        </p:txBody>
      </p:sp>
      <p:sp>
        <p:nvSpPr>
          <p:cNvPr id="122" name="graphic-divider-mark-chip">
            <a:extLst>
              <a:ext uri="{FF2B5EF4-FFF2-40B4-BE49-F238E27FC236}">
                <a16:creationId xmlns:a16="http://schemas.microsoft.com/office/drawing/2014/main" id="{C7E782D3-4EC5-46FD-9EA6-8485F3077703}"/>
              </a:ext>
            </a:extLst>
          </p:cNvPr>
          <p:cNvSpPr>
            <a:spLocks noGrp="1"/>
          </p:cNvSpPr>
          <p:nvPr/>
        </p:nvSpPr>
        <p:spPr>
          <a:xfrm>
            <a:off x="5323671" y="3409951"/>
            <a:ext cx="476250" cy="114300"/>
          </a:xfrm>
          <a:prstGeom prst="rect">
            <a:avLst/>
          </a:prstGeom>
          <a:noFill/>
          <a:ln w="0">
            <a:noFill/>
            <a:prstDash val="solid"/>
          </a:ln>
        </p:spPr>
        <p:txBody>
          <a:bodyPr wrap="square" lIns="0" tIns="0" rIns="0" bIns="0" anchor="t">
            <a:normAutofit/>
          </a:bodyPr>
          <a:lstStyle/>
          <a:p>
            <a:pPr algn="ctr">
              <a:defRPr sz="750" b="1" i="0">
                <a:solidFill>
                  <a:srgbClr val="111111"/>
                </a:solidFill>
                <a:latin typeface="Arial"/>
                <a:ea typeface="Arial"/>
                <a:cs typeface="Arial"/>
              </a:defRPr>
            </a:pPr>
            <a:r>
              <a:rPr sz="750" b="1" i="0">
                <a:solidFill>
                  <a:srgbClr val="111111"/>
                </a:solidFill>
                <a:latin typeface="Arial"/>
                <a:ea typeface="Arial"/>
                <a:cs typeface="Arial"/>
              </a:rPr>
              <a:t>1:1</a:t>
            </a:r>
          </a:p>
        </p:txBody>
      </p:sp>
      <p:sp>
        <p:nvSpPr>
          <p:cNvPr id="123" name="graphic-divider-mark-dot">
            <a:extLst>
              <a:ext uri="{FF2B5EF4-FFF2-40B4-BE49-F238E27FC236}">
                <a16:creationId xmlns:a16="http://schemas.microsoft.com/office/drawing/2014/main" id="{17B14371-006D-4855-9DE0-BF638E5F23FF}"/>
              </a:ext>
            </a:extLst>
          </p:cNvPr>
          <p:cNvSpPr>
            <a:spLocks noGrp="1"/>
          </p:cNvSpPr>
          <p:nvPr/>
        </p:nvSpPr>
        <p:spPr>
          <a:xfrm>
            <a:off x="6590496" y="3371851"/>
            <a:ext cx="133350" cy="133350"/>
          </a:xfrm>
          <a:prstGeom prst="ellipse">
            <a:avLst/>
          </a:prstGeom>
          <a:solidFill>
            <a:srgbClr val="E8FF2A"/>
          </a:solidFill>
          <a:ln w="0">
            <a:noFill/>
            <a:prstDash val="solid"/>
          </a:ln>
        </p:spPr>
        <p:txBody>
          <a:bodyPr/>
          <a:lstStyle/>
          <a:p>
            <a:endParaRPr lang="zh-CN" altLang="en-US"/>
          </a:p>
        </p:txBody>
      </p:sp>
      <p:sp>
        <p:nvSpPr>
          <p:cNvPr id="124" name="accent-bar">
            <a:extLst>
              <a:ext uri="{FF2B5EF4-FFF2-40B4-BE49-F238E27FC236}">
                <a16:creationId xmlns:a16="http://schemas.microsoft.com/office/drawing/2014/main" id="{97340802-110F-46BC-ABBB-A18292656628}"/>
              </a:ext>
            </a:extLst>
          </p:cNvPr>
          <p:cNvSpPr>
            <a:spLocks noGrp="1"/>
          </p:cNvSpPr>
          <p:nvPr/>
        </p:nvSpPr>
        <p:spPr>
          <a:xfrm>
            <a:off x="723900" y="3733800"/>
            <a:ext cx="1238250" cy="76200"/>
          </a:xfrm>
          <a:prstGeom prst="rect">
            <a:avLst/>
          </a:prstGeom>
          <a:solidFill>
            <a:srgbClr val="E8FF2A"/>
          </a:solidFill>
          <a:ln w="0">
            <a:noFill/>
            <a:prstDash val="solid"/>
          </a:ln>
        </p:spPr>
        <p:txBody>
          <a:bodyPr/>
          <a:lstStyle/>
          <a:p>
            <a:endParaRPr lang="zh-CN" altLang="en-US"/>
          </a:p>
        </p:txBody>
      </p:sp>
      <p:sp>
        <p:nvSpPr>
          <p:cNvPr id="125" name="accent-bar-tail">
            <a:extLst>
              <a:ext uri="{FF2B5EF4-FFF2-40B4-BE49-F238E27FC236}">
                <a16:creationId xmlns:a16="http://schemas.microsoft.com/office/drawing/2014/main" id="{002BD9E9-E22D-49C4-9B22-4D575C795630}"/>
              </a:ext>
            </a:extLst>
          </p:cNvPr>
          <p:cNvSpPr>
            <a:spLocks noGrp="1"/>
          </p:cNvSpPr>
          <p:nvPr/>
        </p:nvSpPr>
        <p:spPr>
          <a:xfrm>
            <a:off x="2019300" y="3733800"/>
            <a:ext cx="190500" cy="76200"/>
          </a:xfrm>
          <a:prstGeom prst="rect">
            <a:avLst/>
          </a:prstGeom>
          <a:solidFill>
            <a:srgbClr val="00F0FF"/>
          </a:solidFill>
          <a:ln w="0">
            <a:noFill/>
            <a:prstDash val="solid"/>
          </a:ln>
        </p:spPr>
        <p:txBody>
          <a:bodyPr/>
          <a:lstStyle/>
          <a:p>
            <a:endParaRPr lang="zh-CN" altLang="en-US"/>
          </a:p>
        </p:txBody>
      </p:sp>
      <p:sp>
        <p:nvSpPr>
          <p:cNvPr id="126" name="accent-bar-dot">
            <a:extLst>
              <a:ext uri="{FF2B5EF4-FFF2-40B4-BE49-F238E27FC236}">
                <a16:creationId xmlns:a16="http://schemas.microsoft.com/office/drawing/2014/main" id="{03B6A8E2-91F8-47E2-AFFA-A7E4F8706913}"/>
              </a:ext>
            </a:extLst>
          </p:cNvPr>
          <p:cNvSpPr>
            <a:spLocks noGrp="1"/>
          </p:cNvSpPr>
          <p:nvPr/>
        </p:nvSpPr>
        <p:spPr>
          <a:xfrm>
            <a:off x="2266950" y="3733800"/>
            <a:ext cx="76200" cy="76200"/>
          </a:xfrm>
          <a:prstGeom prst="rect">
            <a:avLst/>
          </a:prstGeom>
          <a:solidFill>
            <a:srgbClr val="FF2A2A"/>
          </a:solidFill>
          <a:ln w="0">
            <a:noFill/>
            <a:prstDash val="solid"/>
          </a:ln>
        </p:spPr>
        <p:txBody>
          <a:bodyPr/>
          <a:lstStyle/>
          <a:p>
            <a:endParaRPr lang="zh-CN" altLang="en-US"/>
          </a:p>
        </p:txBody>
      </p:sp>
      <p:sp>
        <p:nvSpPr>
          <p:cNvPr id="127" name="graphic-tags">
            <a:extLst>
              <a:ext uri="{FF2B5EF4-FFF2-40B4-BE49-F238E27FC236}">
                <a16:creationId xmlns:a16="http://schemas.microsoft.com/office/drawing/2014/main" id="{038F9967-5B3A-41D9-A749-F8656E7F7ED6}"/>
              </a:ext>
            </a:extLst>
          </p:cNvPr>
          <p:cNvSpPr>
            <a:spLocks noGrp="1"/>
          </p:cNvSpPr>
          <p:nvPr/>
        </p:nvSpPr>
        <p:spPr>
          <a:xfrm>
            <a:off x="723900" y="5276850"/>
            <a:ext cx="4953000" cy="228600"/>
          </a:xfrm>
          <a:prstGeom prst="rect">
            <a:avLst/>
          </a:prstGeom>
          <a:noFill/>
          <a:ln w="0">
            <a:noFill/>
            <a:prstDash val="solid"/>
          </a:ln>
        </p:spPr>
        <p:txBody>
          <a:bodyPr wrap="square" lIns="0" tIns="0" rIns="0" bIns="0" anchor="t">
            <a:normAutofit/>
          </a:bodyPr>
          <a:lstStyle/>
          <a:p>
            <a:pPr algn="l">
              <a:defRPr sz="975" b="1" i="0">
                <a:solidFill>
                  <a:srgbClr val="FFFFFF">
                    <a:alpha val="45000"/>
                  </a:srgbClr>
                </a:solidFill>
                <a:latin typeface="Arial"/>
                <a:ea typeface="Arial"/>
                <a:cs typeface="Arial"/>
              </a:defRPr>
            </a:pPr>
            <a:r>
              <a:rPr sz="975" b="1" i="0">
                <a:solidFill>
                  <a:srgbClr val="FFFFFF">
                    <a:alpha val="45000"/>
                  </a:srgbClr>
                </a:solidFill>
                <a:latin typeface="Arial"/>
                <a:ea typeface="Arial"/>
                <a:cs typeface="Arial"/>
              </a:rPr>
              <a:t>5 PAGES · PLACEHOLDER ONLY</a:t>
            </a:r>
          </a:p>
        </p:txBody>
      </p:sp>
      <p:pic>
        <p:nvPicPr>
          <p:cNvPr id="129" name="图片 128">
            <a:extLst>
              <a:ext uri="{FF2B5EF4-FFF2-40B4-BE49-F238E27FC236}">
                <a16:creationId xmlns:a16="http://schemas.microsoft.com/office/drawing/2014/main" id="{B44535FC-5DEB-6630-3C47-885B8CF1455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53312" y="1210729"/>
            <a:ext cx="3524055" cy="493183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9252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F5F3"/>
        </a:solidFill>
        <a:effectLst/>
      </p:bgPr>
    </p:bg>
    <p:spTree>
      <p:nvGrpSpPr>
        <p:cNvPr id="1" name=""/>
        <p:cNvGrpSpPr/>
        <p:nvPr/>
      </p:nvGrpSpPr>
      <p:grpSpPr>
        <a:xfrm>
          <a:off x="0" y="0"/>
          <a:ext cx="0" cy="0"/>
          <a:chOff x="0" y="0"/>
          <a:chExt cx="0" cy="0"/>
        </a:xfrm>
      </p:grpSpPr>
      <p:sp>
        <p:nvSpPr>
          <p:cNvPr id="116" name="glass-wash">
            <a:extLst>
              <a:ext uri="{FF2B5EF4-FFF2-40B4-BE49-F238E27FC236}">
                <a16:creationId xmlns:a16="http://schemas.microsoft.com/office/drawing/2014/main" id="{5B859B8F-A4E8-4352-8F5F-001DC9EB8056}"/>
              </a:ext>
            </a:extLst>
          </p:cNvPr>
          <p:cNvSpPr>
            <a:spLocks noGrp="1"/>
          </p:cNvSpPr>
          <p:nvPr/>
        </p:nvSpPr>
        <p:spPr>
          <a:xfrm>
            <a:off x="0" y="0"/>
            <a:ext cx="12192000" cy="6858000"/>
          </a:xfrm>
          <a:prstGeom prst="rect">
            <a:avLst/>
          </a:prstGeom>
          <a:gradFill>
            <a:gsLst>
              <a:gs pos="0">
                <a:srgbClr val="FFFFFF">
                  <a:alpha val="72000"/>
                </a:srgbClr>
              </a:gs>
              <a:gs pos="48000">
                <a:srgbClr val="F5F7F6">
                  <a:alpha val="58000"/>
                </a:srgbClr>
              </a:gs>
              <a:gs pos="100000">
                <a:srgbClr val="ECEFEB">
                  <a:alpha val="66000"/>
                </a:srgbClr>
              </a:gs>
            </a:gsLst>
            <a:lin ang="6900000"/>
          </a:gradFill>
          <a:ln w="0">
            <a:noFill/>
            <a:prstDash val="solid"/>
          </a:ln>
        </p:spPr>
        <p:txBody>
          <a:bodyPr/>
          <a:lstStyle/>
          <a:p>
            <a:endParaRPr lang="zh-CN" altLang="en-US"/>
          </a:p>
        </p:txBody>
      </p:sp>
      <p:sp>
        <p:nvSpPr>
          <p:cNvPr id="2" name="glass-blob-left">
            <a:extLst>
              <a:ext uri="{FF2B5EF4-FFF2-40B4-BE49-F238E27FC236}">
                <a16:creationId xmlns:a16="http://schemas.microsoft.com/office/drawing/2014/main" id="{A469075A-9808-4633-8CE1-C32461145779}"/>
              </a:ext>
            </a:extLst>
          </p:cNvPr>
          <p:cNvSpPr>
            <a:spLocks noGrp="1"/>
          </p:cNvSpPr>
          <p:nvPr/>
        </p:nvSpPr>
        <p:spPr>
          <a:xfrm>
            <a:off x="-857250" y="400050"/>
            <a:ext cx="4095750" cy="2952750"/>
          </a:xfrm>
          <a:prstGeom prst="ellipse">
            <a:avLst/>
          </a:prstGeom>
          <a:gradFill>
            <a:gsLst>
              <a:gs pos="0">
                <a:srgbClr val="FFFFFF">
                  <a:alpha val="60000"/>
                </a:srgbClr>
              </a:gs>
              <a:gs pos="58000">
                <a:srgbClr val="D0FFF4">
                  <a:alpha val="22000"/>
                </a:srgbClr>
              </a:gs>
              <a:gs pos="80000">
                <a:srgbClr val="D0FFF4">
                  <a:alpha val="0"/>
                </a:srgbClr>
              </a:gs>
            </a:gsLst>
            <a:path path="shape"/>
          </a:gradFill>
          <a:ln w="0">
            <a:noFill/>
            <a:prstDash val="solid"/>
          </a:ln>
        </p:spPr>
        <p:txBody>
          <a:bodyPr/>
          <a:lstStyle/>
          <a:p>
            <a:endParaRPr lang="zh-CN" altLang="en-US"/>
          </a:p>
        </p:txBody>
      </p:sp>
      <p:sp>
        <p:nvSpPr>
          <p:cNvPr id="3" name="glass-blob-right">
            <a:extLst>
              <a:ext uri="{FF2B5EF4-FFF2-40B4-BE49-F238E27FC236}">
                <a16:creationId xmlns:a16="http://schemas.microsoft.com/office/drawing/2014/main" id="{B514BD39-2C8B-470E-8736-F23CE6562A25}"/>
              </a:ext>
            </a:extLst>
          </p:cNvPr>
          <p:cNvSpPr>
            <a:spLocks noGrp="1"/>
          </p:cNvSpPr>
          <p:nvPr/>
        </p:nvSpPr>
        <p:spPr>
          <a:xfrm>
            <a:off x="8763000" y="1143000"/>
            <a:ext cx="4000500" cy="3429000"/>
          </a:xfrm>
          <a:prstGeom prst="ellipse">
            <a:avLst/>
          </a:prstGeom>
          <a:gradFill>
            <a:gsLst>
              <a:gs pos="0">
                <a:srgbClr val="FFFFFF">
                  <a:alpha val="55000"/>
                </a:srgbClr>
              </a:gs>
              <a:gs pos="60000">
                <a:srgbClr val="E1E8FF">
                  <a:alpha val="22000"/>
                </a:srgbClr>
              </a:gs>
              <a:gs pos="82000">
                <a:srgbClr val="E1E8FF">
                  <a:alpha val="0"/>
                </a:srgbClr>
              </a:gs>
            </a:gsLst>
            <a:path path="shape"/>
          </a:gradFill>
          <a:ln w="0">
            <a:noFill/>
            <a:prstDash val="solid"/>
          </a:ln>
        </p:spPr>
        <p:txBody>
          <a:bodyPr/>
          <a:lstStyle/>
          <a:p>
            <a:endParaRPr lang="zh-CN" altLang="en-US"/>
          </a:p>
        </p:txBody>
      </p:sp>
      <p:sp>
        <p:nvSpPr>
          <p:cNvPr id="4" name="glass-blob-bottom">
            <a:extLst>
              <a:ext uri="{FF2B5EF4-FFF2-40B4-BE49-F238E27FC236}">
                <a16:creationId xmlns:a16="http://schemas.microsoft.com/office/drawing/2014/main" id="{D7F5D68C-F425-4973-89AD-A778E81636AF}"/>
              </a:ext>
            </a:extLst>
          </p:cNvPr>
          <p:cNvSpPr>
            <a:spLocks noGrp="1"/>
          </p:cNvSpPr>
          <p:nvPr/>
        </p:nvSpPr>
        <p:spPr>
          <a:xfrm>
            <a:off x="4000500" y="4953000"/>
            <a:ext cx="4381500" cy="2095500"/>
          </a:xfrm>
          <a:prstGeom prst="ellipse">
            <a:avLst/>
          </a:prstGeom>
          <a:gradFill>
            <a:gsLst>
              <a:gs pos="0">
                <a:srgbClr val="FFFFFF">
                  <a:alpha val="42000"/>
                </a:srgbClr>
              </a:gs>
              <a:gs pos="58000">
                <a:srgbClr val="F6FFD2">
                  <a:alpha val="25000"/>
                </a:srgbClr>
              </a:gs>
              <a:gs pos="82000">
                <a:srgbClr val="F6FFD2">
                  <a:alpha val="0"/>
                </a:srgbClr>
              </a:gs>
            </a:gsLst>
            <a:path path="shape"/>
          </a:gradFill>
          <a:ln w="0">
            <a:noFill/>
            <a:prstDash val="solid"/>
          </a:ln>
        </p:spPr>
        <p:txBody>
          <a:bodyPr/>
          <a:lstStyle/>
          <a:p>
            <a:endParaRPr lang="zh-CN" altLang="en-US"/>
          </a:p>
        </p:txBody>
      </p:sp>
      <p:sp>
        <p:nvSpPr>
          <p:cNvPr id="5" name="grid-v">
            <a:extLst>
              <a:ext uri="{FF2B5EF4-FFF2-40B4-BE49-F238E27FC236}">
                <a16:creationId xmlns:a16="http://schemas.microsoft.com/office/drawing/2014/main" id="{A0CC115A-CE87-42AD-8D9A-82DA83BC191F}"/>
              </a:ext>
            </a:extLst>
          </p:cNvPr>
          <p:cNvSpPr>
            <a:spLocks noGrp="1"/>
          </p:cNvSpPr>
          <p:nvPr/>
        </p:nvSpPr>
        <p:spPr>
          <a:xfrm>
            <a:off x="609600" y="0"/>
            <a:ext cx="0" cy="6858000"/>
          </a:xfrm>
          <a:prstGeom prst="line">
            <a:avLst/>
          </a:prstGeom>
          <a:noFill/>
          <a:ln w="7620">
            <a:solidFill>
              <a:srgbClr val="000000">
                <a:alpha val="6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F899C3DA-9867-4315-9A92-E25354C1A229}"/>
              </a:ext>
            </a:extLst>
          </p:cNvPr>
          <p:cNvSpPr>
            <a:spLocks noGrp="1"/>
          </p:cNvSpPr>
          <p:nvPr/>
        </p:nvSpPr>
        <p:spPr>
          <a:xfrm>
            <a:off x="1295400" y="0"/>
            <a:ext cx="0" cy="6858000"/>
          </a:xfrm>
          <a:prstGeom prst="line">
            <a:avLst/>
          </a:prstGeom>
          <a:noFill/>
          <a:ln w="7620">
            <a:solidFill>
              <a:srgbClr val="000000">
                <a:alpha val="6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7F8596ED-4BB1-4369-B3B1-AC17868F3862}"/>
              </a:ext>
            </a:extLst>
          </p:cNvPr>
          <p:cNvSpPr>
            <a:spLocks noGrp="1"/>
          </p:cNvSpPr>
          <p:nvPr/>
        </p:nvSpPr>
        <p:spPr>
          <a:xfrm>
            <a:off x="1981200" y="0"/>
            <a:ext cx="0" cy="6858000"/>
          </a:xfrm>
          <a:prstGeom prst="line">
            <a:avLst/>
          </a:prstGeom>
          <a:noFill/>
          <a:ln w="7620">
            <a:solidFill>
              <a:srgbClr val="000000">
                <a:alpha val="6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9AE3F232-7E3D-47BA-99B0-192D4DD1A58C}"/>
              </a:ext>
            </a:extLst>
          </p:cNvPr>
          <p:cNvSpPr>
            <a:spLocks noGrp="1"/>
          </p:cNvSpPr>
          <p:nvPr/>
        </p:nvSpPr>
        <p:spPr>
          <a:xfrm>
            <a:off x="2667000" y="0"/>
            <a:ext cx="0" cy="6858000"/>
          </a:xfrm>
          <a:prstGeom prst="line">
            <a:avLst/>
          </a:prstGeom>
          <a:noFill/>
          <a:ln w="7620">
            <a:solidFill>
              <a:srgbClr val="000000">
                <a:alpha val="6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D5F77AA0-8020-41F7-9F64-41C7D71C9FCA}"/>
              </a:ext>
            </a:extLst>
          </p:cNvPr>
          <p:cNvSpPr>
            <a:spLocks noGrp="1"/>
          </p:cNvSpPr>
          <p:nvPr/>
        </p:nvSpPr>
        <p:spPr>
          <a:xfrm>
            <a:off x="3352800" y="0"/>
            <a:ext cx="0" cy="6858000"/>
          </a:xfrm>
          <a:prstGeom prst="line">
            <a:avLst/>
          </a:prstGeom>
          <a:noFill/>
          <a:ln w="7620">
            <a:solidFill>
              <a:srgbClr val="000000">
                <a:alpha val="6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37D323F9-7C0B-4785-824E-E0C98D17E3A9}"/>
              </a:ext>
            </a:extLst>
          </p:cNvPr>
          <p:cNvSpPr>
            <a:spLocks noGrp="1"/>
          </p:cNvSpPr>
          <p:nvPr/>
        </p:nvSpPr>
        <p:spPr>
          <a:xfrm>
            <a:off x="4038600" y="0"/>
            <a:ext cx="0" cy="6858000"/>
          </a:xfrm>
          <a:prstGeom prst="line">
            <a:avLst/>
          </a:prstGeom>
          <a:noFill/>
          <a:ln w="7620">
            <a:solidFill>
              <a:srgbClr val="000000">
                <a:alpha val="6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F487CECB-F7A5-4ED3-A61A-38C2B3F1CE6F}"/>
              </a:ext>
            </a:extLst>
          </p:cNvPr>
          <p:cNvSpPr>
            <a:spLocks noGrp="1"/>
          </p:cNvSpPr>
          <p:nvPr/>
        </p:nvSpPr>
        <p:spPr>
          <a:xfrm>
            <a:off x="4724400" y="0"/>
            <a:ext cx="0" cy="6858000"/>
          </a:xfrm>
          <a:prstGeom prst="line">
            <a:avLst/>
          </a:prstGeom>
          <a:noFill/>
          <a:ln w="7620">
            <a:solidFill>
              <a:srgbClr val="000000">
                <a:alpha val="6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545394D0-0C06-47DF-B9C7-C4FF06314BFD}"/>
              </a:ext>
            </a:extLst>
          </p:cNvPr>
          <p:cNvSpPr>
            <a:spLocks noGrp="1"/>
          </p:cNvSpPr>
          <p:nvPr/>
        </p:nvSpPr>
        <p:spPr>
          <a:xfrm>
            <a:off x="5410200" y="0"/>
            <a:ext cx="0" cy="6858000"/>
          </a:xfrm>
          <a:prstGeom prst="line">
            <a:avLst/>
          </a:prstGeom>
          <a:noFill/>
          <a:ln w="7620">
            <a:solidFill>
              <a:srgbClr val="000000">
                <a:alpha val="6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A80A6992-FDC2-4C5B-AC5F-088B834D1B36}"/>
              </a:ext>
            </a:extLst>
          </p:cNvPr>
          <p:cNvSpPr>
            <a:spLocks noGrp="1"/>
          </p:cNvSpPr>
          <p:nvPr/>
        </p:nvSpPr>
        <p:spPr>
          <a:xfrm>
            <a:off x="6096000" y="0"/>
            <a:ext cx="0" cy="6858000"/>
          </a:xfrm>
          <a:prstGeom prst="line">
            <a:avLst/>
          </a:prstGeom>
          <a:noFill/>
          <a:ln w="7620">
            <a:solidFill>
              <a:srgbClr val="000000">
                <a:alpha val="6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31F2DFE0-685A-45B1-A477-4D826A62BBE7}"/>
              </a:ext>
            </a:extLst>
          </p:cNvPr>
          <p:cNvSpPr>
            <a:spLocks noGrp="1"/>
          </p:cNvSpPr>
          <p:nvPr/>
        </p:nvSpPr>
        <p:spPr>
          <a:xfrm>
            <a:off x="6781800" y="0"/>
            <a:ext cx="0" cy="6858000"/>
          </a:xfrm>
          <a:prstGeom prst="line">
            <a:avLst/>
          </a:prstGeom>
          <a:noFill/>
          <a:ln w="7620">
            <a:solidFill>
              <a:srgbClr val="000000">
                <a:alpha val="6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02B5A213-81FC-4B7B-9EE2-48F910FF9375}"/>
              </a:ext>
            </a:extLst>
          </p:cNvPr>
          <p:cNvSpPr>
            <a:spLocks noGrp="1"/>
          </p:cNvSpPr>
          <p:nvPr/>
        </p:nvSpPr>
        <p:spPr>
          <a:xfrm>
            <a:off x="7467600" y="0"/>
            <a:ext cx="0" cy="6858000"/>
          </a:xfrm>
          <a:prstGeom prst="line">
            <a:avLst/>
          </a:prstGeom>
          <a:noFill/>
          <a:ln w="7620">
            <a:solidFill>
              <a:srgbClr val="000000">
                <a:alpha val="6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53536B3C-A56B-4E10-9314-D4300AEAC3D6}"/>
              </a:ext>
            </a:extLst>
          </p:cNvPr>
          <p:cNvSpPr>
            <a:spLocks noGrp="1"/>
          </p:cNvSpPr>
          <p:nvPr/>
        </p:nvSpPr>
        <p:spPr>
          <a:xfrm>
            <a:off x="8153400" y="0"/>
            <a:ext cx="0" cy="6858000"/>
          </a:xfrm>
          <a:prstGeom prst="line">
            <a:avLst/>
          </a:prstGeom>
          <a:noFill/>
          <a:ln w="7620">
            <a:solidFill>
              <a:srgbClr val="000000">
                <a:alpha val="6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497F1F72-D44B-4CB4-A8A2-D369E2C1EE95}"/>
              </a:ext>
            </a:extLst>
          </p:cNvPr>
          <p:cNvSpPr>
            <a:spLocks noGrp="1"/>
          </p:cNvSpPr>
          <p:nvPr/>
        </p:nvSpPr>
        <p:spPr>
          <a:xfrm>
            <a:off x="8839200" y="0"/>
            <a:ext cx="0" cy="6858000"/>
          </a:xfrm>
          <a:prstGeom prst="line">
            <a:avLst/>
          </a:prstGeom>
          <a:noFill/>
          <a:ln w="7620">
            <a:solidFill>
              <a:srgbClr val="000000">
                <a:alpha val="6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C6D5ECDC-D8DB-4186-800E-071737C659DE}"/>
              </a:ext>
            </a:extLst>
          </p:cNvPr>
          <p:cNvSpPr>
            <a:spLocks noGrp="1"/>
          </p:cNvSpPr>
          <p:nvPr/>
        </p:nvSpPr>
        <p:spPr>
          <a:xfrm>
            <a:off x="9525000" y="0"/>
            <a:ext cx="0" cy="6858000"/>
          </a:xfrm>
          <a:prstGeom prst="line">
            <a:avLst/>
          </a:prstGeom>
          <a:noFill/>
          <a:ln w="7620">
            <a:solidFill>
              <a:srgbClr val="000000">
                <a:alpha val="6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79438FE5-9C70-4516-BBC8-2CD2B2C2667C}"/>
              </a:ext>
            </a:extLst>
          </p:cNvPr>
          <p:cNvSpPr>
            <a:spLocks noGrp="1"/>
          </p:cNvSpPr>
          <p:nvPr/>
        </p:nvSpPr>
        <p:spPr>
          <a:xfrm>
            <a:off x="10210800" y="0"/>
            <a:ext cx="0" cy="6858000"/>
          </a:xfrm>
          <a:prstGeom prst="line">
            <a:avLst/>
          </a:prstGeom>
          <a:noFill/>
          <a:ln w="7620">
            <a:solidFill>
              <a:srgbClr val="000000">
                <a:alpha val="6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84017A62-1E8F-4E24-8163-CE4E40C0330F}"/>
              </a:ext>
            </a:extLst>
          </p:cNvPr>
          <p:cNvSpPr>
            <a:spLocks noGrp="1"/>
          </p:cNvSpPr>
          <p:nvPr/>
        </p:nvSpPr>
        <p:spPr>
          <a:xfrm>
            <a:off x="10896600" y="0"/>
            <a:ext cx="0" cy="6858000"/>
          </a:xfrm>
          <a:prstGeom prst="line">
            <a:avLst/>
          </a:prstGeom>
          <a:noFill/>
          <a:ln w="7620">
            <a:solidFill>
              <a:srgbClr val="000000">
                <a:alpha val="6000"/>
              </a:srgbClr>
            </a:solidFill>
            <a:prstDash val="solid"/>
          </a:ln>
        </p:spPr>
        <p:txBody>
          <a:bodyPr/>
          <a:lstStyle/>
          <a:p>
            <a:endParaRPr lang="zh-CN" altLang="en-US"/>
          </a:p>
        </p:txBody>
      </p:sp>
      <p:sp>
        <p:nvSpPr>
          <p:cNvPr id="21" name="grid-v">
            <a:extLst>
              <a:ext uri="{FF2B5EF4-FFF2-40B4-BE49-F238E27FC236}">
                <a16:creationId xmlns:a16="http://schemas.microsoft.com/office/drawing/2014/main" id="{06C96EF3-E31D-498A-949F-CC8FB61E11C4}"/>
              </a:ext>
            </a:extLst>
          </p:cNvPr>
          <p:cNvSpPr>
            <a:spLocks noGrp="1"/>
          </p:cNvSpPr>
          <p:nvPr/>
        </p:nvSpPr>
        <p:spPr>
          <a:xfrm>
            <a:off x="11582400" y="0"/>
            <a:ext cx="0" cy="6858000"/>
          </a:xfrm>
          <a:prstGeom prst="line">
            <a:avLst/>
          </a:prstGeom>
          <a:noFill/>
          <a:ln w="7620">
            <a:solidFill>
              <a:srgbClr val="000000">
                <a:alpha val="6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B1C7DF34-9BE7-437E-ADAE-06AA98D1B3C5}"/>
              </a:ext>
            </a:extLst>
          </p:cNvPr>
          <p:cNvSpPr>
            <a:spLocks noGrp="1"/>
          </p:cNvSpPr>
          <p:nvPr/>
        </p:nvSpPr>
        <p:spPr>
          <a:xfrm>
            <a:off x="0" y="457200"/>
            <a:ext cx="12192000" cy="0"/>
          </a:xfrm>
          <a:prstGeom prst="line">
            <a:avLst/>
          </a:prstGeom>
          <a:noFill/>
          <a:ln w="7620">
            <a:solidFill>
              <a:srgbClr val="000000">
                <a:alpha val="6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E1528DA9-1672-4F21-B985-F0A0D4C88D3F}"/>
              </a:ext>
            </a:extLst>
          </p:cNvPr>
          <p:cNvSpPr>
            <a:spLocks noGrp="1"/>
          </p:cNvSpPr>
          <p:nvPr/>
        </p:nvSpPr>
        <p:spPr>
          <a:xfrm>
            <a:off x="0" y="1143000"/>
            <a:ext cx="12192000" cy="0"/>
          </a:xfrm>
          <a:prstGeom prst="line">
            <a:avLst/>
          </a:prstGeom>
          <a:noFill/>
          <a:ln w="7620">
            <a:solidFill>
              <a:srgbClr val="000000">
                <a:alpha val="6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DB086501-9943-43E2-ABAB-D67BCF8C04D7}"/>
              </a:ext>
            </a:extLst>
          </p:cNvPr>
          <p:cNvSpPr>
            <a:spLocks noGrp="1"/>
          </p:cNvSpPr>
          <p:nvPr/>
        </p:nvSpPr>
        <p:spPr>
          <a:xfrm>
            <a:off x="0" y="1828800"/>
            <a:ext cx="12192000" cy="0"/>
          </a:xfrm>
          <a:prstGeom prst="line">
            <a:avLst/>
          </a:prstGeom>
          <a:noFill/>
          <a:ln w="7620">
            <a:solidFill>
              <a:srgbClr val="000000">
                <a:alpha val="6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13CCFEBE-4EC2-46EA-A3EB-97EC7DBBE08F}"/>
              </a:ext>
            </a:extLst>
          </p:cNvPr>
          <p:cNvSpPr>
            <a:spLocks noGrp="1"/>
          </p:cNvSpPr>
          <p:nvPr/>
        </p:nvSpPr>
        <p:spPr>
          <a:xfrm>
            <a:off x="0" y="2514600"/>
            <a:ext cx="12192000" cy="0"/>
          </a:xfrm>
          <a:prstGeom prst="line">
            <a:avLst/>
          </a:prstGeom>
          <a:noFill/>
          <a:ln w="7620">
            <a:solidFill>
              <a:srgbClr val="000000">
                <a:alpha val="6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02C1A49C-1C95-4641-86D3-A373F2BAE44C}"/>
              </a:ext>
            </a:extLst>
          </p:cNvPr>
          <p:cNvSpPr>
            <a:spLocks noGrp="1"/>
          </p:cNvSpPr>
          <p:nvPr/>
        </p:nvSpPr>
        <p:spPr>
          <a:xfrm>
            <a:off x="-22859" y="3467100"/>
            <a:ext cx="12192000" cy="0"/>
          </a:xfrm>
          <a:prstGeom prst="line">
            <a:avLst/>
          </a:prstGeom>
          <a:noFill/>
          <a:ln w="7620">
            <a:solidFill>
              <a:srgbClr val="000000">
                <a:alpha val="6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DE95AE29-5CB7-4E96-98DC-BA2C68F7DFE1}"/>
              </a:ext>
            </a:extLst>
          </p:cNvPr>
          <p:cNvSpPr>
            <a:spLocks noGrp="1"/>
          </p:cNvSpPr>
          <p:nvPr/>
        </p:nvSpPr>
        <p:spPr>
          <a:xfrm>
            <a:off x="0" y="3886200"/>
            <a:ext cx="12192000" cy="0"/>
          </a:xfrm>
          <a:prstGeom prst="line">
            <a:avLst/>
          </a:prstGeom>
          <a:noFill/>
          <a:ln w="7620">
            <a:solidFill>
              <a:srgbClr val="000000">
                <a:alpha val="6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1B4BC26A-BEB5-4921-9C0D-FDBC5EDBBC65}"/>
              </a:ext>
            </a:extLst>
          </p:cNvPr>
          <p:cNvSpPr>
            <a:spLocks noGrp="1"/>
          </p:cNvSpPr>
          <p:nvPr/>
        </p:nvSpPr>
        <p:spPr>
          <a:xfrm>
            <a:off x="0" y="4572000"/>
            <a:ext cx="12192000" cy="0"/>
          </a:xfrm>
          <a:prstGeom prst="line">
            <a:avLst/>
          </a:prstGeom>
          <a:noFill/>
          <a:ln w="7620">
            <a:solidFill>
              <a:srgbClr val="000000">
                <a:alpha val="6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158C8D67-8FFE-4FCC-A92B-68CCC0787840}"/>
              </a:ext>
            </a:extLst>
          </p:cNvPr>
          <p:cNvSpPr>
            <a:spLocks noGrp="1"/>
          </p:cNvSpPr>
          <p:nvPr/>
        </p:nvSpPr>
        <p:spPr>
          <a:xfrm>
            <a:off x="0" y="5257800"/>
            <a:ext cx="12192000" cy="0"/>
          </a:xfrm>
          <a:prstGeom prst="line">
            <a:avLst/>
          </a:prstGeom>
          <a:noFill/>
          <a:ln w="7620">
            <a:solidFill>
              <a:srgbClr val="000000">
                <a:alpha val="6000"/>
              </a:srgbClr>
            </a:solidFill>
            <a:prstDash val="solid"/>
          </a:ln>
        </p:spPr>
        <p:txBody>
          <a:bodyPr/>
          <a:lstStyle/>
          <a:p>
            <a:endParaRPr lang="zh-CN" altLang="en-US"/>
          </a:p>
        </p:txBody>
      </p:sp>
      <p:sp>
        <p:nvSpPr>
          <p:cNvPr id="30" name="grid-h">
            <a:extLst>
              <a:ext uri="{FF2B5EF4-FFF2-40B4-BE49-F238E27FC236}">
                <a16:creationId xmlns:a16="http://schemas.microsoft.com/office/drawing/2014/main" id="{37545CEE-D369-4617-B429-D69418B0AAB9}"/>
              </a:ext>
            </a:extLst>
          </p:cNvPr>
          <p:cNvSpPr>
            <a:spLocks noGrp="1"/>
          </p:cNvSpPr>
          <p:nvPr/>
        </p:nvSpPr>
        <p:spPr>
          <a:xfrm>
            <a:off x="0" y="5943600"/>
            <a:ext cx="12192000" cy="0"/>
          </a:xfrm>
          <a:prstGeom prst="line">
            <a:avLst/>
          </a:prstGeom>
          <a:noFill/>
          <a:ln w="7620">
            <a:solidFill>
              <a:srgbClr val="000000">
                <a:alpha val="6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7558A60C-059D-45FD-B4ED-0F3802D0A279}"/>
              </a:ext>
            </a:extLst>
          </p:cNvPr>
          <p:cNvSpPr>
            <a:spLocks noGrp="1"/>
          </p:cNvSpPr>
          <p:nvPr/>
        </p:nvSpPr>
        <p:spPr>
          <a:xfrm>
            <a:off x="304800" y="0"/>
            <a:ext cx="0" cy="6858000"/>
          </a:xfrm>
          <a:prstGeom prst="line">
            <a:avLst/>
          </a:prstGeom>
          <a:noFill/>
          <a:ln w="3334">
            <a:solidFill>
              <a:srgbClr val="00F0FF">
                <a:alpha val="9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02792832-104C-4CC1-9A3A-FB778DFD3E50}"/>
              </a:ext>
            </a:extLst>
          </p:cNvPr>
          <p:cNvSpPr>
            <a:spLocks noGrp="1"/>
          </p:cNvSpPr>
          <p:nvPr/>
        </p:nvSpPr>
        <p:spPr>
          <a:xfrm>
            <a:off x="533400" y="0"/>
            <a:ext cx="0" cy="6858000"/>
          </a:xfrm>
          <a:prstGeom prst="line">
            <a:avLst/>
          </a:prstGeom>
          <a:noFill/>
          <a:ln w="3334">
            <a:solidFill>
              <a:srgbClr val="00F0FF">
                <a:alpha val="9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4528E7FF-5658-448E-81AE-4409A5F71F8F}"/>
              </a:ext>
            </a:extLst>
          </p:cNvPr>
          <p:cNvSpPr>
            <a:spLocks noGrp="1"/>
          </p:cNvSpPr>
          <p:nvPr/>
        </p:nvSpPr>
        <p:spPr>
          <a:xfrm>
            <a:off x="762000" y="0"/>
            <a:ext cx="0" cy="6858000"/>
          </a:xfrm>
          <a:prstGeom prst="line">
            <a:avLst/>
          </a:prstGeom>
          <a:noFill/>
          <a:ln w="3334">
            <a:solidFill>
              <a:srgbClr val="00F0FF">
                <a:alpha val="9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5EBAFBFA-3259-41E6-9B6B-B1A0AF077DE6}"/>
              </a:ext>
            </a:extLst>
          </p:cNvPr>
          <p:cNvSpPr>
            <a:spLocks noGrp="1"/>
          </p:cNvSpPr>
          <p:nvPr/>
        </p:nvSpPr>
        <p:spPr>
          <a:xfrm>
            <a:off x="990600" y="0"/>
            <a:ext cx="0" cy="6858000"/>
          </a:xfrm>
          <a:prstGeom prst="line">
            <a:avLst/>
          </a:prstGeom>
          <a:noFill/>
          <a:ln w="3334">
            <a:solidFill>
              <a:srgbClr val="00F0FF">
                <a:alpha val="9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0AD33E9C-4619-49B2-8425-85C99800F0D9}"/>
              </a:ext>
            </a:extLst>
          </p:cNvPr>
          <p:cNvSpPr>
            <a:spLocks noGrp="1"/>
          </p:cNvSpPr>
          <p:nvPr/>
        </p:nvSpPr>
        <p:spPr>
          <a:xfrm>
            <a:off x="1219200" y="0"/>
            <a:ext cx="0" cy="6858000"/>
          </a:xfrm>
          <a:prstGeom prst="line">
            <a:avLst/>
          </a:prstGeom>
          <a:noFill/>
          <a:ln w="3334">
            <a:solidFill>
              <a:srgbClr val="00F0FF">
                <a:alpha val="9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61A7D7AA-83D1-4D1F-8838-8BA060B8F1BE}"/>
              </a:ext>
            </a:extLst>
          </p:cNvPr>
          <p:cNvSpPr>
            <a:spLocks noGrp="1"/>
          </p:cNvSpPr>
          <p:nvPr/>
        </p:nvSpPr>
        <p:spPr>
          <a:xfrm>
            <a:off x="1447800" y="0"/>
            <a:ext cx="0" cy="6858000"/>
          </a:xfrm>
          <a:prstGeom prst="line">
            <a:avLst/>
          </a:prstGeom>
          <a:noFill/>
          <a:ln w="3334">
            <a:solidFill>
              <a:srgbClr val="00F0FF">
                <a:alpha val="9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9EC011AC-43AE-4C7A-A8B6-900021774B6A}"/>
              </a:ext>
            </a:extLst>
          </p:cNvPr>
          <p:cNvSpPr>
            <a:spLocks noGrp="1"/>
          </p:cNvSpPr>
          <p:nvPr/>
        </p:nvSpPr>
        <p:spPr>
          <a:xfrm>
            <a:off x="1676400" y="0"/>
            <a:ext cx="0" cy="6858000"/>
          </a:xfrm>
          <a:prstGeom prst="line">
            <a:avLst/>
          </a:prstGeom>
          <a:noFill/>
          <a:ln w="3334">
            <a:solidFill>
              <a:srgbClr val="00F0FF">
                <a:alpha val="9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0FA76E28-2BD1-4A44-8CCA-D066832B12E2}"/>
              </a:ext>
            </a:extLst>
          </p:cNvPr>
          <p:cNvSpPr>
            <a:spLocks noGrp="1"/>
          </p:cNvSpPr>
          <p:nvPr/>
        </p:nvSpPr>
        <p:spPr>
          <a:xfrm>
            <a:off x="1905000" y="0"/>
            <a:ext cx="0" cy="6858000"/>
          </a:xfrm>
          <a:prstGeom prst="line">
            <a:avLst/>
          </a:prstGeom>
          <a:noFill/>
          <a:ln w="3334">
            <a:solidFill>
              <a:srgbClr val="00F0FF">
                <a:alpha val="9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77335A4D-5C6C-465C-BE81-40F3AFD99854}"/>
              </a:ext>
            </a:extLst>
          </p:cNvPr>
          <p:cNvSpPr>
            <a:spLocks noGrp="1"/>
          </p:cNvSpPr>
          <p:nvPr/>
        </p:nvSpPr>
        <p:spPr>
          <a:xfrm>
            <a:off x="2133600" y="0"/>
            <a:ext cx="0" cy="6858000"/>
          </a:xfrm>
          <a:prstGeom prst="line">
            <a:avLst/>
          </a:prstGeom>
          <a:noFill/>
          <a:ln w="3334">
            <a:solidFill>
              <a:srgbClr val="00F0FF">
                <a:alpha val="9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B832B3CD-1B2B-488D-BC17-B3DAA9918012}"/>
              </a:ext>
            </a:extLst>
          </p:cNvPr>
          <p:cNvSpPr>
            <a:spLocks noGrp="1"/>
          </p:cNvSpPr>
          <p:nvPr/>
        </p:nvSpPr>
        <p:spPr>
          <a:xfrm>
            <a:off x="2362200" y="0"/>
            <a:ext cx="0" cy="6858000"/>
          </a:xfrm>
          <a:prstGeom prst="line">
            <a:avLst/>
          </a:prstGeom>
          <a:noFill/>
          <a:ln w="3334">
            <a:solidFill>
              <a:srgbClr val="00F0FF">
                <a:alpha val="9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5632643B-311C-4F83-B047-B06FE6D6C3A0}"/>
              </a:ext>
            </a:extLst>
          </p:cNvPr>
          <p:cNvSpPr>
            <a:spLocks noGrp="1"/>
          </p:cNvSpPr>
          <p:nvPr/>
        </p:nvSpPr>
        <p:spPr>
          <a:xfrm>
            <a:off x="2590800" y="0"/>
            <a:ext cx="0" cy="6858000"/>
          </a:xfrm>
          <a:prstGeom prst="line">
            <a:avLst/>
          </a:prstGeom>
          <a:noFill/>
          <a:ln w="3334">
            <a:solidFill>
              <a:srgbClr val="00F0FF">
                <a:alpha val="9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B76437E6-AA22-4ED6-9874-C8C27D69DDA9}"/>
              </a:ext>
            </a:extLst>
          </p:cNvPr>
          <p:cNvSpPr>
            <a:spLocks noGrp="1"/>
          </p:cNvSpPr>
          <p:nvPr/>
        </p:nvSpPr>
        <p:spPr>
          <a:xfrm>
            <a:off x="2819400" y="0"/>
            <a:ext cx="0" cy="6858000"/>
          </a:xfrm>
          <a:prstGeom prst="line">
            <a:avLst/>
          </a:prstGeom>
          <a:noFill/>
          <a:ln w="3334">
            <a:solidFill>
              <a:srgbClr val="00F0FF">
                <a:alpha val="9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243C011D-4882-4BDE-9F30-FD82FC41295F}"/>
              </a:ext>
            </a:extLst>
          </p:cNvPr>
          <p:cNvSpPr>
            <a:spLocks noGrp="1"/>
          </p:cNvSpPr>
          <p:nvPr/>
        </p:nvSpPr>
        <p:spPr>
          <a:xfrm>
            <a:off x="3048000" y="0"/>
            <a:ext cx="0" cy="6858000"/>
          </a:xfrm>
          <a:prstGeom prst="line">
            <a:avLst/>
          </a:prstGeom>
          <a:noFill/>
          <a:ln w="3334">
            <a:solidFill>
              <a:srgbClr val="00F0FF">
                <a:alpha val="9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27151F3E-020F-4DC1-B89F-C12D9EE2F1AD}"/>
              </a:ext>
            </a:extLst>
          </p:cNvPr>
          <p:cNvSpPr>
            <a:spLocks noGrp="1"/>
          </p:cNvSpPr>
          <p:nvPr/>
        </p:nvSpPr>
        <p:spPr>
          <a:xfrm>
            <a:off x="3276600" y="0"/>
            <a:ext cx="0" cy="6858000"/>
          </a:xfrm>
          <a:prstGeom prst="line">
            <a:avLst/>
          </a:prstGeom>
          <a:noFill/>
          <a:ln w="3334">
            <a:solidFill>
              <a:srgbClr val="00F0FF">
                <a:alpha val="9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EB20674A-4D74-4E1A-BE47-F26EAFF5BED3}"/>
              </a:ext>
            </a:extLst>
          </p:cNvPr>
          <p:cNvSpPr>
            <a:spLocks noGrp="1"/>
          </p:cNvSpPr>
          <p:nvPr/>
        </p:nvSpPr>
        <p:spPr>
          <a:xfrm>
            <a:off x="3505200" y="0"/>
            <a:ext cx="0" cy="6858000"/>
          </a:xfrm>
          <a:prstGeom prst="line">
            <a:avLst/>
          </a:prstGeom>
          <a:noFill/>
          <a:ln w="3334">
            <a:solidFill>
              <a:srgbClr val="00F0FF">
                <a:alpha val="9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C1D79117-BD02-407E-AF57-7DAF85AB7C2C}"/>
              </a:ext>
            </a:extLst>
          </p:cNvPr>
          <p:cNvSpPr>
            <a:spLocks noGrp="1"/>
          </p:cNvSpPr>
          <p:nvPr/>
        </p:nvSpPr>
        <p:spPr>
          <a:xfrm>
            <a:off x="3733800" y="0"/>
            <a:ext cx="0" cy="6858000"/>
          </a:xfrm>
          <a:prstGeom prst="line">
            <a:avLst/>
          </a:prstGeom>
          <a:noFill/>
          <a:ln w="3334">
            <a:solidFill>
              <a:srgbClr val="00F0FF">
                <a:alpha val="9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17729107-293E-4C15-B3FF-40F03305E215}"/>
              </a:ext>
            </a:extLst>
          </p:cNvPr>
          <p:cNvSpPr>
            <a:spLocks noGrp="1"/>
          </p:cNvSpPr>
          <p:nvPr/>
        </p:nvSpPr>
        <p:spPr>
          <a:xfrm>
            <a:off x="3962400" y="0"/>
            <a:ext cx="0" cy="6858000"/>
          </a:xfrm>
          <a:prstGeom prst="line">
            <a:avLst/>
          </a:prstGeom>
          <a:noFill/>
          <a:ln w="3334">
            <a:solidFill>
              <a:srgbClr val="00F0FF">
                <a:alpha val="9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761C5510-F3B6-4F2E-8BE7-846ECECDD00B}"/>
              </a:ext>
            </a:extLst>
          </p:cNvPr>
          <p:cNvSpPr>
            <a:spLocks noGrp="1"/>
          </p:cNvSpPr>
          <p:nvPr/>
        </p:nvSpPr>
        <p:spPr>
          <a:xfrm>
            <a:off x="4191000" y="0"/>
            <a:ext cx="0" cy="6858000"/>
          </a:xfrm>
          <a:prstGeom prst="line">
            <a:avLst/>
          </a:prstGeom>
          <a:noFill/>
          <a:ln w="3334">
            <a:solidFill>
              <a:srgbClr val="00F0FF">
                <a:alpha val="9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A9C33801-EBA3-468A-9995-1155B48A81AA}"/>
              </a:ext>
            </a:extLst>
          </p:cNvPr>
          <p:cNvSpPr>
            <a:spLocks noGrp="1"/>
          </p:cNvSpPr>
          <p:nvPr/>
        </p:nvSpPr>
        <p:spPr>
          <a:xfrm>
            <a:off x="4419600" y="0"/>
            <a:ext cx="0" cy="6858000"/>
          </a:xfrm>
          <a:prstGeom prst="line">
            <a:avLst/>
          </a:prstGeom>
          <a:noFill/>
          <a:ln w="3334">
            <a:solidFill>
              <a:srgbClr val="00F0FF">
                <a:alpha val="9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7FBA35B2-CF1D-4699-9943-1C0EFECDCF87}"/>
              </a:ext>
            </a:extLst>
          </p:cNvPr>
          <p:cNvSpPr>
            <a:spLocks noGrp="1"/>
          </p:cNvSpPr>
          <p:nvPr/>
        </p:nvSpPr>
        <p:spPr>
          <a:xfrm>
            <a:off x="4648200" y="0"/>
            <a:ext cx="0" cy="6858000"/>
          </a:xfrm>
          <a:prstGeom prst="line">
            <a:avLst/>
          </a:prstGeom>
          <a:noFill/>
          <a:ln w="3334">
            <a:solidFill>
              <a:srgbClr val="00F0FF">
                <a:alpha val="9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654296BF-25A2-405B-A7DD-74F420345A2C}"/>
              </a:ext>
            </a:extLst>
          </p:cNvPr>
          <p:cNvSpPr>
            <a:spLocks noGrp="1"/>
          </p:cNvSpPr>
          <p:nvPr/>
        </p:nvSpPr>
        <p:spPr>
          <a:xfrm>
            <a:off x="4876800" y="0"/>
            <a:ext cx="0" cy="6858000"/>
          </a:xfrm>
          <a:prstGeom prst="line">
            <a:avLst/>
          </a:prstGeom>
          <a:noFill/>
          <a:ln w="3334">
            <a:solidFill>
              <a:srgbClr val="00F0FF">
                <a:alpha val="9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06E796BC-710A-4963-B2C0-08DD2EE0EA84}"/>
              </a:ext>
            </a:extLst>
          </p:cNvPr>
          <p:cNvSpPr>
            <a:spLocks noGrp="1"/>
          </p:cNvSpPr>
          <p:nvPr/>
        </p:nvSpPr>
        <p:spPr>
          <a:xfrm>
            <a:off x="5105400" y="0"/>
            <a:ext cx="0" cy="6858000"/>
          </a:xfrm>
          <a:prstGeom prst="line">
            <a:avLst/>
          </a:prstGeom>
          <a:noFill/>
          <a:ln w="3334">
            <a:solidFill>
              <a:srgbClr val="00F0FF">
                <a:alpha val="9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A0B8DC10-ACCE-4514-AC34-3D91D6C88B63}"/>
              </a:ext>
            </a:extLst>
          </p:cNvPr>
          <p:cNvSpPr>
            <a:spLocks noGrp="1"/>
          </p:cNvSpPr>
          <p:nvPr/>
        </p:nvSpPr>
        <p:spPr>
          <a:xfrm>
            <a:off x="5334000" y="0"/>
            <a:ext cx="0" cy="6858000"/>
          </a:xfrm>
          <a:prstGeom prst="line">
            <a:avLst/>
          </a:prstGeom>
          <a:noFill/>
          <a:ln w="3334">
            <a:solidFill>
              <a:srgbClr val="00F0FF">
                <a:alpha val="9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C58C629E-E190-408F-BD1D-5A5880CFEF91}"/>
              </a:ext>
            </a:extLst>
          </p:cNvPr>
          <p:cNvSpPr>
            <a:spLocks noGrp="1"/>
          </p:cNvSpPr>
          <p:nvPr/>
        </p:nvSpPr>
        <p:spPr>
          <a:xfrm>
            <a:off x="5562600" y="0"/>
            <a:ext cx="0" cy="6858000"/>
          </a:xfrm>
          <a:prstGeom prst="line">
            <a:avLst/>
          </a:prstGeom>
          <a:noFill/>
          <a:ln w="3334">
            <a:solidFill>
              <a:srgbClr val="00F0FF">
                <a:alpha val="9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3C5E751E-9348-4DC0-BBAA-EE53CE86DF3A}"/>
              </a:ext>
            </a:extLst>
          </p:cNvPr>
          <p:cNvSpPr>
            <a:spLocks noGrp="1"/>
          </p:cNvSpPr>
          <p:nvPr/>
        </p:nvSpPr>
        <p:spPr>
          <a:xfrm>
            <a:off x="5791200" y="0"/>
            <a:ext cx="0" cy="6858000"/>
          </a:xfrm>
          <a:prstGeom prst="line">
            <a:avLst/>
          </a:prstGeom>
          <a:noFill/>
          <a:ln w="3334">
            <a:solidFill>
              <a:srgbClr val="00F0FF">
                <a:alpha val="9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E218628A-5882-4177-8615-3D979E13C7DF}"/>
              </a:ext>
            </a:extLst>
          </p:cNvPr>
          <p:cNvSpPr>
            <a:spLocks noGrp="1"/>
          </p:cNvSpPr>
          <p:nvPr/>
        </p:nvSpPr>
        <p:spPr>
          <a:xfrm>
            <a:off x="6019800" y="0"/>
            <a:ext cx="0" cy="6858000"/>
          </a:xfrm>
          <a:prstGeom prst="line">
            <a:avLst/>
          </a:prstGeom>
          <a:noFill/>
          <a:ln w="3334">
            <a:solidFill>
              <a:srgbClr val="00F0FF">
                <a:alpha val="9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481EDC8C-F2E5-4BB2-AD14-7921FE6543BD}"/>
              </a:ext>
            </a:extLst>
          </p:cNvPr>
          <p:cNvSpPr>
            <a:spLocks noGrp="1"/>
          </p:cNvSpPr>
          <p:nvPr/>
        </p:nvSpPr>
        <p:spPr>
          <a:xfrm>
            <a:off x="6248400" y="0"/>
            <a:ext cx="0" cy="6858000"/>
          </a:xfrm>
          <a:prstGeom prst="line">
            <a:avLst/>
          </a:prstGeom>
          <a:noFill/>
          <a:ln w="3334">
            <a:solidFill>
              <a:srgbClr val="00F0FF">
                <a:alpha val="9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5068D4E1-6B85-473D-8DAD-BFAB95EF8A72}"/>
              </a:ext>
            </a:extLst>
          </p:cNvPr>
          <p:cNvSpPr>
            <a:spLocks noGrp="1"/>
          </p:cNvSpPr>
          <p:nvPr/>
        </p:nvSpPr>
        <p:spPr>
          <a:xfrm>
            <a:off x="6477000" y="0"/>
            <a:ext cx="0" cy="6858000"/>
          </a:xfrm>
          <a:prstGeom prst="line">
            <a:avLst/>
          </a:prstGeom>
          <a:noFill/>
          <a:ln w="3334">
            <a:solidFill>
              <a:srgbClr val="00F0FF">
                <a:alpha val="9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4E0796B7-9D96-4BAB-AAF4-3EB08D8F170D}"/>
              </a:ext>
            </a:extLst>
          </p:cNvPr>
          <p:cNvSpPr>
            <a:spLocks noGrp="1"/>
          </p:cNvSpPr>
          <p:nvPr/>
        </p:nvSpPr>
        <p:spPr>
          <a:xfrm>
            <a:off x="6705600" y="0"/>
            <a:ext cx="0" cy="6858000"/>
          </a:xfrm>
          <a:prstGeom prst="line">
            <a:avLst/>
          </a:prstGeom>
          <a:noFill/>
          <a:ln w="3334">
            <a:solidFill>
              <a:srgbClr val="00F0FF">
                <a:alpha val="9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C352C0F4-A228-4FA6-8415-2D750B087358}"/>
              </a:ext>
            </a:extLst>
          </p:cNvPr>
          <p:cNvSpPr>
            <a:spLocks noGrp="1"/>
          </p:cNvSpPr>
          <p:nvPr/>
        </p:nvSpPr>
        <p:spPr>
          <a:xfrm>
            <a:off x="6934200" y="0"/>
            <a:ext cx="0" cy="6858000"/>
          </a:xfrm>
          <a:prstGeom prst="line">
            <a:avLst/>
          </a:prstGeom>
          <a:noFill/>
          <a:ln w="3334">
            <a:solidFill>
              <a:srgbClr val="00F0FF">
                <a:alpha val="9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3B4E9238-ABBF-44BE-B4BF-9952E352523E}"/>
              </a:ext>
            </a:extLst>
          </p:cNvPr>
          <p:cNvSpPr>
            <a:spLocks noGrp="1"/>
          </p:cNvSpPr>
          <p:nvPr/>
        </p:nvSpPr>
        <p:spPr>
          <a:xfrm>
            <a:off x="7162800" y="0"/>
            <a:ext cx="0" cy="6858000"/>
          </a:xfrm>
          <a:prstGeom prst="line">
            <a:avLst/>
          </a:prstGeom>
          <a:noFill/>
          <a:ln w="3334">
            <a:solidFill>
              <a:srgbClr val="00F0FF">
                <a:alpha val="9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C86868CD-594F-4CA4-B26C-F0AF5208A852}"/>
              </a:ext>
            </a:extLst>
          </p:cNvPr>
          <p:cNvSpPr>
            <a:spLocks noGrp="1"/>
          </p:cNvSpPr>
          <p:nvPr/>
        </p:nvSpPr>
        <p:spPr>
          <a:xfrm>
            <a:off x="7391400" y="0"/>
            <a:ext cx="0" cy="6858000"/>
          </a:xfrm>
          <a:prstGeom prst="line">
            <a:avLst/>
          </a:prstGeom>
          <a:noFill/>
          <a:ln w="3334">
            <a:solidFill>
              <a:srgbClr val="00F0FF">
                <a:alpha val="9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14BF7896-5C36-4EAD-8256-E84F6FA5A8A9}"/>
              </a:ext>
            </a:extLst>
          </p:cNvPr>
          <p:cNvSpPr>
            <a:spLocks noGrp="1"/>
          </p:cNvSpPr>
          <p:nvPr/>
        </p:nvSpPr>
        <p:spPr>
          <a:xfrm>
            <a:off x="7620000" y="0"/>
            <a:ext cx="0" cy="6858000"/>
          </a:xfrm>
          <a:prstGeom prst="line">
            <a:avLst/>
          </a:prstGeom>
          <a:noFill/>
          <a:ln w="3334">
            <a:solidFill>
              <a:srgbClr val="00F0FF">
                <a:alpha val="9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566BEF84-2611-4A2E-8309-B041FEE43A0F}"/>
              </a:ext>
            </a:extLst>
          </p:cNvPr>
          <p:cNvSpPr>
            <a:spLocks noGrp="1"/>
          </p:cNvSpPr>
          <p:nvPr/>
        </p:nvSpPr>
        <p:spPr>
          <a:xfrm>
            <a:off x="7848600" y="0"/>
            <a:ext cx="0" cy="6858000"/>
          </a:xfrm>
          <a:prstGeom prst="line">
            <a:avLst/>
          </a:prstGeom>
          <a:noFill/>
          <a:ln w="3334">
            <a:solidFill>
              <a:srgbClr val="00F0FF">
                <a:alpha val="9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B45EC3EC-CDBD-433B-A0D9-E665F6FC4C5C}"/>
              </a:ext>
            </a:extLst>
          </p:cNvPr>
          <p:cNvSpPr>
            <a:spLocks noGrp="1"/>
          </p:cNvSpPr>
          <p:nvPr/>
        </p:nvSpPr>
        <p:spPr>
          <a:xfrm>
            <a:off x="8077200" y="0"/>
            <a:ext cx="0" cy="6858000"/>
          </a:xfrm>
          <a:prstGeom prst="line">
            <a:avLst/>
          </a:prstGeom>
          <a:noFill/>
          <a:ln w="3334">
            <a:solidFill>
              <a:srgbClr val="00F0FF">
                <a:alpha val="9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D1F2EA74-683F-41A7-BF12-8F0ECBCDA021}"/>
              </a:ext>
            </a:extLst>
          </p:cNvPr>
          <p:cNvSpPr>
            <a:spLocks noGrp="1"/>
          </p:cNvSpPr>
          <p:nvPr/>
        </p:nvSpPr>
        <p:spPr>
          <a:xfrm>
            <a:off x="8305800" y="0"/>
            <a:ext cx="0" cy="6858000"/>
          </a:xfrm>
          <a:prstGeom prst="line">
            <a:avLst/>
          </a:prstGeom>
          <a:noFill/>
          <a:ln w="3334">
            <a:solidFill>
              <a:srgbClr val="00F0FF">
                <a:alpha val="9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3BBB34A5-0CEF-4F34-8675-1A0B9DDDEE58}"/>
              </a:ext>
            </a:extLst>
          </p:cNvPr>
          <p:cNvSpPr>
            <a:spLocks noGrp="1"/>
          </p:cNvSpPr>
          <p:nvPr/>
        </p:nvSpPr>
        <p:spPr>
          <a:xfrm>
            <a:off x="8534400" y="0"/>
            <a:ext cx="0" cy="6858000"/>
          </a:xfrm>
          <a:prstGeom prst="line">
            <a:avLst/>
          </a:prstGeom>
          <a:noFill/>
          <a:ln w="3334">
            <a:solidFill>
              <a:srgbClr val="00F0FF">
                <a:alpha val="9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63854FEB-5B9D-4E48-BBDE-5020E0D373AA}"/>
              </a:ext>
            </a:extLst>
          </p:cNvPr>
          <p:cNvSpPr>
            <a:spLocks noGrp="1"/>
          </p:cNvSpPr>
          <p:nvPr/>
        </p:nvSpPr>
        <p:spPr>
          <a:xfrm>
            <a:off x="8763000" y="0"/>
            <a:ext cx="0" cy="6858000"/>
          </a:xfrm>
          <a:prstGeom prst="line">
            <a:avLst/>
          </a:prstGeom>
          <a:noFill/>
          <a:ln w="3334">
            <a:solidFill>
              <a:srgbClr val="00F0FF">
                <a:alpha val="9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CEAA4596-285F-4752-AA7A-5F9AAE76D194}"/>
              </a:ext>
            </a:extLst>
          </p:cNvPr>
          <p:cNvSpPr>
            <a:spLocks noGrp="1"/>
          </p:cNvSpPr>
          <p:nvPr/>
        </p:nvSpPr>
        <p:spPr>
          <a:xfrm>
            <a:off x="8991600" y="0"/>
            <a:ext cx="0" cy="6858000"/>
          </a:xfrm>
          <a:prstGeom prst="line">
            <a:avLst/>
          </a:prstGeom>
          <a:noFill/>
          <a:ln w="3334">
            <a:solidFill>
              <a:srgbClr val="00F0FF">
                <a:alpha val="9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F935D020-1D4D-4E0D-8EF1-43B7C994388D}"/>
              </a:ext>
            </a:extLst>
          </p:cNvPr>
          <p:cNvSpPr>
            <a:spLocks noGrp="1"/>
          </p:cNvSpPr>
          <p:nvPr/>
        </p:nvSpPr>
        <p:spPr>
          <a:xfrm>
            <a:off x="9220200" y="0"/>
            <a:ext cx="0" cy="6858000"/>
          </a:xfrm>
          <a:prstGeom prst="line">
            <a:avLst/>
          </a:prstGeom>
          <a:noFill/>
          <a:ln w="3334">
            <a:solidFill>
              <a:srgbClr val="00F0FF">
                <a:alpha val="9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DB952F47-7746-45B5-80CE-BAA9F21E7EED}"/>
              </a:ext>
            </a:extLst>
          </p:cNvPr>
          <p:cNvSpPr>
            <a:spLocks noGrp="1"/>
          </p:cNvSpPr>
          <p:nvPr/>
        </p:nvSpPr>
        <p:spPr>
          <a:xfrm>
            <a:off x="9448800" y="0"/>
            <a:ext cx="0" cy="6858000"/>
          </a:xfrm>
          <a:prstGeom prst="line">
            <a:avLst/>
          </a:prstGeom>
          <a:noFill/>
          <a:ln w="3334">
            <a:solidFill>
              <a:srgbClr val="00F0FF">
                <a:alpha val="9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233834EB-AD6A-4AE4-AD4A-A24ADFA7F3AE}"/>
              </a:ext>
            </a:extLst>
          </p:cNvPr>
          <p:cNvSpPr>
            <a:spLocks noGrp="1"/>
          </p:cNvSpPr>
          <p:nvPr/>
        </p:nvSpPr>
        <p:spPr>
          <a:xfrm>
            <a:off x="9677400" y="0"/>
            <a:ext cx="0" cy="6858000"/>
          </a:xfrm>
          <a:prstGeom prst="line">
            <a:avLst/>
          </a:prstGeom>
          <a:noFill/>
          <a:ln w="3334">
            <a:solidFill>
              <a:srgbClr val="00F0FF">
                <a:alpha val="9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B7522675-F844-4FDC-A348-35580DD77219}"/>
              </a:ext>
            </a:extLst>
          </p:cNvPr>
          <p:cNvSpPr>
            <a:spLocks noGrp="1"/>
          </p:cNvSpPr>
          <p:nvPr/>
        </p:nvSpPr>
        <p:spPr>
          <a:xfrm>
            <a:off x="9906000" y="0"/>
            <a:ext cx="0" cy="6858000"/>
          </a:xfrm>
          <a:prstGeom prst="line">
            <a:avLst/>
          </a:prstGeom>
          <a:noFill/>
          <a:ln w="3334">
            <a:solidFill>
              <a:srgbClr val="00F0FF">
                <a:alpha val="9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270745CA-998F-4FA1-B0E2-AF8CCD4978AF}"/>
              </a:ext>
            </a:extLst>
          </p:cNvPr>
          <p:cNvSpPr>
            <a:spLocks noGrp="1"/>
          </p:cNvSpPr>
          <p:nvPr/>
        </p:nvSpPr>
        <p:spPr>
          <a:xfrm>
            <a:off x="10134600" y="0"/>
            <a:ext cx="0" cy="6858000"/>
          </a:xfrm>
          <a:prstGeom prst="line">
            <a:avLst/>
          </a:prstGeom>
          <a:noFill/>
          <a:ln w="3334">
            <a:solidFill>
              <a:srgbClr val="00F0FF">
                <a:alpha val="9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B968FF08-292F-4164-9F03-2409BEC05897}"/>
              </a:ext>
            </a:extLst>
          </p:cNvPr>
          <p:cNvSpPr>
            <a:spLocks noGrp="1"/>
          </p:cNvSpPr>
          <p:nvPr/>
        </p:nvSpPr>
        <p:spPr>
          <a:xfrm>
            <a:off x="10363200" y="0"/>
            <a:ext cx="0" cy="6858000"/>
          </a:xfrm>
          <a:prstGeom prst="line">
            <a:avLst/>
          </a:prstGeom>
          <a:noFill/>
          <a:ln w="3334">
            <a:solidFill>
              <a:srgbClr val="00F0FF">
                <a:alpha val="9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E840469C-BFB7-4822-8695-24B7BF4209A1}"/>
              </a:ext>
            </a:extLst>
          </p:cNvPr>
          <p:cNvSpPr>
            <a:spLocks noGrp="1"/>
          </p:cNvSpPr>
          <p:nvPr/>
        </p:nvSpPr>
        <p:spPr>
          <a:xfrm>
            <a:off x="10591800" y="0"/>
            <a:ext cx="0" cy="6858000"/>
          </a:xfrm>
          <a:prstGeom prst="line">
            <a:avLst/>
          </a:prstGeom>
          <a:noFill/>
          <a:ln w="3334">
            <a:solidFill>
              <a:srgbClr val="00F0FF">
                <a:alpha val="9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2C27F5DC-1BCA-4405-AA79-BE1BB72D702D}"/>
              </a:ext>
            </a:extLst>
          </p:cNvPr>
          <p:cNvSpPr>
            <a:spLocks noGrp="1"/>
          </p:cNvSpPr>
          <p:nvPr/>
        </p:nvSpPr>
        <p:spPr>
          <a:xfrm>
            <a:off x="10820400" y="0"/>
            <a:ext cx="0" cy="6858000"/>
          </a:xfrm>
          <a:prstGeom prst="line">
            <a:avLst/>
          </a:prstGeom>
          <a:noFill/>
          <a:ln w="3334">
            <a:solidFill>
              <a:srgbClr val="00F0FF">
                <a:alpha val="9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6EF64317-3A6C-476D-915F-7908AA75C4C3}"/>
              </a:ext>
            </a:extLst>
          </p:cNvPr>
          <p:cNvSpPr>
            <a:spLocks noGrp="1"/>
          </p:cNvSpPr>
          <p:nvPr/>
        </p:nvSpPr>
        <p:spPr>
          <a:xfrm>
            <a:off x="11049000" y="0"/>
            <a:ext cx="0" cy="6858000"/>
          </a:xfrm>
          <a:prstGeom prst="line">
            <a:avLst/>
          </a:prstGeom>
          <a:noFill/>
          <a:ln w="3334">
            <a:solidFill>
              <a:srgbClr val="00F0FF">
                <a:alpha val="9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AAEE6CF7-3DCB-4E8C-885D-9595844FE04C}"/>
              </a:ext>
            </a:extLst>
          </p:cNvPr>
          <p:cNvSpPr>
            <a:spLocks noGrp="1"/>
          </p:cNvSpPr>
          <p:nvPr/>
        </p:nvSpPr>
        <p:spPr>
          <a:xfrm>
            <a:off x="11277600" y="0"/>
            <a:ext cx="0" cy="6858000"/>
          </a:xfrm>
          <a:prstGeom prst="line">
            <a:avLst/>
          </a:prstGeom>
          <a:noFill/>
          <a:ln w="3334">
            <a:solidFill>
              <a:srgbClr val="00F0FF">
                <a:alpha val="9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2206E235-A4E5-477F-961C-A463FC410E1B}"/>
              </a:ext>
            </a:extLst>
          </p:cNvPr>
          <p:cNvSpPr>
            <a:spLocks noGrp="1"/>
          </p:cNvSpPr>
          <p:nvPr/>
        </p:nvSpPr>
        <p:spPr>
          <a:xfrm>
            <a:off x="11506200" y="0"/>
            <a:ext cx="0" cy="6858000"/>
          </a:xfrm>
          <a:prstGeom prst="line">
            <a:avLst/>
          </a:prstGeom>
          <a:noFill/>
          <a:ln w="3334">
            <a:solidFill>
              <a:srgbClr val="00F0FF">
                <a:alpha val="9000"/>
              </a:srgbClr>
            </a:solidFill>
            <a:prstDash val="solid"/>
          </a:ln>
        </p:spPr>
        <p:txBody>
          <a:bodyPr/>
          <a:lstStyle/>
          <a:p>
            <a:endParaRPr lang="zh-CN" altLang="en-US"/>
          </a:p>
        </p:txBody>
      </p:sp>
      <p:sp>
        <p:nvSpPr>
          <p:cNvPr id="81" name="grid-minor-v">
            <a:extLst>
              <a:ext uri="{FF2B5EF4-FFF2-40B4-BE49-F238E27FC236}">
                <a16:creationId xmlns:a16="http://schemas.microsoft.com/office/drawing/2014/main" id="{D54EEE8C-0AC0-4EE6-9508-2D24620EED15}"/>
              </a:ext>
            </a:extLst>
          </p:cNvPr>
          <p:cNvSpPr>
            <a:spLocks noGrp="1"/>
          </p:cNvSpPr>
          <p:nvPr/>
        </p:nvSpPr>
        <p:spPr>
          <a:xfrm>
            <a:off x="11734800" y="0"/>
            <a:ext cx="0" cy="6858000"/>
          </a:xfrm>
          <a:prstGeom prst="line">
            <a:avLst/>
          </a:prstGeom>
          <a:noFill/>
          <a:ln w="3334">
            <a:solidFill>
              <a:srgbClr val="00F0FF">
                <a:alpha val="9000"/>
              </a:srgbClr>
            </a:solidFill>
            <a:prstDash val="solid"/>
          </a:ln>
        </p:spPr>
        <p:txBody>
          <a:bodyPr/>
          <a:lstStyle/>
          <a:p>
            <a:endParaRPr lang="zh-CN" altLang="en-US"/>
          </a:p>
        </p:txBody>
      </p:sp>
      <p:sp>
        <p:nvSpPr>
          <p:cNvPr id="82" name="top-rule">
            <a:extLst>
              <a:ext uri="{FF2B5EF4-FFF2-40B4-BE49-F238E27FC236}">
                <a16:creationId xmlns:a16="http://schemas.microsoft.com/office/drawing/2014/main" id="{87E95640-92CF-493F-A158-091EC496AC8E}"/>
              </a:ext>
            </a:extLst>
          </p:cNvPr>
          <p:cNvSpPr>
            <a:spLocks noGrp="1"/>
          </p:cNvSpPr>
          <p:nvPr/>
        </p:nvSpPr>
        <p:spPr>
          <a:xfrm>
            <a:off x="533400" y="400050"/>
            <a:ext cx="11125200" cy="0"/>
          </a:xfrm>
          <a:prstGeom prst="line">
            <a:avLst/>
          </a:prstGeom>
          <a:noFill/>
          <a:ln w="9525">
            <a:solidFill>
              <a:srgbClr val="D8D8D2"/>
            </a:solidFill>
            <a:prstDash val="solid"/>
          </a:ln>
        </p:spPr>
        <p:txBody>
          <a:bodyPr/>
          <a:lstStyle/>
          <a:p>
            <a:endParaRPr lang="zh-CN" altLang="en-US"/>
          </a:p>
        </p:txBody>
      </p:sp>
      <p:sp>
        <p:nvSpPr>
          <p:cNvPr id="83" name="bottom-rule">
            <a:extLst>
              <a:ext uri="{FF2B5EF4-FFF2-40B4-BE49-F238E27FC236}">
                <a16:creationId xmlns:a16="http://schemas.microsoft.com/office/drawing/2014/main" id="{490F5FCA-CD13-4A93-A912-65AD5E92158B}"/>
              </a:ext>
            </a:extLst>
          </p:cNvPr>
          <p:cNvSpPr>
            <a:spLocks noGrp="1"/>
          </p:cNvSpPr>
          <p:nvPr/>
        </p:nvSpPr>
        <p:spPr>
          <a:xfrm>
            <a:off x="533400" y="6457950"/>
            <a:ext cx="11125200" cy="0"/>
          </a:xfrm>
          <a:prstGeom prst="line">
            <a:avLst/>
          </a:prstGeom>
          <a:noFill/>
          <a:ln w="9525">
            <a:solidFill>
              <a:srgbClr val="D8D8D2"/>
            </a:solidFill>
            <a:prstDash val="solid"/>
          </a:ln>
        </p:spPr>
        <p:txBody>
          <a:bodyPr/>
          <a:lstStyle/>
          <a:p>
            <a:endParaRPr lang="zh-CN" altLang="en-US"/>
          </a:p>
        </p:txBody>
      </p:sp>
      <p:sp>
        <p:nvSpPr>
          <p:cNvPr id="84" name="nav-dot">
            <a:extLst>
              <a:ext uri="{FF2B5EF4-FFF2-40B4-BE49-F238E27FC236}">
                <a16:creationId xmlns:a16="http://schemas.microsoft.com/office/drawing/2014/main" id="{F93372B6-9408-4AF7-A9F9-E8746CF3E893}"/>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5" name="brand">
            <a:extLst>
              <a:ext uri="{FF2B5EF4-FFF2-40B4-BE49-F238E27FC236}">
                <a16:creationId xmlns:a16="http://schemas.microsoft.com/office/drawing/2014/main" id="{0165EB3E-6EED-4FA4-AD02-9E09A5BF79D1}"/>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111111"/>
                </a:solidFill>
                <a:latin typeface="Arial"/>
                <a:ea typeface="Arial"/>
                <a:cs typeface="Arial"/>
              </a:defRPr>
            </a:pPr>
            <a:r>
              <a:rPr sz="975" b="1" i="0">
                <a:solidFill>
                  <a:srgbClr val="111111"/>
                </a:solidFill>
                <a:latin typeface="Arial"/>
                <a:ea typeface="Arial"/>
                <a:cs typeface="Arial"/>
              </a:rPr>
              <a:t>ZONG ZHI</a:t>
            </a:r>
          </a:p>
        </p:txBody>
      </p:sp>
      <p:sp>
        <p:nvSpPr>
          <p:cNvPr id="86" name="slide-kicker">
            <a:extLst>
              <a:ext uri="{FF2B5EF4-FFF2-40B4-BE49-F238E27FC236}">
                <a16:creationId xmlns:a16="http://schemas.microsoft.com/office/drawing/2014/main" id="{A1165711-AF56-4756-8839-8A67678DF04D}"/>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GRAPHIC / VERTICAL POSTER</a:t>
            </a:r>
          </a:p>
        </p:txBody>
      </p:sp>
      <p:sp>
        <p:nvSpPr>
          <p:cNvPr id="87" name="page-num">
            <a:extLst>
              <a:ext uri="{FF2B5EF4-FFF2-40B4-BE49-F238E27FC236}">
                <a16:creationId xmlns:a16="http://schemas.microsoft.com/office/drawing/2014/main" id="{2666A5B1-E065-4A3E-A8DA-FBC6403DA7AD}"/>
              </a:ext>
            </a:extLst>
          </p:cNvPr>
          <p:cNvSpPr>
            <a:spLocks noGrp="1"/>
          </p:cNvSpPr>
          <p:nvPr/>
        </p:nvSpPr>
        <p:spPr>
          <a:xfrm>
            <a:off x="10725150" y="6543675"/>
            <a:ext cx="933450" cy="171450"/>
          </a:xfrm>
          <a:prstGeom prst="rect">
            <a:avLst/>
          </a:prstGeom>
          <a:noFill/>
          <a:ln w="0">
            <a:noFill/>
            <a:prstDash val="solid"/>
          </a:ln>
        </p:spPr>
        <p:txBody>
          <a:bodyPr wrap="square" lIns="0" tIns="0" rIns="0" bIns="0" anchor="t">
            <a:normAutofit/>
          </a:bodyPr>
          <a:lstStyle/>
          <a:p>
            <a:pPr algn="r">
              <a:defRPr sz="900" b="0" i="0">
                <a:solidFill>
                  <a:srgbClr val="666666"/>
                </a:solidFill>
                <a:latin typeface="Arial"/>
                <a:ea typeface="Arial"/>
                <a:cs typeface="Arial"/>
              </a:defRPr>
            </a:pPr>
            <a:r>
              <a:rPr lang="en-US" sz="900" dirty="0">
                <a:solidFill>
                  <a:srgbClr val="666666"/>
                </a:solidFill>
                <a:latin typeface="Arial"/>
                <a:ea typeface="Arial"/>
                <a:cs typeface="Arial"/>
              </a:rPr>
              <a:t>1</a:t>
            </a:r>
            <a:r>
              <a:rPr sz="900" b="0" i="0" dirty="0">
                <a:solidFill>
                  <a:srgbClr val="666666"/>
                </a:solidFill>
                <a:latin typeface="Arial"/>
                <a:ea typeface="Arial"/>
                <a:cs typeface="Arial"/>
              </a:rPr>
              <a:t>6 / 20</a:t>
            </a:r>
          </a:p>
        </p:txBody>
      </p:sp>
      <p:sp>
        <p:nvSpPr>
          <p:cNvPr id="88" name="vertical-poster">
            <a:extLst>
              <a:ext uri="{FF2B5EF4-FFF2-40B4-BE49-F238E27FC236}">
                <a16:creationId xmlns:a16="http://schemas.microsoft.com/office/drawing/2014/main" id="{9F28B32F-9F76-4F12-8D7A-ACA71DBCB1FA}"/>
              </a:ext>
            </a:extLst>
          </p:cNvPr>
          <p:cNvSpPr>
            <a:spLocks noGrp="1"/>
          </p:cNvSpPr>
          <p:nvPr/>
        </p:nvSpPr>
        <p:spPr>
          <a:xfrm>
            <a:off x="990600" y="819150"/>
            <a:ext cx="3657600" cy="4953000"/>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89" name="vertical-poster-inner">
            <a:extLst>
              <a:ext uri="{FF2B5EF4-FFF2-40B4-BE49-F238E27FC236}">
                <a16:creationId xmlns:a16="http://schemas.microsoft.com/office/drawing/2014/main" id="{F3F6B1ED-8BC9-4F71-BAEC-52A2198FE0E4}"/>
              </a:ext>
            </a:extLst>
          </p:cNvPr>
          <p:cNvSpPr>
            <a:spLocks noGrp="1"/>
          </p:cNvSpPr>
          <p:nvPr/>
        </p:nvSpPr>
        <p:spPr>
          <a:xfrm>
            <a:off x="1085850" y="914400"/>
            <a:ext cx="3467100" cy="4762500"/>
          </a:xfrm>
          <a:prstGeom prst="rect">
            <a:avLst/>
          </a:prstGeom>
          <a:noFill/>
          <a:ln w="9525">
            <a:solidFill>
              <a:srgbClr val="111111">
                <a:alpha val="10000"/>
              </a:srgbClr>
            </a:solidFill>
            <a:prstDash val="solid"/>
          </a:ln>
        </p:spPr>
        <p:txBody>
          <a:bodyPr/>
          <a:lstStyle/>
          <a:p>
            <a:endParaRPr lang="zh-CN" altLang="en-US"/>
          </a:p>
        </p:txBody>
      </p:sp>
      <p:sp>
        <p:nvSpPr>
          <p:cNvPr id="90" name="vertical-poster-diag-1">
            <a:extLst>
              <a:ext uri="{FF2B5EF4-FFF2-40B4-BE49-F238E27FC236}">
                <a16:creationId xmlns:a16="http://schemas.microsoft.com/office/drawing/2014/main" id="{CB7D2051-572A-482A-93B2-EFE30AE333F3}"/>
              </a:ext>
            </a:extLst>
          </p:cNvPr>
          <p:cNvSpPr>
            <a:spLocks noGrp="1"/>
          </p:cNvSpPr>
          <p:nvPr/>
        </p:nvSpPr>
        <p:spPr>
          <a:xfrm>
            <a:off x="1200150" y="1028700"/>
            <a:ext cx="3238500" cy="4533900"/>
          </a:xfrm>
          <a:prstGeom prst="line">
            <a:avLst/>
          </a:prstGeom>
          <a:noFill/>
          <a:ln w="9525">
            <a:solidFill>
              <a:srgbClr val="111111">
                <a:alpha val="14000"/>
              </a:srgbClr>
            </a:solidFill>
            <a:prstDash val="solid"/>
          </a:ln>
        </p:spPr>
        <p:txBody>
          <a:bodyPr/>
          <a:lstStyle/>
          <a:p>
            <a:endParaRPr lang="zh-CN" altLang="en-US"/>
          </a:p>
        </p:txBody>
      </p:sp>
      <p:sp>
        <p:nvSpPr>
          <p:cNvPr id="91" name="vertical-poster-diag-2">
            <a:extLst>
              <a:ext uri="{FF2B5EF4-FFF2-40B4-BE49-F238E27FC236}">
                <a16:creationId xmlns:a16="http://schemas.microsoft.com/office/drawing/2014/main" id="{72860104-EC71-4DCA-80B5-A2930408DCD9}"/>
              </a:ext>
            </a:extLst>
          </p:cNvPr>
          <p:cNvSpPr>
            <a:spLocks noGrp="1"/>
          </p:cNvSpPr>
          <p:nvPr/>
        </p:nvSpPr>
        <p:spPr>
          <a:xfrm>
            <a:off x="4438650" y="1028700"/>
            <a:ext cx="0" cy="4533900"/>
          </a:xfrm>
          <a:prstGeom prst="line">
            <a:avLst/>
          </a:prstGeom>
          <a:noFill/>
          <a:ln w="9525">
            <a:solidFill>
              <a:srgbClr val="111111">
                <a:alpha val="14000"/>
              </a:srgbClr>
            </a:solidFill>
            <a:prstDash val="solid"/>
          </a:ln>
        </p:spPr>
        <p:txBody>
          <a:bodyPr/>
          <a:lstStyle/>
          <a:p>
            <a:endParaRPr lang="zh-CN" altLang="en-US"/>
          </a:p>
        </p:txBody>
      </p:sp>
      <p:sp>
        <p:nvSpPr>
          <p:cNvPr id="92" name="tick">
            <a:extLst>
              <a:ext uri="{FF2B5EF4-FFF2-40B4-BE49-F238E27FC236}">
                <a16:creationId xmlns:a16="http://schemas.microsoft.com/office/drawing/2014/main" id="{FFF78AB9-70F1-4FBE-BFA5-4391F4E283DC}"/>
              </a:ext>
            </a:extLst>
          </p:cNvPr>
          <p:cNvSpPr>
            <a:spLocks noGrp="1"/>
          </p:cNvSpPr>
          <p:nvPr/>
        </p:nvSpPr>
        <p:spPr>
          <a:xfrm>
            <a:off x="990600" y="819150"/>
            <a:ext cx="209550" cy="0"/>
          </a:xfrm>
          <a:prstGeom prst="line">
            <a:avLst/>
          </a:prstGeom>
          <a:noFill/>
          <a:ln w="19050">
            <a:solidFill>
              <a:srgbClr val="111111"/>
            </a:solidFill>
            <a:prstDash val="solid"/>
          </a:ln>
        </p:spPr>
        <p:txBody>
          <a:bodyPr/>
          <a:lstStyle/>
          <a:p>
            <a:endParaRPr lang="zh-CN" altLang="en-US"/>
          </a:p>
        </p:txBody>
      </p:sp>
      <p:sp>
        <p:nvSpPr>
          <p:cNvPr id="93" name="tick">
            <a:extLst>
              <a:ext uri="{FF2B5EF4-FFF2-40B4-BE49-F238E27FC236}">
                <a16:creationId xmlns:a16="http://schemas.microsoft.com/office/drawing/2014/main" id="{8BB63FFC-DCF8-4AA0-877A-BE287A28A0C6}"/>
              </a:ext>
            </a:extLst>
          </p:cNvPr>
          <p:cNvSpPr>
            <a:spLocks noGrp="1"/>
          </p:cNvSpPr>
          <p:nvPr/>
        </p:nvSpPr>
        <p:spPr>
          <a:xfrm>
            <a:off x="990600" y="819150"/>
            <a:ext cx="0" cy="209550"/>
          </a:xfrm>
          <a:prstGeom prst="line">
            <a:avLst/>
          </a:prstGeom>
          <a:noFill/>
          <a:ln w="19050">
            <a:solidFill>
              <a:srgbClr val="111111"/>
            </a:solidFill>
            <a:prstDash val="solid"/>
          </a:ln>
        </p:spPr>
        <p:txBody>
          <a:bodyPr/>
          <a:lstStyle/>
          <a:p>
            <a:endParaRPr lang="zh-CN" altLang="en-US"/>
          </a:p>
        </p:txBody>
      </p:sp>
      <p:sp>
        <p:nvSpPr>
          <p:cNvPr id="94" name="tick">
            <a:extLst>
              <a:ext uri="{FF2B5EF4-FFF2-40B4-BE49-F238E27FC236}">
                <a16:creationId xmlns:a16="http://schemas.microsoft.com/office/drawing/2014/main" id="{D7AAFC67-6125-4A3C-887C-31E4EBA0770A}"/>
              </a:ext>
            </a:extLst>
          </p:cNvPr>
          <p:cNvSpPr>
            <a:spLocks noGrp="1"/>
          </p:cNvSpPr>
          <p:nvPr/>
        </p:nvSpPr>
        <p:spPr>
          <a:xfrm>
            <a:off x="4438650" y="819150"/>
            <a:ext cx="209550" cy="0"/>
          </a:xfrm>
          <a:prstGeom prst="line">
            <a:avLst/>
          </a:prstGeom>
          <a:noFill/>
          <a:ln w="19050">
            <a:solidFill>
              <a:srgbClr val="111111"/>
            </a:solidFill>
            <a:prstDash val="solid"/>
          </a:ln>
        </p:spPr>
        <p:txBody>
          <a:bodyPr/>
          <a:lstStyle/>
          <a:p>
            <a:endParaRPr lang="zh-CN" altLang="en-US"/>
          </a:p>
        </p:txBody>
      </p:sp>
      <p:sp>
        <p:nvSpPr>
          <p:cNvPr id="95" name="tick">
            <a:extLst>
              <a:ext uri="{FF2B5EF4-FFF2-40B4-BE49-F238E27FC236}">
                <a16:creationId xmlns:a16="http://schemas.microsoft.com/office/drawing/2014/main" id="{F9E5130C-F21D-4D6F-8056-8117871F3903}"/>
              </a:ext>
            </a:extLst>
          </p:cNvPr>
          <p:cNvSpPr>
            <a:spLocks noGrp="1"/>
          </p:cNvSpPr>
          <p:nvPr/>
        </p:nvSpPr>
        <p:spPr>
          <a:xfrm>
            <a:off x="4648200" y="819150"/>
            <a:ext cx="0" cy="209550"/>
          </a:xfrm>
          <a:prstGeom prst="line">
            <a:avLst/>
          </a:prstGeom>
          <a:noFill/>
          <a:ln w="19050">
            <a:solidFill>
              <a:srgbClr val="111111"/>
            </a:solidFill>
            <a:prstDash val="solid"/>
          </a:ln>
        </p:spPr>
        <p:txBody>
          <a:bodyPr/>
          <a:lstStyle/>
          <a:p>
            <a:endParaRPr lang="zh-CN" altLang="en-US"/>
          </a:p>
        </p:txBody>
      </p:sp>
      <p:sp>
        <p:nvSpPr>
          <p:cNvPr id="96" name="tick">
            <a:extLst>
              <a:ext uri="{FF2B5EF4-FFF2-40B4-BE49-F238E27FC236}">
                <a16:creationId xmlns:a16="http://schemas.microsoft.com/office/drawing/2014/main" id="{BECD1D1C-4AB0-4E2A-8F11-96D5B7D5F1CF}"/>
              </a:ext>
            </a:extLst>
          </p:cNvPr>
          <p:cNvSpPr>
            <a:spLocks noGrp="1"/>
          </p:cNvSpPr>
          <p:nvPr/>
        </p:nvSpPr>
        <p:spPr>
          <a:xfrm>
            <a:off x="990600" y="5772150"/>
            <a:ext cx="209550" cy="0"/>
          </a:xfrm>
          <a:prstGeom prst="line">
            <a:avLst/>
          </a:prstGeom>
          <a:noFill/>
          <a:ln w="19050">
            <a:solidFill>
              <a:srgbClr val="111111"/>
            </a:solidFill>
            <a:prstDash val="solid"/>
          </a:ln>
        </p:spPr>
        <p:txBody>
          <a:bodyPr/>
          <a:lstStyle/>
          <a:p>
            <a:endParaRPr lang="zh-CN" altLang="en-US"/>
          </a:p>
        </p:txBody>
      </p:sp>
      <p:sp>
        <p:nvSpPr>
          <p:cNvPr id="97" name="tick">
            <a:extLst>
              <a:ext uri="{FF2B5EF4-FFF2-40B4-BE49-F238E27FC236}">
                <a16:creationId xmlns:a16="http://schemas.microsoft.com/office/drawing/2014/main" id="{66CAFE2C-F01A-4C48-BBC5-11401B6CAF22}"/>
              </a:ext>
            </a:extLst>
          </p:cNvPr>
          <p:cNvSpPr>
            <a:spLocks noGrp="1"/>
          </p:cNvSpPr>
          <p:nvPr/>
        </p:nvSpPr>
        <p:spPr>
          <a:xfrm>
            <a:off x="990600" y="5562600"/>
            <a:ext cx="0" cy="209550"/>
          </a:xfrm>
          <a:prstGeom prst="line">
            <a:avLst/>
          </a:prstGeom>
          <a:noFill/>
          <a:ln w="19050">
            <a:solidFill>
              <a:srgbClr val="111111"/>
            </a:solidFill>
            <a:prstDash val="solid"/>
          </a:ln>
        </p:spPr>
        <p:txBody>
          <a:bodyPr/>
          <a:lstStyle/>
          <a:p>
            <a:endParaRPr lang="zh-CN" altLang="en-US"/>
          </a:p>
        </p:txBody>
      </p:sp>
      <p:sp>
        <p:nvSpPr>
          <p:cNvPr id="98" name="tick">
            <a:extLst>
              <a:ext uri="{FF2B5EF4-FFF2-40B4-BE49-F238E27FC236}">
                <a16:creationId xmlns:a16="http://schemas.microsoft.com/office/drawing/2014/main" id="{28667972-AF9D-4110-A5BC-F193CC03F0F0}"/>
              </a:ext>
            </a:extLst>
          </p:cNvPr>
          <p:cNvSpPr>
            <a:spLocks noGrp="1"/>
          </p:cNvSpPr>
          <p:nvPr/>
        </p:nvSpPr>
        <p:spPr>
          <a:xfrm>
            <a:off x="4438650" y="5772150"/>
            <a:ext cx="209550" cy="0"/>
          </a:xfrm>
          <a:prstGeom prst="line">
            <a:avLst/>
          </a:prstGeom>
          <a:noFill/>
          <a:ln w="19050">
            <a:solidFill>
              <a:srgbClr val="111111"/>
            </a:solidFill>
            <a:prstDash val="solid"/>
          </a:ln>
        </p:spPr>
        <p:txBody>
          <a:bodyPr/>
          <a:lstStyle/>
          <a:p>
            <a:endParaRPr lang="zh-CN" altLang="en-US"/>
          </a:p>
        </p:txBody>
      </p:sp>
      <p:sp>
        <p:nvSpPr>
          <p:cNvPr id="99" name="tick">
            <a:extLst>
              <a:ext uri="{FF2B5EF4-FFF2-40B4-BE49-F238E27FC236}">
                <a16:creationId xmlns:a16="http://schemas.microsoft.com/office/drawing/2014/main" id="{49BA3A51-9DAB-451B-8DB4-F49F6AF4B476}"/>
              </a:ext>
            </a:extLst>
          </p:cNvPr>
          <p:cNvSpPr>
            <a:spLocks noGrp="1"/>
          </p:cNvSpPr>
          <p:nvPr/>
        </p:nvSpPr>
        <p:spPr>
          <a:xfrm>
            <a:off x="4648200" y="5562600"/>
            <a:ext cx="0" cy="209550"/>
          </a:xfrm>
          <a:prstGeom prst="line">
            <a:avLst/>
          </a:prstGeom>
          <a:noFill/>
          <a:ln w="19050">
            <a:solidFill>
              <a:srgbClr val="111111"/>
            </a:solidFill>
            <a:prstDash val="solid"/>
          </a:ln>
        </p:spPr>
        <p:txBody>
          <a:bodyPr/>
          <a:lstStyle/>
          <a:p>
            <a:endParaRPr lang="zh-CN" altLang="en-US"/>
          </a:p>
        </p:txBody>
      </p:sp>
      <p:sp>
        <p:nvSpPr>
          <p:cNvPr id="100" name="vertical-poster-label">
            <a:extLst>
              <a:ext uri="{FF2B5EF4-FFF2-40B4-BE49-F238E27FC236}">
                <a16:creationId xmlns:a16="http://schemas.microsoft.com/office/drawing/2014/main" id="{88B18FCD-6EC4-46EF-BF73-0F6118E776E7}"/>
              </a:ext>
            </a:extLst>
          </p:cNvPr>
          <p:cNvSpPr>
            <a:spLocks noGrp="1"/>
          </p:cNvSpPr>
          <p:nvPr/>
        </p:nvSpPr>
        <p:spPr>
          <a:xfrm>
            <a:off x="1147293" y="5943600"/>
            <a:ext cx="3124200" cy="266700"/>
          </a:xfrm>
          <a:prstGeom prst="rect">
            <a:avLst/>
          </a:prstGeom>
          <a:noFill/>
          <a:ln w="0">
            <a:noFill/>
            <a:prstDash val="solid"/>
          </a:ln>
        </p:spPr>
        <p:txBody>
          <a:bodyPr wrap="square" lIns="0" tIns="0" rIns="0" bIns="0" anchor="t">
            <a:normAutofit/>
          </a:bodyPr>
          <a:lstStyle/>
          <a:p>
            <a:pPr algn="ctr">
              <a:defRPr sz="1309" b="1" i="0">
                <a:solidFill>
                  <a:srgbClr val="111111"/>
                </a:solidFill>
                <a:latin typeface="Arial"/>
                <a:ea typeface="Arial"/>
                <a:cs typeface="Arial"/>
              </a:defRPr>
            </a:pPr>
            <a:r>
              <a:rPr sz="1309" b="1" i="0" dirty="0">
                <a:solidFill>
                  <a:srgbClr val="111111"/>
                </a:solidFill>
                <a:latin typeface="Arial"/>
                <a:ea typeface="Arial"/>
                <a:cs typeface="Arial"/>
              </a:rPr>
              <a:t>VERTICAL POSTER</a:t>
            </a:r>
          </a:p>
        </p:txBody>
      </p:sp>
      <p:sp>
        <p:nvSpPr>
          <p:cNvPr id="101" name="vertical-poster-note">
            <a:extLst>
              <a:ext uri="{FF2B5EF4-FFF2-40B4-BE49-F238E27FC236}">
                <a16:creationId xmlns:a16="http://schemas.microsoft.com/office/drawing/2014/main" id="{0C0C20D2-20EA-442C-9BF8-E16D491DEF34}"/>
              </a:ext>
            </a:extLst>
          </p:cNvPr>
          <p:cNvSpPr>
            <a:spLocks noGrp="1"/>
          </p:cNvSpPr>
          <p:nvPr/>
        </p:nvSpPr>
        <p:spPr>
          <a:xfrm>
            <a:off x="1147293" y="6248400"/>
            <a:ext cx="3124200" cy="209550"/>
          </a:xfrm>
          <a:prstGeom prst="rect">
            <a:avLst/>
          </a:prstGeom>
          <a:noFill/>
          <a:ln w="0">
            <a:noFill/>
            <a:prstDash val="solid"/>
          </a:ln>
        </p:spPr>
        <p:txBody>
          <a:bodyPr wrap="square" lIns="0" tIns="0" rIns="0" bIns="0" anchor="t">
            <a:normAutofit/>
          </a:bodyPr>
          <a:lstStyle/>
          <a:p>
            <a:pPr algn="ctr">
              <a:defRPr sz="750" b="0" i="0">
                <a:solidFill>
                  <a:srgbClr val="666666"/>
                </a:solidFill>
                <a:latin typeface="Microsoft YaHei"/>
                <a:ea typeface="Microsoft YaHei"/>
                <a:cs typeface="Microsoft YaHei"/>
              </a:defRPr>
            </a:pPr>
            <a:r>
              <a:rPr sz="750" b="0" i="0">
                <a:solidFill>
                  <a:srgbClr val="666666"/>
                </a:solidFill>
                <a:latin typeface="Microsoft YaHei"/>
                <a:ea typeface="Microsoft YaHei"/>
                <a:cs typeface="Microsoft YaHei"/>
              </a:rPr>
              <a:t>替换图片 · 0.74:1 · crop cover</a:t>
            </a:r>
          </a:p>
        </p:txBody>
      </p:sp>
      <p:sp>
        <p:nvSpPr>
          <p:cNvPr id="102" name="vertical-poster-chip-bg">
            <a:extLst>
              <a:ext uri="{FF2B5EF4-FFF2-40B4-BE49-F238E27FC236}">
                <a16:creationId xmlns:a16="http://schemas.microsoft.com/office/drawing/2014/main" id="{FCB6FD28-E90B-4C53-AD4A-B017CD63241E}"/>
              </a:ext>
            </a:extLst>
          </p:cNvPr>
          <p:cNvSpPr>
            <a:spLocks noGrp="1"/>
          </p:cNvSpPr>
          <p:nvPr/>
        </p:nvSpPr>
        <p:spPr>
          <a:xfrm>
            <a:off x="1143000" y="971550"/>
            <a:ext cx="609600" cy="209550"/>
          </a:xfrm>
          <a:prstGeom prst="rect">
            <a:avLst/>
          </a:prstGeom>
          <a:solidFill>
            <a:srgbClr val="111111"/>
          </a:solidFill>
          <a:ln w="0">
            <a:noFill/>
            <a:prstDash val="solid"/>
          </a:ln>
        </p:spPr>
        <p:txBody>
          <a:bodyPr/>
          <a:lstStyle/>
          <a:p>
            <a:endParaRPr lang="zh-CN" altLang="en-US"/>
          </a:p>
        </p:txBody>
      </p:sp>
      <p:sp>
        <p:nvSpPr>
          <p:cNvPr id="103" name="vertical-poster-chip">
            <a:extLst>
              <a:ext uri="{FF2B5EF4-FFF2-40B4-BE49-F238E27FC236}">
                <a16:creationId xmlns:a16="http://schemas.microsoft.com/office/drawing/2014/main" id="{6150876A-8CFB-443A-BF42-69AFFC942C9C}"/>
              </a:ext>
            </a:extLst>
          </p:cNvPr>
          <p:cNvSpPr>
            <a:spLocks noGrp="1"/>
          </p:cNvSpPr>
          <p:nvPr/>
        </p:nvSpPr>
        <p:spPr>
          <a:xfrm>
            <a:off x="1209675" y="1009650"/>
            <a:ext cx="476250" cy="114300"/>
          </a:xfrm>
          <a:prstGeom prst="rect">
            <a:avLst/>
          </a:prstGeom>
          <a:noFill/>
          <a:ln w="0">
            <a:noFill/>
            <a:prstDash val="solid"/>
          </a:ln>
        </p:spPr>
        <p:txBody>
          <a:bodyPr wrap="square" lIns="0" tIns="0" rIns="0" bIns="0" anchor="t">
            <a:normAutofit/>
          </a:bodyPr>
          <a:lstStyle/>
          <a:p>
            <a:pPr algn="ctr">
              <a:defRPr sz="750" b="1" i="0">
                <a:solidFill>
                  <a:srgbClr val="F5F5F3"/>
                </a:solidFill>
                <a:latin typeface="Arial"/>
                <a:ea typeface="Arial"/>
                <a:cs typeface="Arial"/>
              </a:defRPr>
            </a:pPr>
            <a:r>
              <a:rPr sz="750" b="1" i="0">
                <a:solidFill>
                  <a:srgbClr val="F5F5F3"/>
                </a:solidFill>
                <a:latin typeface="Arial"/>
                <a:ea typeface="Arial"/>
                <a:cs typeface="Arial"/>
              </a:rPr>
              <a:t>0.74:1</a:t>
            </a:r>
          </a:p>
        </p:txBody>
      </p:sp>
      <p:sp>
        <p:nvSpPr>
          <p:cNvPr id="104" name="vertical-poster-dot">
            <a:extLst>
              <a:ext uri="{FF2B5EF4-FFF2-40B4-BE49-F238E27FC236}">
                <a16:creationId xmlns:a16="http://schemas.microsoft.com/office/drawing/2014/main" id="{E9E64D71-3499-4CC6-8DBA-02EEEE0ECDCA}"/>
              </a:ext>
            </a:extLst>
          </p:cNvPr>
          <p:cNvSpPr>
            <a:spLocks noGrp="1"/>
          </p:cNvSpPr>
          <p:nvPr/>
        </p:nvSpPr>
        <p:spPr>
          <a:xfrm>
            <a:off x="4324350" y="971550"/>
            <a:ext cx="133350" cy="133350"/>
          </a:xfrm>
          <a:prstGeom prst="ellipse">
            <a:avLst/>
          </a:prstGeom>
          <a:solidFill>
            <a:srgbClr val="111111"/>
          </a:solidFill>
          <a:ln w="0">
            <a:noFill/>
            <a:prstDash val="solid"/>
          </a:ln>
        </p:spPr>
        <p:txBody>
          <a:bodyPr/>
          <a:lstStyle/>
          <a:p>
            <a:endParaRPr lang="zh-CN" altLang="en-US"/>
          </a:p>
        </p:txBody>
      </p:sp>
      <p:sp>
        <p:nvSpPr>
          <p:cNvPr id="105" name="vertical-title">
            <a:extLst>
              <a:ext uri="{FF2B5EF4-FFF2-40B4-BE49-F238E27FC236}">
                <a16:creationId xmlns:a16="http://schemas.microsoft.com/office/drawing/2014/main" id="{5E1822B9-3CAF-4F13-9166-898C5FCA51F7}"/>
              </a:ext>
            </a:extLst>
          </p:cNvPr>
          <p:cNvSpPr>
            <a:spLocks noGrp="1"/>
          </p:cNvSpPr>
          <p:nvPr/>
        </p:nvSpPr>
        <p:spPr>
          <a:xfrm>
            <a:off x="5410199" y="1047749"/>
            <a:ext cx="4114799" cy="1085849"/>
          </a:xfrm>
          <a:prstGeom prst="rect">
            <a:avLst/>
          </a:prstGeom>
          <a:noFill/>
          <a:ln w="0">
            <a:noFill/>
            <a:prstDash val="solid"/>
          </a:ln>
        </p:spPr>
        <p:txBody>
          <a:bodyPr wrap="square" lIns="0" tIns="0" rIns="0" bIns="0" anchor="t">
            <a:normAutofit fontScale="92500" lnSpcReduction="10000"/>
          </a:bodyPr>
          <a:lstStyle/>
          <a:p>
            <a:pPr algn="l">
              <a:lnSpc>
                <a:spcPct val="86000"/>
              </a:lnSpc>
              <a:buNone/>
              <a:defRPr sz="3300" b="1" i="0">
                <a:solidFill>
                  <a:srgbClr val="111111"/>
                </a:solidFill>
                <a:latin typeface="Arial"/>
                <a:ea typeface="Arial"/>
                <a:cs typeface="Arial"/>
              </a:defRPr>
            </a:pPr>
            <a:r>
              <a:rPr lang="zh-CN" altLang="en-US" sz="3300" b="1" i="0" dirty="0">
                <a:solidFill>
                  <a:srgbClr val="111111"/>
                </a:solidFill>
                <a:latin typeface="Arial"/>
                <a:ea typeface="Arial"/>
                <a:cs typeface="Arial"/>
              </a:rPr>
              <a:t>产品宣传海报</a:t>
            </a:r>
            <a:r>
              <a:rPr sz="3300" b="1" i="0" dirty="0">
                <a:solidFill>
                  <a:srgbClr val="111111"/>
                </a:solidFill>
                <a:latin typeface="Arial"/>
                <a:ea typeface="Arial"/>
                <a:cs typeface="Arial"/>
              </a:rPr>
              <a:t>VERTICAL</a:t>
            </a:r>
          </a:p>
          <a:p>
            <a:pPr algn="l">
              <a:lnSpc>
                <a:spcPct val="86000"/>
              </a:lnSpc>
              <a:buNone/>
              <a:defRPr sz="3300" b="1" i="0">
                <a:solidFill>
                  <a:srgbClr val="111111"/>
                </a:solidFill>
                <a:latin typeface="Arial"/>
                <a:ea typeface="Arial"/>
                <a:cs typeface="Arial"/>
              </a:defRPr>
            </a:pPr>
            <a:r>
              <a:rPr sz="3300" b="1" i="0" dirty="0">
                <a:solidFill>
                  <a:srgbClr val="111111"/>
                </a:solidFill>
                <a:latin typeface="Arial"/>
                <a:ea typeface="Arial"/>
                <a:cs typeface="Arial"/>
              </a:rPr>
              <a:t>POSTER</a:t>
            </a:r>
          </a:p>
        </p:txBody>
      </p:sp>
      <p:sp>
        <p:nvSpPr>
          <p:cNvPr id="106" name="vertical-desc">
            <a:extLst>
              <a:ext uri="{FF2B5EF4-FFF2-40B4-BE49-F238E27FC236}">
                <a16:creationId xmlns:a16="http://schemas.microsoft.com/office/drawing/2014/main" id="{CD4519F2-0CA0-4D1F-87D9-95C99E994F6F}"/>
              </a:ext>
            </a:extLst>
          </p:cNvPr>
          <p:cNvSpPr>
            <a:spLocks noGrp="1"/>
          </p:cNvSpPr>
          <p:nvPr/>
        </p:nvSpPr>
        <p:spPr>
          <a:xfrm>
            <a:off x="5410203" y="2430779"/>
            <a:ext cx="5143497" cy="1264921"/>
          </a:xfrm>
          <a:prstGeom prst="rect">
            <a:avLst/>
          </a:prstGeom>
          <a:noFill/>
          <a:ln w="0">
            <a:noFill/>
            <a:prstDash val="solid"/>
          </a:ln>
        </p:spPr>
        <p:txBody>
          <a:bodyPr wrap="square" lIns="0" tIns="0" rIns="0" bIns="0" anchor="t">
            <a:normAutofit/>
          </a:bodyPr>
          <a:lstStyle/>
          <a:p>
            <a:pPr>
              <a:defRPr sz="1275" b="0" i="0">
                <a:solidFill>
                  <a:srgbClr val="666666"/>
                </a:solidFill>
                <a:latin typeface="Microsoft YaHei"/>
                <a:ea typeface="Microsoft YaHei"/>
                <a:cs typeface="Microsoft YaHei"/>
              </a:defRPr>
            </a:pPr>
            <a:r>
              <a:rPr lang="en-US" altLang="zh-CN" sz="1275" dirty="0"/>
              <a:t>       </a:t>
            </a:r>
            <a:r>
              <a:rPr lang="zh-CN" altLang="zh-CN" sz="1275" dirty="0"/>
              <a:t>针对iPad mini A17 Pro卖点，独立主导该海报视觉。采用堆叠多屏构图打破平面限制，直观传递多元场景体验。通过Apple极简排版与信息层级梳理，贴合商业规范。该作展现我将产品参数有效转化为冲击力视觉语言的能力，及精准把控高端品牌调性的专业实力。</a:t>
            </a:r>
            <a:endParaRPr sz="1275" b="0" i="0" dirty="0">
              <a:solidFill>
                <a:srgbClr val="666666"/>
              </a:solidFill>
              <a:latin typeface="Microsoft YaHei"/>
              <a:ea typeface="Microsoft YaHei"/>
              <a:cs typeface="Microsoft YaHei"/>
            </a:endParaRPr>
          </a:p>
        </p:txBody>
      </p:sp>
      <p:sp>
        <p:nvSpPr>
          <p:cNvPr id="107" name="accent-bar">
            <a:extLst>
              <a:ext uri="{FF2B5EF4-FFF2-40B4-BE49-F238E27FC236}">
                <a16:creationId xmlns:a16="http://schemas.microsoft.com/office/drawing/2014/main" id="{1E7759CD-CC07-4096-BE69-484962D4690E}"/>
              </a:ext>
            </a:extLst>
          </p:cNvPr>
          <p:cNvSpPr>
            <a:spLocks noGrp="1"/>
          </p:cNvSpPr>
          <p:nvPr/>
        </p:nvSpPr>
        <p:spPr>
          <a:xfrm>
            <a:off x="5425441" y="3467100"/>
            <a:ext cx="1047750" cy="76200"/>
          </a:xfrm>
          <a:prstGeom prst="rect">
            <a:avLst/>
          </a:prstGeom>
          <a:solidFill>
            <a:srgbClr val="E8FF2A"/>
          </a:solidFill>
          <a:ln w="0">
            <a:noFill/>
            <a:prstDash val="solid"/>
          </a:ln>
        </p:spPr>
        <p:txBody>
          <a:bodyPr/>
          <a:lstStyle/>
          <a:p>
            <a:endParaRPr lang="zh-CN" altLang="en-US"/>
          </a:p>
        </p:txBody>
      </p:sp>
      <p:sp>
        <p:nvSpPr>
          <p:cNvPr id="108" name="accent-bar-tail">
            <a:extLst>
              <a:ext uri="{FF2B5EF4-FFF2-40B4-BE49-F238E27FC236}">
                <a16:creationId xmlns:a16="http://schemas.microsoft.com/office/drawing/2014/main" id="{DE926C69-5D91-42DD-8175-CBA728C569C6}"/>
              </a:ext>
            </a:extLst>
          </p:cNvPr>
          <p:cNvSpPr>
            <a:spLocks noGrp="1"/>
          </p:cNvSpPr>
          <p:nvPr/>
        </p:nvSpPr>
        <p:spPr>
          <a:xfrm>
            <a:off x="6530341" y="3467100"/>
            <a:ext cx="190500" cy="76200"/>
          </a:xfrm>
          <a:prstGeom prst="rect">
            <a:avLst/>
          </a:prstGeom>
          <a:solidFill>
            <a:srgbClr val="111111"/>
          </a:solidFill>
          <a:ln w="0">
            <a:noFill/>
            <a:prstDash val="solid"/>
          </a:ln>
        </p:spPr>
        <p:txBody>
          <a:bodyPr/>
          <a:lstStyle/>
          <a:p>
            <a:endParaRPr lang="zh-CN" altLang="en-US"/>
          </a:p>
        </p:txBody>
      </p:sp>
      <p:sp>
        <p:nvSpPr>
          <p:cNvPr id="109" name="accent-bar-dot">
            <a:extLst>
              <a:ext uri="{FF2B5EF4-FFF2-40B4-BE49-F238E27FC236}">
                <a16:creationId xmlns:a16="http://schemas.microsoft.com/office/drawing/2014/main" id="{F667085A-E159-495A-8833-E42A7E091536}"/>
              </a:ext>
            </a:extLst>
          </p:cNvPr>
          <p:cNvSpPr>
            <a:spLocks noGrp="1"/>
          </p:cNvSpPr>
          <p:nvPr/>
        </p:nvSpPr>
        <p:spPr>
          <a:xfrm>
            <a:off x="6777991" y="3467100"/>
            <a:ext cx="76200" cy="76200"/>
          </a:xfrm>
          <a:prstGeom prst="rect">
            <a:avLst/>
          </a:prstGeom>
          <a:solidFill>
            <a:srgbClr val="FF2A2A"/>
          </a:solidFill>
          <a:ln w="0">
            <a:noFill/>
            <a:prstDash val="solid"/>
          </a:ln>
        </p:spPr>
        <p:txBody>
          <a:bodyPr/>
          <a:lstStyle/>
          <a:p>
            <a:endParaRPr lang="zh-CN" altLang="en-US"/>
          </a:p>
        </p:txBody>
      </p:sp>
      <p:sp>
        <p:nvSpPr>
          <p:cNvPr id="110" name="meta-label">
            <a:extLst>
              <a:ext uri="{FF2B5EF4-FFF2-40B4-BE49-F238E27FC236}">
                <a16:creationId xmlns:a16="http://schemas.microsoft.com/office/drawing/2014/main" id="{A4C1EACA-34BB-41ED-A313-1CA490BE580E}"/>
              </a:ext>
            </a:extLst>
          </p:cNvPr>
          <p:cNvSpPr>
            <a:spLocks noGrp="1"/>
          </p:cNvSpPr>
          <p:nvPr/>
        </p:nvSpPr>
        <p:spPr>
          <a:xfrm>
            <a:off x="5448300" y="4057650"/>
            <a:ext cx="1047750" cy="1714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RATIO</a:t>
            </a:r>
          </a:p>
        </p:txBody>
      </p:sp>
      <p:sp>
        <p:nvSpPr>
          <p:cNvPr id="111" name="meta-value">
            <a:extLst>
              <a:ext uri="{FF2B5EF4-FFF2-40B4-BE49-F238E27FC236}">
                <a16:creationId xmlns:a16="http://schemas.microsoft.com/office/drawing/2014/main" id="{0A22735C-7C42-4AFE-BA9D-27395B06A662}"/>
              </a:ext>
            </a:extLst>
          </p:cNvPr>
          <p:cNvSpPr>
            <a:spLocks noGrp="1"/>
          </p:cNvSpPr>
          <p:nvPr/>
        </p:nvSpPr>
        <p:spPr>
          <a:xfrm>
            <a:off x="6629400" y="4038600"/>
            <a:ext cx="2476500" cy="228600"/>
          </a:xfrm>
          <a:prstGeom prst="rect">
            <a:avLst/>
          </a:prstGeom>
          <a:noFill/>
          <a:ln w="0">
            <a:noFill/>
            <a:prstDash val="solid"/>
          </a:ln>
        </p:spPr>
        <p:txBody>
          <a:bodyPr wrap="square" lIns="0" tIns="0" rIns="0" bIns="0" anchor="t">
            <a:normAutofit/>
          </a:bodyPr>
          <a:lstStyle/>
          <a:p>
            <a:pPr algn="l">
              <a:defRPr sz="1275" b="1" i="0">
                <a:solidFill>
                  <a:srgbClr val="111111"/>
                </a:solidFill>
                <a:latin typeface="Arial"/>
                <a:ea typeface="Arial"/>
                <a:cs typeface="Arial"/>
              </a:defRPr>
            </a:pPr>
            <a:r>
              <a:rPr sz="1275" b="1" i="0">
                <a:solidFill>
                  <a:srgbClr val="111111"/>
                </a:solidFill>
                <a:latin typeface="Arial"/>
                <a:ea typeface="Arial"/>
                <a:cs typeface="Arial"/>
              </a:rPr>
              <a:t>0.74 : 1</a:t>
            </a:r>
          </a:p>
        </p:txBody>
      </p:sp>
      <p:sp>
        <p:nvSpPr>
          <p:cNvPr id="112" name="meta-label">
            <a:extLst>
              <a:ext uri="{FF2B5EF4-FFF2-40B4-BE49-F238E27FC236}">
                <a16:creationId xmlns:a16="http://schemas.microsoft.com/office/drawing/2014/main" id="{B088887E-64F0-45C5-8CF0-CC69E1F1D694}"/>
              </a:ext>
            </a:extLst>
          </p:cNvPr>
          <p:cNvSpPr>
            <a:spLocks noGrp="1"/>
          </p:cNvSpPr>
          <p:nvPr/>
        </p:nvSpPr>
        <p:spPr>
          <a:xfrm>
            <a:off x="5448300" y="4457700"/>
            <a:ext cx="1047750" cy="1714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TYPE</a:t>
            </a:r>
          </a:p>
        </p:txBody>
      </p:sp>
      <p:sp>
        <p:nvSpPr>
          <p:cNvPr id="113" name="meta-value">
            <a:extLst>
              <a:ext uri="{FF2B5EF4-FFF2-40B4-BE49-F238E27FC236}">
                <a16:creationId xmlns:a16="http://schemas.microsoft.com/office/drawing/2014/main" id="{69A9EA5B-F2EE-4E21-9BD0-F13CA36FE7BE}"/>
              </a:ext>
            </a:extLst>
          </p:cNvPr>
          <p:cNvSpPr>
            <a:spLocks noGrp="1"/>
          </p:cNvSpPr>
          <p:nvPr/>
        </p:nvSpPr>
        <p:spPr>
          <a:xfrm>
            <a:off x="6629400" y="4438650"/>
            <a:ext cx="2476500" cy="228600"/>
          </a:xfrm>
          <a:prstGeom prst="rect">
            <a:avLst/>
          </a:prstGeom>
          <a:noFill/>
          <a:ln w="0">
            <a:noFill/>
            <a:prstDash val="solid"/>
          </a:ln>
        </p:spPr>
        <p:txBody>
          <a:bodyPr wrap="square" lIns="0" tIns="0" rIns="0" bIns="0" anchor="t">
            <a:normAutofit/>
          </a:bodyPr>
          <a:lstStyle/>
          <a:p>
            <a:pPr algn="l">
              <a:defRPr sz="1275" b="1" i="0">
                <a:solidFill>
                  <a:srgbClr val="111111"/>
                </a:solidFill>
                <a:latin typeface="Arial"/>
                <a:ea typeface="Arial"/>
                <a:cs typeface="Arial"/>
              </a:defRPr>
            </a:pPr>
            <a:r>
              <a:rPr sz="1275" b="1" i="0">
                <a:solidFill>
                  <a:srgbClr val="111111"/>
                </a:solidFill>
                <a:latin typeface="Arial"/>
                <a:ea typeface="Arial"/>
                <a:cs typeface="Arial"/>
              </a:rPr>
              <a:t>Poster / Campaign</a:t>
            </a:r>
          </a:p>
        </p:txBody>
      </p:sp>
      <p:sp>
        <p:nvSpPr>
          <p:cNvPr id="114" name="meta-label">
            <a:extLst>
              <a:ext uri="{FF2B5EF4-FFF2-40B4-BE49-F238E27FC236}">
                <a16:creationId xmlns:a16="http://schemas.microsoft.com/office/drawing/2014/main" id="{A00C3B69-BC47-48D9-AF84-4C8C5D3659C4}"/>
              </a:ext>
            </a:extLst>
          </p:cNvPr>
          <p:cNvSpPr>
            <a:spLocks noGrp="1"/>
          </p:cNvSpPr>
          <p:nvPr/>
        </p:nvSpPr>
        <p:spPr>
          <a:xfrm>
            <a:off x="5448300" y="4857750"/>
            <a:ext cx="1047750" cy="1714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ROLE</a:t>
            </a:r>
          </a:p>
        </p:txBody>
      </p:sp>
      <p:sp>
        <p:nvSpPr>
          <p:cNvPr id="115" name="meta-value">
            <a:extLst>
              <a:ext uri="{FF2B5EF4-FFF2-40B4-BE49-F238E27FC236}">
                <a16:creationId xmlns:a16="http://schemas.microsoft.com/office/drawing/2014/main" id="{7A66BB60-A4C9-464B-9F52-58B7682F674F}"/>
              </a:ext>
            </a:extLst>
          </p:cNvPr>
          <p:cNvSpPr>
            <a:spLocks noGrp="1"/>
          </p:cNvSpPr>
          <p:nvPr/>
        </p:nvSpPr>
        <p:spPr>
          <a:xfrm>
            <a:off x="6629400" y="4838700"/>
            <a:ext cx="2476500" cy="228600"/>
          </a:xfrm>
          <a:prstGeom prst="rect">
            <a:avLst/>
          </a:prstGeom>
          <a:noFill/>
          <a:ln w="0">
            <a:noFill/>
            <a:prstDash val="solid"/>
          </a:ln>
        </p:spPr>
        <p:txBody>
          <a:bodyPr wrap="square" lIns="0" tIns="0" rIns="0" bIns="0" anchor="t">
            <a:normAutofit/>
          </a:bodyPr>
          <a:lstStyle/>
          <a:p>
            <a:pPr algn="l">
              <a:defRPr sz="1275" b="1" i="0">
                <a:solidFill>
                  <a:srgbClr val="111111"/>
                </a:solidFill>
                <a:latin typeface="Arial"/>
                <a:ea typeface="Arial"/>
                <a:cs typeface="Arial"/>
              </a:defRPr>
            </a:pPr>
            <a:r>
              <a:rPr sz="1275" b="1" i="0">
                <a:solidFill>
                  <a:srgbClr val="111111"/>
                </a:solidFill>
                <a:latin typeface="Arial"/>
                <a:ea typeface="Arial"/>
                <a:cs typeface="Arial"/>
              </a:rPr>
              <a:t>Layout / Art Direction</a:t>
            </a:r>
          </a:p>
        </p:txBody>
      </p:sp>
      <p:pic>
        <p:nvPicPr>
          <p:cNvPr id="117" name="图片占位符 3">
            <a:extLst>
              <a:ext uri="{FF2B5EF4-FFF2-40B4-BE49-F238E27FC236}">
                <a16:creationId xmlns:a16="http://schemas.microsoft.com/office/drawing/2014/main" id="{B7C5B29D-4674-E74E-F664-721C1C248082}"/>
              </a:ext>
            </a:extLst>
          </p:cNvPr>
          <p:cNvPicPr>
            <a:picLocks noChangeAspect="1"/>
          </p:cNvPicPr>
          <p:nvPr/>
        </p:nvPicPr>
        <p:blipFill>
          <a:blip r:embed="rId3">
            <a:extLst>
              <a:ext uri="{28A0092B-C50C-407E-A947-70E740481C1C}">
                <a14:useLocalDpi xmlns:a14="http://schemas.microsoft.com/office/drawing/2010/main" val="0"/>
              </a:ext>
            </a:extLst>
          </a:blip>
          <a:srcRect l="1678" r="1678"/>
          <a:stretch/>
        </p:blipFill>
        <p:spPr>
          <a:xfrm>
            <a:off x="1049209" y="893726"/>
            <a:ext cx="3551629" cy="4839783"/>
          </a:xfrm>
          <a:custGeom>
            <a:avLst/>
            <a:gdLst>
              <a:gd name="connsiteX0" fmla="*/ 0 w 6672960"/>
              <a:gd name="connsiteY0" fmla="*/ 0 h 9093200"/>
              <a:gd name="connsiteX1" fmla="*/ 6672960 w 6672960"/>
              <a:gd name="connsiteY1" fmla="*/ 0 h 9093200"/>
              <a:gd name="connsiteX2" fmla="*/ 6672960 w 6672960"/>
              <a:gd name="connsiteY2" fmla="*/ 9093200 h 9093200"/>
              <a:gd name="connsiteX3" fmla="*/ 0 w 6672960"/>
              <a:gd name="connsiteY3" fmla="*/ 9093200 h 9093200"/>
            </a:gdLst>
            <a:ahLst/>
            <a:cxnLst>
              <a:cxn ang="0">
                <a:pos x="connsiteX0" y="connsiteY0"/>
              </a:cxn>
              <a:cxn ang="0">
                <a:pos x="connsiteX1" y="connsiteY1"/>
              </a:cxn>
              <a:cxn ang="0">
                <a:pos x="connsiteX2" y="connsiteY2"/>
              </a:cxn>
              <a:cxn ang="0">
                <a:pos x="connsiteX3" y="connsiteY3"/>
              </a:cxn>
            </a:cxnLst>
            <a:rect l="l" t="t" r="r" b="b"/>
            <a:pathLst>
              <a:path w="6672960" h="9093200">
                <a:moveTo>
                  <a:pt x="0" y="0"/>
                </a:moveTo>
                <a:lnTo>
                  <a:pt x="6672960" y="0"/>
                </a:lnTo>
                <a:lnTo>
                  <a:pt x="6672960" y="9093200"/>
                </a:lnTo>
                <a:lnTo>
                  <a:pt x="0" y="9093200"/>
                </a:lnTo>
                <a:close/>
              </a:path>
            </a:pathLst>
          </a:custGeom>
        </p:spPr>
      </p:pic>
    </p:spTree>
    <p:extLst>
      <p:ext uri="{BB962C8B-B14F-4D97-AF65-F5344CB8AC3E}">
        <p14:creationId xmlns:p14="http://schemas.microsoft.com/office/powerpoint/2010/main" val="721733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5F5F3"/>
        </a:solidFill>
        <a:effectLst/>
      </p:bgPr>
    </p:bg>
    <p:spTree>
      <p:nvGrpSpPr>
        <p:cNvPr id="1" name=""/>
        <p:cNvGrpSpPr/>
        <p:nvPr/>
      </p:nvGrpSpPr>
      <p:grpSpPr>
        <a:xfrm>
          <a:off x="0" y="0"/>
          <a:ext cx="0" cy="0"/>
          <a:chOff x="0" y="0"/>
          <a:chExt cx="0" cy="0"/>
        </a:xfrm>
      </p:grpSpPr>
      <p:pic>
        <p:nvPicPr>
          <p:cNvPr id="116" name="图片 115">
            <a:extLst>
              <a:ext uri="{FF2B5EF4-FFF2-40B4-BE49-F238E27FC236}">
                <a16:creationId xmlns:a16="http://schemas.microsoft.com/office/drawing/2014/main" id="{40426824-F5CB-714C-27B3-9A85F4D9DEEB}"/>
              </a:ext>
            </a:extLst>
          </p:cNvPr>
          <p:cNvPicPr>
            <a:picLocks noChangeAspect="1"/>
          </p:cNvPicPr>
          <p:nvPr/>
        </p:nvPicPr>
        <p:blipFill>
          <a:blip r:embed="rId3" cstate="print">
            <a:alphaModFix amt="50000"/>
            <a:extLst>
              <a:ext uri="{BEBA8EAE-BF5A-486C-A8C5-ECC9F3942E4B}">
                <a14:imgProps xmlns:a14="http://schemas.microsoft.com/office/drawing/2010/main">
                  <a14:imgLayer r:embed="rId4">
                    <a14:imgEffect>
                      <a14:artisticBlur radius="22"/>
                    </a14:imgEffect>
                  </a14:imgLayer>
                </a14:imgProps>
              </a:ext>
              <a:ext uri="{28A0092B-C50C-407E-A947-70E740481C1C}">
                <a14:useLocalDpi xmlns:a14="http://schemas.microsoft.com/office/drawing/2010/main" val="0"/>
              </a:ext>
            </a:extLst>
          </a:blip>
          <a:stretch>
            <a:fillRect/>
          </a:stretch>
        </p:blipFill>
        <p:spPr>
          <a:xfrm>
            <a:off x="4648200" y="826532"/>
            <a:ext cx="12735025" cy="4080848"/>
          </a:xfrm>
          <a:prstGeom prst="rect">
            <a:avLst/>
          </a:prstGeom>
          <a:effectLst>
            <a:outerShdw blurRad="50800" dist="38100" dir="2700000" algn="tl" rotWithShape="0">
              <a:prstClr val="black">
                <a:alpha val="40000"/>
              </a:prstClr>
            </a:outerShdw>
            <a:softEdge rad="419100"/>
          </a:effectLst>
        </p:spPr>
      </p:pic>
      <p:sp>
        <p:nvSpPr>
          <p:cNvPr id="113" name="glass-wash">
            <a:extLst>
              <a:ext uri="{FF2B5EF4-FFF2-40B4-BE49-F238E27FC236}">
                <a16:creationId xmlns:a16="http://schemas.microsoft.com/office/drawing/2014/main" id="{71F84169-2B39-4283-B821-67F1FA30C30B}"/>
              </a:ext>
            </a:extLst>
          </p:cNvPr>
          <p:cNvSpPr>
            <a:spLocks noGrp="1"/>
          </p:cNvSpPr>
          <p:nvPr/>
        </p:nvSpPr>
        <p:spPr>
          <a:xfrm>
            <a:off x="0" y="0"/>
            <a:ext cx="12192000" cy="6858000"/>
          </a:xfrm>
          <a:prstGeom prst="rect">
            <a:avLst/>
          </a:prstGeom>
          <a:gradFill>
            <a:gsLst>
              <a:gs pos="0">
                <a:srgbClr val="FFFFFF">
                  <a:alpha val="72000"/>
                </a:srgbClr>
              </a:gs>
              <a:gs pos="48000">
                <a:srgbClr val="F5F7F6">
                  <a:alpha val="58000"/>
                </a:srgbClr>
              </a:gs>
              <a:gs pos="100000">
                <a:srgbClr val="ECEFEB">
                  <a:alpha val="66000"/>
                </a:srgbClr>
              </a:gs>
            </a:gsLst>
            <a:lin ang="6900000"/>
          </a:gradFill>
          <a:ln w="0">
            <a:noFill/>
            <a:prstDash val="solid"/>
          </a:ln>
        </p:spPr>
        <p:txBody>
          <a:bodyPr/>
          <a:lstStyle/>
          <a:p>
            <a:endParaRPr lang="zh-CN" altLang="en-US"/>
          </a:p>
        </p:txBody>
      </p:sp>
      <p:sp>
        <p:nvSpPr>
          <p:cNvPr id="2" name="glass-blob-left">
            <a:extLst>
              <a:ext uri="{FF2B5EF4-FFF2-40B4-BE49-F238E27FC236}">
                <a16:creationId xmlns:a16="http://schemas.microsoft.com/office/drawing/2014/main" id="{16A49E7E-BDCA-44B5-9C29-C29DB6C25440}"/>
              </a:ext>
            </a:extLst>
          </p:cNvPr>
          <p:cNvSpPr>
            <a:spLocks noGrp="1"/>
          </p:cNvSpPr>
          <p:nvPr/>
        </p:nvSpPr>
        <p:spPr>
          <a:xfrm>
            <a:off x="-857250" y="400050"/>
            <a:ext cx="4095750" cy="2952750"/>
          </a:xfrm>
          <a:prstGeom prst="ellipse">
            <a:avLst/>
          </a:prstGeom>
          <a:gradFill>
            <a:gsLst>
              <a:gs pos="0">
                <a:srgbClr val="FFFFFF">
                  <a:alpha val="60000"/>
                </a:srgbClr>
              </a:gs>
              <a:gs pos="58000">
                <a:srgbClr val="D0FFF4">
                  <a:alpha val="22000"/>
                </a:srgbClr>
              </a:gs>
              <a:gs pos="80000">
                <a:srgbClr val="D0FFF4">
                  <a:alpha val="0"/>
                </a:srgbClr>
              </a:gs>
            </a:gsLst>
            <a:path path="shape"/>
          </a:gradFill>
          <a:ln w="0">
            <a:noFill/>
            <a:prstDash val="solid"/>
          </a:ln>
        </p:spPr>
        <p:txBody>
          <a:bodyPr/>
          <a:lstStyle/>
          <a:p>
            <a:endParaRPr lang="zh-CN" altLang="en-US"/>
          </a:p>
        </p:txBody>
      </p:sp>
      <p:sp>
        <p:nvSpPr>
          <p:cNvPr id="3" name="glass-blob-right">
            <a:extLst>
              <a:ext uri="{FF2B5EF4-FFF2-40B4-BE49-F238E27FC236}">
                <a16:creationId xmlns:a16="http://schemas.microsoft.com/office/drawing/2014/main" id="{EE3FEA2E-56F5-4510-BB64-C5CB21C277C9}"/>
              </a:ext>
            </a:extLst>
          </p:cNvPr>
          <p:cNvSpPr>
            <a:spLocks noGrp="1"/>
          </p:cNvSpPr>
          <p:nvPr/>
        </p:nvSpPr>
        <p:spPr>
          <a:xfrm>
            <a:off x="8763000" y="1143000"/>
            <a:ext cx="4000500" cy="3429000"/>
          </a:xfrm>
          <a:prstGeom prst="ellipse">
            <a:avLst/>
          </a:prstGeom>
          <a:gradFill>
            <a:gsLst>
              <a:gs pos="0">
                <a:srgbClr val="FFFFFF">
                  <a:alpha val="55000"/>
                </a:srgbClr>
              </a:gs>
              <a:gs pos="60000">
                <a:srgbClr val="E1E8FF">
                  <a:alpha val="22000"/>
                </a:srgbClr>
              </a:gs>
              <a:gs pos="82000">
                <a:srgbClr val="E1E8FF">
                  <a:alpha val="0"/>
                </a:srgbClr>
              </a:gs>
            </a:gsLst>
            <a:path path="shape"/>
          </a:gradFill>
          <a:ln w="0">
            <a:noFill/>
            <a:prstDash val="solid"/>
          </a:ln>
        </p:spPr>
        <p:txBody>
          <a:bodyPr/>
          <a:lstStyle/>
          <a:p>
            <a:endParaRPr lang="zh-CN" altLang="en-US"/>
          </a:p>
        </p:txBody>
      </p:sp>
      <p:sp>
        <p:nvSpPr>
          <p:cNvPr id="4" name="glass-blob-bottom">
            <a:extLst>
              <a:ext uri="{FF2B5EF4-FFF2-40B4-BE49-F238E27FC236}">
                <a16:creationId xmlns:a16="http://schemas.microsoft.com/office/drawing/2014/main" id="{26E6E579-7A9A-4BEA-867F-6C42AD51DE92}"/>
              </a:ext>
            </a:extLst>
          </p:cNvPr>
          <p:cNvSpPr>
            <a:spLocks noGrp="1"/>
          </p:cNvSpPr>
          <p:nvPr/>
        </p:nvSpPr>
        <p:spPr>
          <a:xfrm>
            <a:off x="4000500" y="4953000"/>
            <a:ext cx="4381500" cy="2095500"/>
          </a:xfrm>
          <a:prstGeom prst="ellipse">
            <a:avLst/>
          </a:prstGeom>
          <a:gradFill>
            <a:gsLst>
              <a:gs pos="0">
                <a:srgbClr val="FFFFFF">
                  <a:alpha val="42000"/>
                </a:srgbClr>
              </a:gs>
              <a:gs pos="58000">
                <a:srgbClr val="F6FFD2">
                  <a:alpha val="25000"/>
                </a:srgbClr>
              </a:gs>
              <a:gs pos="82000">
                <a:srgbClr val="F6FFD2">
                  <a:alpha val="0"/>
                </a:srgbClr>
              </a:gs>
            </a:gsLst>
            <a:path path="shape"/>
          </a:gradFill>
          <a:ln w="0">
            <a:noFill/>
            <a:prstDash val="solid"/>
          </a:ln>
        </p:spPr>
        <p:txBody>
          <a:bodyPr/>
          <a:lstStyle/>
          <a:p>
            <a:endParaRPr lang="zh-CN" altLang="en-US"/>
          </a:p>
        </p:txBody>
      </p:sp>
      <p:sp>
        <p:nvSpPr>
          <p:cNvPr id="5" name="grid-v">
            <a:extLst>
              <a:ext uri="{FF2B5EF4-FFF2-40B4-BE49-F238E27FC236}">
                <a16:creationId xmlns:a16="http://schemas.microsoft.com/office/drawing/2014/main" id="{40DF7E68-8CD7-4445-B176-B2324D96F802}"/>
              </a:ext>
            </a:extLst>
          </p:cNvPr>
          <p:cNvSpPr>
            <a:spLocks noGrp="1"/>
          </p:cNvSpPr>
          <p:nvPr/>
        </p:nvSpPr>
        <p:spPr>
          <a:xfrm>
            <a:off x="609600" y="0"/>
            <a:ext cx="0" cy="6858000"/>
          </a:xfrm>
          <a:prstGeom prst="line">
            <a:avLst/>
          </a:prstGeom>
          <a:noFill/>
          <a:ln w="7620">
            <a:solidFill>
              <a:srgbClr val="000000">
                <a:alpha val="6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636849C7-8DB0-4E38-B4CC-0CD86D2CBB0A}"/>
              </a:ext>
            </a:extLst>
          </p:cNvPr>
          <p:cNvSpPr>
            <a:spLocks noGrp="1"/>
          </p:cNvSpPr>
          <p:nvPr/>
        </p:nvSpPr>
        <p:spPr>
          <a:xfrm>
            <a:off x="1295400" y="0"/>
            <a:ext cx="0" cy="6858000"/>
          </a:xfrm>
          <a:prstGeom prst="line">
            <a:avLst/>
          </a:prstGeom>
          <a:noFill/>
          <a:ln w="7620">
            <a:solidFill>
              <a:srgbClr val="000000">
                <a:alpha val="6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487D45C3-2A71-4D28-9D29-D573FCA11E9B}"/>
              </a:ext>
            </a:extLst>
          </p:cNvPr>
          <p:cNvSpPr>
            <a:spLocks noGrp="1"/>
          </p:cNvSpPr>
          <p:nvPr/>
        </p:nvSpPr>
        <p:spPr>
          <a:xfrm>
            <a:off x="1981200" y="0"/>
            <a:ext cx="0" cy="6858000"/>
          </a:xfrm>
          <a:prstGeom prst="line">
            <a:avLst/>
          </a:prstGeom>
          <a:noFill/>
          <a:ln w="7620">
            <a:solidFill>
              <a:srgbClr val="000000">
                <a:alpha val="6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19BFC38A-C1AC-41DE-A630-75F7E8D3C2F8}"/>
              </a:ext>
            </a:extLst>
          </p:cNvPr>
          <p:cNvSpPr>
            <a:spLocks noGrp="1"/>
          </p:cNvSpPr>
          <p:nvPr/>
        </p:nvSpPr>
        <p:spPr>
          <a:xfrm>
            <a:off x="2667000" y="0"/>
            <a:ext cx="0" cy="6858000"/>
          </a:xfrm>
          <a:prstGeom prst="line">
            <a:avLst/>
          </a:prstGeom>
          <a:noFill/>
          <a:ln w="7620">
            <a:solidFill>
              <a:srgbClr val="000000">
                <a:alpha val="6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20840E63-A095-49D1-9451-1A40A7715D85}"/>
              </a:ext>
            </a:extLst>
          </p:cNvPr>
          <p:cNvSpPr>
            <a:spLocks noGrp="1"/>
          </p:cNvSpPr>
          <p:nvPr/>
        </p:nvSpPr>
        <p:spPr>
          <a:xfrm>
            <a:off x="3352800" y="0"/>
            <a:ext cx="0" cy="6858000"/>
          </a:xfrm>
          <a:prstGeom prst="line">
            <a:avLst/>
          </a:prstGeom>
          <a:noFill/>
          <a:ln w="7620">
            <a:solidFill>
              <a:srgbClr val="000000">
                <a:alpha val="6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BDBCC9AC-7A41-4347-BEC3-4681055026C7}"/>
              </a:ext>
            </a:extLst>
          </p:cNvPr>
          <p:cNvSpPr>
            <a:spLocks noGrp="1"/>
          </p:cNvSpPr>
          <p:nvPr/>
        </p:nvSpPr>
        <p:spPr>
          <a:xfrm>
            <a:off x="4038600" y="0"/>
            <a:ext cx="0" cy="6858000"/>
          </a:xfrm>
          <a:prstGeom prst="line">
            <a:avLst/>
          </a:prstGeom>
          <a:noFill/>
          <a:ln w="7620">
            <a:solidFill>
              <a:srgbClr val="000000">
                <a:alpha val="6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31FA5352-74BC-4744-9735-8D4A30918B5E}"/>
              </a:ext>
            </a:extLst>
          </p:cNvPr>
          <p:cNvSpPr>
            <a:spLocks noGrp="1"/>
          </p:cNvSpPr>
          <p:nvPr/>
        </p:nvSpPr>
        <p:spPr>
          <a:xfrm>
            <a:off x="4724400" y="0"/>
            <a:ext cx="0" cy="6858000"/>
          </a:xfrm>
          <a:prstGeom prst="line">
            <a:avLst/>
          </a:prstGeom>
          <a:noFill/>
          <a:ln w="7620">
            <a:solidFill>
              <a:srgbClr val="000000">
                <a:alpha val="6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D699FA0F-7CA8-4BAB-8AA9-6BE6EB298FE4}"/>
              </a:ext>
            </a:extLst>
          </p:cNvPr>
          <p:cNvSpPr>
            <a:spLocks noGrp="1"/>
          </p:cNvSpPr>
          <p:nvPr/>
        </p:nvSpPr>
        <p:spPr>
          <a:xfrm>
            <a:off x="5410200" y="0"/>
            <a:ext cx="0" cy="6858000"/>
          </a:xfrm>
          <a:prstGeom prst="line">
            <a:avLst/>
          </a:prstGeom>
          <a:noFill/>
          <a:ln w="7620">
            <a:solidFill>
              <a:srgbClr val="000000">
                <a:alpha val="6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DE02A71B-D9EF-4469-8902-832C877BD438}"/>
              </a:ext>
            </a:extLst>
          </p:cNvPr>
          <p:cNvSpPr>
            <a:spLocks noGrp="1"/>
          </p:cNvSpPr>
          <p:nvPr/>
        </p:nvSpPr>
        <p:spPr>
          <a:xfrm>
            <a:off x="6096000" y="0"/>
            <a:ext cx="0" cy="6858000"/>
          </a:xfrm>
          <a:prstGeom prst="line">
            <a:avLst/>
          </a:prstGeom>
          <a:noFill/>
          <a:ln w="7620">
            <a:solidFill>
              <a:srgbClr val="000000">
                <a:alpha val="6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1A0C0211-8A0D-4C43-B5CE-E923553328BA}"/>
              </a:ext>
            </a:extLst>
          </p:cNvPr>
          <p:cNvSpPr>
            <a:spLocks noGrp="1"/>
          </p:cNvSpPr>
          <p:nvPr/>
        </p:nvSpPr>
        <p:spPr>
          <a:xfrm>
            <a:off x="6781800" y="0"/>
            <a:ext cx="0" cy="6858000"/>
          </a:xfrm>
          <a:prstGeom prst="line">
            <a:avLst/>
          </a:prstGeom>
          <a:noFill/>
          <a:ln w="7620">
            <a:solidFill>
              <a:srgbClr val="000000">
                <a:alpha val="6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B5B38D81-A2D3-4559-8575-809559CFE075}"/>
              </a:ext>
            </a:extLst>
          </p:cNvPr>
          <p:cNvSpPr>
            <a:spLocks noGrp="1"/>
          </p:cNvSpPr>
          <p:nvPr/>
        </p:nvSpPr>
        <p:spPr>
          <a:xfrm>
            <a:off x="7467600" y="0"/>
            <a:ext cx="0" cy="6858000"/>
          </a:xfrm>
          <a:prstGeom prst="line">
            <a:avLst/>
          </a:prstGeom>
          <a:noFill/>
          <a:ln w="7620">
            <a:solidFill>
              <a:srgbClr val="000000">
                <a:alpha val="6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5600F0AC-EFDB-4C2E-BDA0-73A801450283}"/>
              </a:ext>
            </a:extLst>
          </p:cNvPr>
          <p:cNvSpPr>
            <a:spLocks noGrp="1"/>
          </p:cNvSpPr>
          <p:nvPr/>
        </p:nvSpPr>
        <p:spPr>
          <a:xfrm>
            <a:off x="8153400" y="0"/>
            <a:ext cx="0" cy="6858000"/>
          </a:xfrm>
          <a:prstGeom prst="line">
            <a:avLst/>
          </a:prstGeom>
          <a:noFill/>
          <a:ln w="7620">
            <a:solidFill>
              <a:srgbClr val="000000">
                <a:alpha val="6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DAFCFAF5-F369-47C5-A575-7AEE94A3427D}"/>
              </a:ext>
            </a:extLst>
          </p:cNvPr>
          <p:cNvSpPr>
            <a:spLocks noGrp="1"/>
          </p:cNvSpPr>
          <p:nvPr/>
        </p:nvSpPr>
        <p:spPr>
          <a:xfrm>
            <a:off x="8839200" y="0"/>
            <a:ext cx="0" cy="6858000"/>
          </a:xfrm>
          <a:prstGeom prst="line">
            <a:avLst/>
          </a:prstGeom>
          <a:noFill/>
          <a:ln w="7620">
            <a:solidFill>
              <a:srgbClr val="000000">
                <a:alpha val="6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0FF8FA00-3414-4E71-8D8E-DBDC8B6B5F30}"/>
              </a:ext>
            </a:extLst>
          </p:cNvPr>
          <p:cNvSpPr>
            <a:spLocks noGrp="1"/>
          </p:cNvSpPr>
          <p:nvPr/>
        </p:nvSpPr>
        <p:spPr>
          <a:xfrm>
            <a:off x="9525000" y="0"/>
            <a:ext cx="0" cy="6858000"/>
          </a:xfrm>
          <a:prstGeom prst="line">
            <a:avLst/>
          </a:prstGeom>
          <a:noFill/>
          <a:ln w="7620">
            <a:solidFill>
              <a:srgbClr val="000000">
                <a:alpha val="6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1E6920E5-D5B4-4E7E-B77E-B782E492A6D2}"/>
              </a:ext>
            </a:extLst>
          </p:cNvPr>
          <p:cNvSpPr>
            <a:spLocks noGrp="1"/>
          </p:cNvSpPr>
          <p:nvPr/>
        </p:nvSpPr>
        <p:spPr>
          <a:xfrm>
            <a:off x="10210800" y="0"/>
            <a:ext cx="0" cy="6858000"/>
          </a:xfrm>
          <a:prstGeom prst="line">
            <a:avLst/>
          </a:prstGeom>
          <a:noFill/>
          <a:ln w="7620">
            <a:solidFill>
              <a:srgbClr val="000000">
                <a:alpha val="6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5047A766-3B53-4DBB-BCB2-4E45A15E2ACD}"/>
              </a:ext>
            </a:extLst>
          </p:cNvPr>
          <p:cNvSpPr>
            <a:spLocks noGrp="1"/>
          </p:cNvSpPr>
          <p:nvPr/>
        </p:nvSpPr>
        <p:spPr>
          <a:xfrm>
            <a:off x="10896600" y="0"/>
            <a:ext cx="0" cy="6858000"/>
          </a:xfrm>
          <a:prstGeom prst="line">
            <a:avLst/>
          </a:prstGeom>
          <a:noFill/>
          <a:ln w="7620">
            <a:solidFill>
              <a:srgbClr val="000000">
                <a:alpha val="6000"/>
              </a:srgbClr>
            </a:solidFill>
            <a:prstDash val="solid"/>
          </a:ln>
        </p:spPr>
        <p:txBody>
          <a:bodyPr/>
          <a:lstStyle/>
          <a:p>
            <a:endParaRPr lang="zh-CN" altLang="en-US"/>
          </a:p>
        </p:txBody>
      </p:sp>
      <p:sp>
        <p:nvSpPr>
          <p:cNvPr id="21" name="grid-v">
            <a:extLst>
              <a:ext uri="{FF2B5EF4-FFF2-40B4-BE49-F238E27FC236}">
                <a16:creationId xmlns:a16="http://schemas.microsoft.com/office/drawing/2014/main" id="{8AA43445-2375-494B-90FF-989E2F041962}"/>
              </a:ext>
            </a:extLst>
          </p:cNvPr>
          <p:cNvSpPr>
            <a:spLocks noGrp="1"/>
          </p:cNvSpPr>
          <p:nvPr/>
        </p:nvSpPr>
        <p:spPr>
          <a:xfrm>
            <a:off x="11582400" y="0"/>
            <a:ext cx="0" cy="6858000"/>
          </a:xfrm>
          <a:prstGeom prst="line">
            <a:avLst/>
          </a:prstGeom>
          <a:noFill/>
          <a:ln w="7620">
            <a:solidFill>
              <a:srgbClr val="000000">
                <a:alpha val="6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B00F7811-797A-4D32-8CA6-E93852EBEC6A}"/>
              </a:ext>
            </a:extLst>
          </p:cNvPr>
          <p:cNvSpPr>
            <a:spLocks noGrp="1"/>
          </p:cNvSpPr>
          <p:nvPr/>
        </p:nvSpPr>
        <p:spPr>
          <a:xfrm>
            <a:off x="0" y="457200"/>
            <a:ext cx="12192000" cy="0"/>
          </a:xfrm>
          <a:prstGeom prst="line">
            <a:avLst/>
          </a:prstGeom>
          <a:noFill/>
          <a:ln w="7620">
            <a:solidFill>
              <a:srgbClr val="000000">
                <a:alpha val="6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588C7040-F821-46A3-9B32-6AC5E3CB1696}"/>
              </a:ext>
            </a:extLst>
          </p:cNvPr>
          <p:cNvSpPr>
            <a:spLocks noGrp="1"/>
          </p:cNvSpPr>
          <p:nvPr/>
        </p:nvSpPr>
        <p:spPr>
          <a:xfrm>
            <a:off x="0" y="1143000"/>
            <a:ext cx="12192000" cy="0"/>
          </a:xfrm>
          <a:prstGeom prst="line">
            <a:avLst/>
          </a:prstGeom>
          <a:noFill/>
          <a:ln w="7620">
            <a:solidFill>
              <a:srgbClr val="000000">
                <a:alpha val="6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3EB3A579-9BFE-4C6D-9E86-C89D1C24C566}"/>
              </a:ext>
            </a:extLst>
          </p:cNvPr>
          <p:cNvSpPr>
            <a:spLocks noGrp="1"/>
          </p:cNvSpPr>
          <p:nvPr/>
        </p:nvSpPr>
        <p:spPr>
          <a:xfrm>
            <a:off x="0" y="1828800"/>
            <a:ext cx="12192000" cy="0"/>
          </a:xfrm>
          <a:prstGeom prst="line">
            <a:avLst/>
          </a:prstGeom>
          <a:noFill/>
          <a:ln w="7620">
            <a:solidFill>
              <a:srgbClr val="000000">
                <a:alpha val="6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8D430BAE-CFB4-4689-824D-2C9C65931750}"/>
              </a:ext>
            </a:extLst>
          </p:cNvPr>
          <p:cNvSpPr>
            <a:spLocks noGrp="1"/>
          </p:cNvSpPr>
          <p:nvPr/>
        </p:nvSpPr>
        <p:spPr>
          <a:xfrm>
            <a:off x="0" y="2514600"/>
            <a:ext cx="12192000" cy="0"/>
          </a:xfrm>
          <a:prstGeom prst="line">
            <a:avLst/>
          </a:prstGeom>
          <a:noFill/>
          <a:ln w="7620">
            <a:solidFill>
              <a:srgbClr val="000000">
                <a:alpha val="6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7CB31766-6962-4A4F-BCA2-C7F529C50BA0}"/>
              </a:ext>
            </a:extLst>
          </p:cNvPr>
          <p:cNvSpPr>
            <a:spLocks noGrp="1"/>
          </p:cNvSpPr>
          <p:nvPr/>
        </p:nvSpPr>
        <p:spPr>
          <a:xfrm>
            <a:off x="0" y="3200400"/>
            <a:ext cx="12192000" cy="0"/>
          </a:xfrm>
          <a:prstGeom prst="line">
            <a:avLst/>
          </a:prstGeom>
          <a:noFill/>
          <a:ln w="7620">
            <a:solidFill>
              <a:srgbClr val="000000">
                <a:alpha val="6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04D8E29E-98E1-43C0-B3FA-6CCAD262747B}"/>
              </a:ext>
            </a:extLst>
          </p:cNvPr>
          <p:cNvSpPr>
            <a:spLocks noGrp="1"/>
          </p:cNvSpPr>
          <p:nvPr/>
        </p:nvSpPr>
        <p:spPr>
          <a:xfrm>
            <a:off x="0" y="3886200"/>
            <a:ext cx="12192000" cy="0"/>
          </a:xfrm>
          <a:prstGeom prst="line">
            <a:avLst/>
          </a:prstGeom>
          <a:noFill/>
          <a:ln w="7620">
            <a:solidFill>
              <a:srgbClr val="000000">
                <a:alpha val="6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D47BB805-8A53-407B-8237-6C8386DDE0CE}"/>
              </a:ext>
            </a:extLst>
          </p:cNvPr>
          <p:cNvSpPr>
            <a:spLocks noGrp="1"/>
          </p:cNvSpPr>
          <p:nvPr/>
        </p:nvSpPr>
        <p:spPr>
          <a:xfrm>
            <a:off x="0" y="4572000"/>
            <a:ext cx="12192000" cy="0"/>
          </a:xfrm>
          <a:prstGeom prst="line">
            <a:avLst/>
          </a:prstGeom>
          <a:noFill/>
          <a:ln w="7620">
            <a:solidFill>
              <a:srgbClr val="000000">
                <a:alpha val="6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81432D38-57FB-4F0F-8E2E-4D9E9101CFEB}"/>
              </a:ext>
            </a:extLst>
          </p:cNvPr>
          <p:cNvSpPr>
            <a:spLocks noGrp="1"/>
          </p:cNvSpPr>
          <p:nvPr/>
        </p:nvSpPr>
        <p:spPr>
          <a:xfrm>
            <a:off x="0" y="5257800"/>
            <a:ext cx="12192000" cy="0"/>
          </a:xfrm>
          <a:prstGeom prst="line">
            <a:avLst/>
          </a:prstGeom>
          <a:noFill/>
          <a:ln w="7620">
            <a:solidFill>
              <a:srgbClr val="000000">
                <a:alpha val="6000"/>
              </a:srgbClr>
            </a:solidFill>
            <a:prstDash val="solid"/>
          </a:ln>
        </p:spPr>
        <p:txBody>
          <a:bodyPr/>
          <a:lstStyle/>
          <a:p>
            <a:endParaRPr lang="zh-CN" altLang="en-US"/>
          </a:p>
        </p:txBody>
      </p:sp>
      <p:sp>
        <p:nvSpPr>
          <p:cNvPr id="30" name="grid-h">
            <a:extLst>
              <a:ext uri="{FF2B5EF4-FFF2-40B4-BE49-F238E27FC236}">
                <a16:creationId xmlns:a16="http://schemas.microsoft.com/office/drawing/2014/main" id="{B89158A8-50D5-4A8D-AD25-980BC2D9045D}"/>
              </a:ext>
            </a:extLst>
          </p:cNvPr>
          <p:cNvSpPr>
            <a:spLocks noGrp="1"/>
          </p:cNvSpPr>
          <p:nvPr/>
        </p:nvSpPr>
        <p:spPr>
          <a:xfrm>
            <a:off x="0" y="5943600"/>
            <a:ext cx="12192000" cy="0"/>
          </a:xfrm>
          <a:prstGeom prst="line">
            <a:avLst/>
          </a:prstGeom>
          <a:noFill/>
          <a:ln w="7620">
            <a:solidFill>
              <a:srgbClr val="000000">
                <a:alpha val="6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837F7112-EF03-40FB-BF3D-1BDE3CD0E32E}"/>
              </a:ext>
            </a:extLst>
          </p:cNvPr>
          <p:cNvSpPr>
            <a:spLocks noGrp="1"/>
          </p:cNvSpPr>
          <p:nvPr/>
        </p:nvSpPr>
        <p:spPr>
          <a:xfrm>
            <a:off x="304800" y="0"/>
            <a:ext cx="0" cy="6858000"/>
          </a:xfrm>
          <a:prstGeom prst="line">
            <a:avLst/>
          </a:prstGeom>
          <a:noFill/>
          <a:ln w="3334">
            <a:solidFill>
              <a:srgbClr val="00F0FF">
                <a:alpha val="9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A79CFB16-A968-400C-81C0-0F8F4517B317}"/>
              </a:ext>
            </a:extLst>
          </p:cNvPr>
          <p:cNvSpPr>
            <a:spLocks noGrp="1"/>
          </p:cNvSpPr>
          <p:nvPr/>
        </p:nvSpPr>
        <p:spPr>
          <a:xfrm>
            <a:off x="533400" y="0"/>
            <a:ext cx="0" cy="6858000"/>
          </a:xfrm>
          <a:prstGeom prst="line">
            <a:avLst/>
          </a:prstGeom>
          <a:noFill/>
          <a:ln w="3334">
            <a:solidFill>
              <a:srgbClr val="00F0FF">
                <a:alpha val="9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E8BFBC87-480A-46A4-B181-55BD1AAC68A9}"/>
              </a:ext>
            </a:extLst>
          </p:cNvPr>
          <p:cNvSpPr>
            <a:spLocks noGrp="1"/>
          </p:cNvSpPr>
          <p:nvPr/>
        </p:nvSpPr>
        <p:spPr>
          <a:xfrm>
            <a:off x="762000" y="0"/>
            <a:ext cx="0" cy="6858000"/>
          </a:xfrm>
          <a:prstGeom prst="line">
            <a:avLst/>
          </a:prstGeom>
          <a:noFill/>
          <a:ln w="3334">
            <a:solidFill>
              <a:srgbClr val="00F0FF">
                <a:alpha val="9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CF9D76F0-0773-47C4-A335-51287883CBDD}"/>
              </a:ext>
            </a:extLst>
          </p:cNvPr>
          <p:cNvSpPr>
            <a:spLocks noGrp="1"/>
          </p:cNvSpPr>
          <p:nvPr/>
        </p:nvSpPr>
        <p:spPr>
          <a:xfrm>
            <a:off x="990600" y="0"/>
            <a:ext cx="0" cy="6858000"/>
          </a:xfrm>
          <a:prstGeom prst="line">
            <a:avLst/>
          </a:prstGeom>
          <a:noFill/>
          <a:ln w="3334">
            <a:solidFill>
              <a:srgbClr val="00F0FF">
                <a:alpha val="9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6CF83C0A-FB65-4B92-B6A4-2036B952CD91}"/>
              </a:ext>
            </a:extLst>
          </p:cNvPr>
          <p:cNvSpPr>
            <a:spLocks noGrp="1"/>
          </p:cNvSpPr>
          <p:nvPr/>
        </p:nvSpPr>
        <p:spPr>
          <a:xfrm>
            <a:off x="1219200" y="0"/>
            <a:ext cx="0" cy="6858000"/>
          </a:xfrm>
          <a:prstGeom prst="line">
            <a:avLst/>
          </a:prstGeom>
          <a:noFill/>
          <a:ln w="3334">
            <a:solidFill>
              <a:srgbClr val="00F0FF">
                <a:alpha val="9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94A4A19A-095E-489E-BFE1-DAAC5A88DF73}"/>
              </a:ext>
            </a:extLst>
          </p:cNvPr>
          <p:cNvSpPr>
            <a:spLocks noGrp="1"/>
          </p:cNvSpPr>
          <p:nvPr/>
        </p:nvSpPr>
        <p:spPr>
          <a:xfrm>
            <a:off x="1447800" y="0"/>
            <a:ext cx="0" cy="6858000"/>
          </a:xfrm>
          <a:prstGeom prst="line">
            <a:avLst/>
          </a:prstGeom>
          <a:noFill/>
          <a:ln w="3334">
            <a:solidFill>
              <a:srgbClr val="00F0FF">
                <a:alpha val="9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1BF068EC-88A6-4EE3-A8F1-3CB948FE4F87}"/>
              </a:ext>
            </a:extLst>
          </p:cNvPr>
          <p:cNvSpPr>
            <a:spLocks noGrp="1"/>
          </p:cNvSpPr>
          <p:nvPr/>
        </p:nvSpPr>
        <p:spPr>
          <a:xfrm>
            <a:off x="1676400" y="0"/>
            <a:ext cx="0" cy="6858000"/>
          </a:xfrm>
          <a:prstGeom prst="line">
            <a:avLst/>
          </a:prstGeom>
          <a:noFill/>
          <a:ln w="3334">
            <a:solidFill>
              <a:srgbClr val="00F0FF">
                <a:alpha val="9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62B83DC7-0034-40D8-BF4E-1A55429A1B4A}"/>
              </a:ext>
            </a:extLst>
          </p:cNvPr>
          <p:cNvSpPr>
            <a:spLocks noGrp="1"/>
          </p:cNvSpPr>
          <p:nvPr/>
        </p:nvSpPr>
        <p:spPr>
          <a:xfrm>
            <a:off x="1905000" y="0"/>
            <a:ext cx="0" cy="6858000"/>
          </a:xfrm>
          <a:prstGeom prst="line">
            <a:avLst/>
          </a:prstGeom>
          <a:noFill/>
          <a:ln w="3334">
            <a:solidFill>
              <a:srgbClr val="00F0FF">
                <a:alpha val="9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DBE673BA-0ECD-445A-862A-56AD734F9F9C}"/>
              </a:ext>
            </a:extLst>
          </p:cNvPr>
          <p:cNvSpPr>
            <a:spLocks noGrp="1"/>
          </p:cNvSpPr>
          <p:nvPr/>
        </p:nvSpPr>
        <p:spPr>
          <a:xfrm>
            <a:off x="2133600" y="0"/>
            <a:ext cx="0" cy="6858000"/>
          </a:xfrm>
          <a:prstGeom prst="line">
            <a:avLst/>
          </a:prstGeom>
          <a:noFill/>
          <a:ln w="3334">
            <a:solidFill>
              <a:srgbClr val="00F0FF">
                <a:alpha val="9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5A4F9AA1-29ED-4ED9-B5E2-E8271F4E78FE}"/>
              </a:ext>
            </a:extLst>
          </p:cNvPr>
          <p:cNvSpPr>
            <a:spLocks noGrp="1"/>
          </p:cNvSpPr>
          <p:nvPr/>
        </p:nvSpPr>
        <p:spPr>
          <a:xfrm>
            <a:off x="2362200" y="0"/>
            <a:ext cx="0" cy="6858000"/>
          </a:xfrm>
          <a:prstGeom prst="line">
            <a:avLst/>
          </a:prstGeom>
          <a:noFill/>
          <a:ln w="3334">
            <a:solidFill>
              <a:srgbClr val="00F0FF">
                <a:alpha val="9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65E046B4-67E8-4AEA-84AB-DC18063DE56E}"/>
              </a:ext>
            </a:extLst>
          </p:cNvPr>
          <p:cNvSpPr>
            <a:spLocks noGrp="1"/>
          </p:cNvSpPr>
          <p:nvPr/>
        </p:nvSpPr>
        <p:spPr>
          <a:xfrm>
            <a:off x="2590800" y="0"/>
            <a:ext cx="0" cy="6858000"/>
          </a:xfrm>
          <a:prstGeom prst="line">
            <a:avLst/>
          </a:prstGeom>
          <a:noFill/>
          <a:ln w="3334">
            <a:solidFill>
              <a:srgbClr val="00F0FF">
                <a:alpha val="9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4BFC7588-6711-40E4-8290-37BB44ADF736}"/>
              </a:ext>
            </a:extLst>
          </p:cNvPr>
          <p:cNvSpPr>
            <a:spLocks noGrp="1"/>
          </p:cNvSpPr>
          <p:nvPr/>
        </p:nvSpPr>
        <p:spPr>
          <a:xfrm>
            <a:off x="2819400" y="0"/>
            <a:ext cx="0" cy="6858000"/>
          </a:xfrm>
          <a:prstGeom prst="line">
            <a:avLst/>
          </a:prstGeom>
          <a:noFill/>
          <a:ln w="3334">
            <a:solidFill>
              <a:srgbClr val="00F0FF">
                <a:alpha val="9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B7AE4959-6AAA-40AD-9FB7-ECDB24FFDF8F}"/>
              </a:ext>
            </a:extLst>
          </p:cNvPr>
          <p:cNvSpPr>
            <a:spLocks noGrp="1"/>
          </p:cNvSpPr>
          <p:nvPr/>
        </p:nvSpPr>
        <p:spPr>
          <a:xfrm>
            <a:off x="3048000" y="0"/>
            <a:ext cx="0" cy="6858000"/>
          </a:xfrm>
          <a:prstGeom prst="line">
            <a:avLst/>
          </a:prstGeom>
          <a:noFill/>
          <a:ln w="3334">
            <a:solidFill>
              <a:srgbClr val="00F0FF">
                <a:alpha val="9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A26B9F28-6D2D-4EFA-8108-8997B1DC0B48}"/>
              </a:ext>
            </a:extLst>
          </p:cNvPr>
          <p:cNvSpPr>
            <a:spLocks noGrp="1"/>
          </p:cNvSpPr>
          <p:nvPr/>
        </p:nvSpPr>
        <p:spPr>
          <a:xfrm>
            <a:off x="3276600" y="0"/>
            <a:ext cx="0" cy="6858000"/>
          </a:xfrm>
          <a:prstGeom prst="line">
            <a:avLst/>
          </a:prstGeom>
          <a:noFill/>
          <a:ln w="3334">
            <a:solidFill>
              <a:srgbClr val="00F0FF">
                <a:alpha val="9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AD4F76C4-ED22-4938-A616-8FC71CD93910}"/>
              </a:ext>
            </a:extLst>
          </p:cNvPr>
          <p:cNvSpPr>
            <a:spLocks noGrp="1"/>
          </p:cNvSpPr>
          <p:nvPr/>
        </p:nvSpPr>
        <p:spPr>
          <a:xfrm>
            <a:off x="3505200" y="0"/>
            <a:ext cx="0" cy="6858000"/>
          </a:xfrm>
          <a:prstGeom prst="line">
            <a:avLst/>
          </a:prstGeom>
          <a:noFill/>
          <a:ln w="3334">
            <a:solidFill>
              <a:srgbClr val="00F0FF">
                <a:alpha val="9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BE64058D-3C9A-4472-888D-008F60B344C6}"/>
              </a:ext>
            </a:extLst>
          </p:cNvPr>
          <p:cNvSpPr>
            <a:spLocks noGrp="1"/>
          </p:cNvSpPr>
          <p:nvPr/>
        </p:nvSpPr>
        <p:spPr>
          <a:xfrm>
            <a:off x="3733800" y="0"/>
            <a:ext cx="0" cy="6858000"/>
          </a:xfrm>
          <a:prstGeom prst="line">
            <a:avLst/>
          </a:prstGeom>
          <a:noFill/>
          <a:ln w="3334">
            <a:solidFill>
              <a:srgbClr val="00F0FF">
                <a:alpha val="9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911A4DF0-BC4F-46D4-8019-DE203039660F}"/>
              </a:ext>
            </a:extLst>
          </p:cNvPr>
          <p:cNvSpPr>
            <a:spLocks noGrp="1"/>
          </p:cNvSpPr>
          <p:nvPr/>
        </p:nvSpPr>
        <p:spPr>
          <a:xfrm>
            <a:off x="3962400" y="0"/>
            <a:ext cx="0" cy="6858000"/>
          </a:xfrm>
          <a:prstGeom prst="line">
            <a:avLst/>
          </a:prstGeom>
          <a:noFill/>
          <a:ln w="3334">
            <a:solidFill>
              <a:srgbClr val="00F0FF">
                <a:alpha val="9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670B31DE-D740-4512-AD60-B107AB198E71}"/>
              </a:ext>
            </a:extLst>
          </p:cNvPr>
          <p:cNvSpPr>
            <a:spLocks noGrp="1"/>
          </p:cNvSpPr>
          <p:nvPr/>
        </p:nvSpPr>
        <p:spPr>
          <a:xfrm>
            <a:off x="4191000" y="0"/>
            <a:ext cx="0" cy="6858000"/>
          </a:xfrm>
          <a:prstGeom prst="line">
            <a:avLst/>
          </a:prstGeom>
          <a:noFill/>
          <a:ln w="3334">
            <a:solidFill>
              <a:srgbClr val="00F0FF">
                <a:alpha val="9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71ED8328-1BDB-4614-A2E8-8E81513DCCE9}"/>
              </a:ext>
            </a:extLst>
          </p:cNvPr>
          <p:cNvSpPr>
            <a:spLocks noGrp="1"/>
          </p:cNvSpPr>
          <p:nvPr/>
        </p:nvSpPr>
        <p:spPr>
          <a:xfrm>
            <a:off x="4419600" y="0"/>
            <a:ext cx="0" cy="6858000"/>
          </a:xfrm>
          <a:prstGeom prst="line">
            <a:avLst/>
          </a:prstGeom>
          <a:noFill/>
          <a:ln w="3334">
            <a:solidFill>
              <a:srgbClr val="00F0FF">
                <a:alpha val="9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517C3450-72FF-41EF-8B53-6D2FA5631B54}"/>
              </a:ext>
            </a:extLst>
          </p:cNvPr>
          <p:cNvSpPr>
            <a:spLocks noGrp="1"/>
          </p:cNvSpPr>
          <p:nvPr/>
        </p:nvSpPr>
        <p:spPr>
          <a:xfrm>
            <a:off x="4648200" y="0"/>
            <a:ext cx="0" cy="6858000"/>
          </a:xfrm>
          <a:prstGeom prst="line">
            <a:avLst/>
          </a:prstGeom>
          <a:noFill/>
          <a:ln w="3334">
            <a:solidFill>
              <a:srgbClr val="00F0FF">
                <a:alpha val="9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2AE87064-3275-42F0-BC58-7E45526DAC2E}"/>
              </a:ext>
            </a:extLst>
          </p:cNvPr>
          <p:cNvSpPr>
            <a:spLocks noGrp="1"/>
          </p:cNvSpPr>
          <p:nvPr/>
        </p:nvSpPr>
        <p:spPr>
          <a:xfrm>
            <a:off x="4876800" y="0"/>
            <a:ext cx="0" cy="6858000"/>
          </a:xfrm>
          <a:prstGeom prst="line">
            <a:avLst/>
          </a:prstGeom>
          <a:noFill/>
          <a:ln w="3334">
            <a:solidFill>
              <a:srgbClr val="00F0FF">
                <a:alpha val="9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3B42F715-8E17-4FF8-8843-84ABB9893E35}"/>
              </a:ext>
            </a:extLst>
          </p:cNvPr>
          <p:cNvSpPr>
            <a:spLocks noGrp="1"/>
          </p:cNvSpPr>
          <p:nvPr/>
        </p:nvSpPr>
        <p:spPr>
          <a:xfrm>
            <a:off x="5105400" y="0"/>
            <a:ext cx="0" cy="6858000"/>
          </a:xfrm>
          <a:prstGeom prst="line">
            <a:avLst/>
          </a:prstGeom>
          <a:noFill/>
          <a:ln w="3334">
            <a:solidFill>
              <a:srgbClr val="00F0FF">
                <a:alpha val="9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2E64630B-C3F7-4054-8F57-D7D865478CDA}"/>
              </a:ext>
            </a:extLst>
          </p:cNvPr>
          <p:cNvSpPr>
            <a:spLocks noGrp="1"/>
          </p:cNvSpPr>
          <p:nvPr/>
        </p:nvSpPr>
        <p:spPr>
          <a:xfrm>
            <a:off x="5334000" y="0"/>
            <a:ext cx="0" cy="6858000"/>
          </a:xfrm>
          <a:prstGeom prst="line">
            <a:avLst/>
          </a:prstGeom>
          <a:noFill/>
          <a:ln w="3334">
            <a:solidFill>
              <a:srgbClr val="00F0FF">
                <a:alpha val="9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A359A799-467D-454F-9E57-E526E44AA424}"/>
              </a:ext>
            </a:extLst>
          </p:cNvPr>
          <p:cNvSpPr>
            <a:spLocks noGrp="1"/>
          </p:cNvSpPr>
          <p:nvPr/>
        </p:nvSpPr>
        <p:spPr>
          <a:xfrm>
            <a:off x="5562600" y="0"/>
            <a:ext cx="0" cy="6858000"/>
          </a:xfrm>
          <a:prstGeom prst="line">
            <a:avLst/>
          </a:prstGeom>
          <a:noFill/>
          <a:ln w="3334">
            <a:solidFill>
              <a:srgbClr val="00F0FF">
                <a:alpha val="9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4349D69C-979D-42B1-AB30-6FAC0C634093}"/>
              </a:ext>
            </a:extLst>
          </p:cNvPr>
          <p:cNvSpPr>
            <a:spLocks noGrp="1"/>
          </p:cNvSpPr>
          <p:nvPr/>
        </p:nvSpPr>
        <p:spPr>
          <a:xfrm>
            <a:off x="5791200" y="0"/>
            <a:ext cx="0" cy="6858000"/>
          </a:xfrm>
          <a:prstGeom prst="line">
            <a:avLst/>
          </a:prstGeom>
          <a:noFill/>
          <a:ln w="3334">
            <a:solidFill>
              <a:srgbClr val="00F0FF">
                <a:alpha val="9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7D59C514-8EF0-4CF4-AD1D-CD1FCD3247E5}"/>
              </a:ext>
            </a:extLst>
          </p:cNvPr>
          <p:cNvSpPr>
            <a:spLocks noGrp="1"/>
          </p:cNvSpPr>
          <p:nvPr/>
        </p:nvSpPr>
        <p:spPr>
          <a:xfrm>
            <a:off x="6019800" y="0"/>
            <a:ext cx="0" cy="6858000"/>
          </a:xfrm>
          <a:prstGeom prst="line">
            <a:avLst/>
          </a:prstGeom>
          <a:noFill/>
          <a:ln w="3334">
            <a:solidFill>
              <a:srgbClr val="00F0FF">
                <a:alpha val="9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A8BC2FE9-D6FF-4410-8C65-236778E8704F}"/>
              </a:ext>
            </a:extLst>
          </p:cNvPr>
          <p:cNvSpPr>
            <a:spLocks noGrp="1"/>
          </p:cNvSpPr>
          <p:nvPr/>
        </p:nvSpPr>
        <p:spPr>
          <a:xfrm>
            <a:off x="6248400" y="0"/>
            <a:ext cx="0" cy="6858000"/>
          </a:xfrm>
          <a:prstGeom prst="line">
            <a:avLst/>
          </a:prstGeom>
          <a:noFill/>
          <a:ln w="3334">
            <a:solidFill>
              <a:srgbClr val="00F0FF">
                <a:alpha val="9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BAA47701-4251-42AF-BFCC-C194FE50FC71}"/>
              </a:ext>
            </a:extLst>
          </p:cNvPr>
          <p:cNvSpPr>
            <a:spLocks noGrp="1"/>
          </p:cNvSpPr>
          <p:nvPr/>
        </p:nvSpPr>
        <p:spPr>
          <a:xfrm>
            <a:off x="6477000" y="0"/>
            <a:ext cx="0" cy="6858000"/>
          </a:xfrm>
          <a:prstGeom prst="line">
            <a:avLst/>
          </a:prstGeom>
          <a:noFill/>
          <a:ln w="3334">
            <a:solidFill>
              <a:srgbClr val="00F0FF">
                <a:alpha val="9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FAC8C844-F597-41F4-AF7F-AA2DA5193612}"/>
              </a:ext>
            </a:extLst>
          </p:cNvPr>
          <p:cNvSpPr>
            <a:spLocks noGrp="1"/>
          </p:cNvSpPr>
          <p:nvPr/>
        </p:nvSpPr>
        <p:spPr>
          <a:xfrm>
            <a:off x="6705600" y="0"/>
            <a:ext cx="0" cy="6858000"/>
          </a:xfrm>
          <a:prstGeom prst="line">
            <a:avLst/>
          </a:prstGeom>
          <a:noFill/>
          <a:ln w="3334">
            <a:solidFill>
              <a:srgbClr val="00F0FF">
                <a:alpha val="9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2209BE17-C869-45DA-B4C9-75377263C4A7}"/>
              </a:ext>
            </a:extLst>
          </p:cNvPr>
          <p:cNvSpPr>
            <a:spLocks noGrp="1"/>
          </p:cNvSpPr>
          <p:nvPr/>
        </p:nvSpPr>
        <p:spPr>
          <a:xfrm>
            <a:off x="6934200" y="0"/>
            <a:ext cx="0" cy="6858000"/>
          </a:xfrm>
          <a:prstGeom prst="line">
            <a:avLst/>
          </a:prstGeom>
          <a:noFill/>
          <a:ln w="3334">
            <a:solidFill>
              <a:srgbClr val="00F0FF">
                <a:alpha val="9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C1FFE44B-24B0-4813-8929-EA14687E07FA}"/>
              </a:ext>
            </a:extLst>
          </p:cNvPr>
          <p:cNvSpPr>
            <a:spLocks noGrp="1"/>
          </p:cNvSpPr>
          <p:nvPr/>
        </p:nvSpPr>
        <p:spPr>
          <a:xfrm>
            <a:off x="7162800" y="0"/>
            <a:ext cx="0" cy="6858000"/>
          </a:xfrm>
          <a:prstGeom prst="line">
            <a:avLst/>
          </a:prstGeom>
          <a:noFill/>
          <a:ln w="3334">
            <a:solidFill>
              <a:srgbClr val="00F0FF">
                <a:alpha val="9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6ED1683F-E012-4554-B62F-CC62F7356ABF}"/>
              </a:ext>
            </a:extLst>
          </p:cNvPr>
          <p:cNvSpPr>
            <a:spLocks noGrp="1"/>
          </p:cNvSpPr>
          <p:nvPr/>
        </p:nvSpPr>
        <p:spPr>
          <a:xfrm>
            <a:off x="7391400" y="0"/>
            <a:ext cx="0" cy="6858000"/>
          </a:xfrm>
          <a:prstGeom prst="line">
            <a:avLst/>
          </a:prstGeom>
          <a:noFill/>
          <a:ln w="3334">
            <a:solidFill>
              <a:srgbClr val="00F0FF">
                <a:alpha val="9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0FBFD159-199C-41B8-8640-0A4472DFB30B}"/>
              </a:ext>
            </a:extLst>
          </p:cNvPr>
          <p:cNvSpPr>
            <a:spLocks noGrp="1"/>
          </p:cNvSpPr>
          <p:nvPr/>
        </p:nvSpPr>
        <p:spPr>
          <a:xfrm>
            <a:off x="7620000" y="0"/>
            <a:ext cx="0" cy="6858000"/>
          </a:xfrm>
          <a:prstGeom prst="line">
            <a:avLst/>
          </a:prstGeom>
          <a:noFill/>
          <a:ln w="3334">
            <a:solidFill>
              <a:srgbClr val="00F0FF">
                <a:alpha val="9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A54992BE-11F3-4299-9BF2-162B00CF39C5}"/>
              </a:ext>
            </a:extLst>
          </p:cNvPr>
          <p:cNvSpPr>
            <a:spLocks noGrp="1"/>
          </p:cNvSpPr>
          <p:nvPr/>
        </p:nvSpPr>
        <p:spPr>
          <a:xfrm>
            <a:off x="7848600" y="0"/>
            <a:ext cx="0" cy="6858000"/>
          </a:xfrm>
          <a:prstGeom prst="line">
            <a:avLst/>
          </a:prstGeom>
          <a:noFill/>
          <a:ln w="3334">
            <a:solidFill>
              <a:srgbClr val="00F0FF">
                <a:alpha val="9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FD6D42DB-E8D8-47E3-AE5E-28CA934944C0}"/>
              </a:ext>
            </a:extLst>
          </p:cNvPr>
          <p:cNvSpPr>
            <a:spLocks noGrp="1"/>
          </p:cNvSpPr>
          <p:nvPr/>
        </p:nvSpPr>
        <p:spPr>
          <a:xfrm>
            <a:off x="8077200" y="0"/>
            <a:ext cx="0" cy="6858000"/>
          </a:xfrm>
          <a:prstGeom prst="line">
            <a:avLst/>
          </a:prstGeom>
          <a:noFill/>
          <a:ln w="3334">
            <a:solidFill>
              <a:srgbClr val="00F0FF">
                <a:alpha val="9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9CFE4EAE-FE2C-4166-A894-96FF8BABC19E}"/>
              </a:ext>
            </a:extLst>
          </p:cNvPr>
          <p:cNvSpPr>
            <a:spLocks noGrp="1"/>
          </p:cNvSpPr>
          <p:nvPr/>
        </p:nvSpPr>
        <p:spPr>
          <a:xfrm>
            <a:off x="8305800" y="0"/>
            <a:ext cx="0" cy="6858000"/>
          </a:xfrm>
          <a:prstGeom prst="line">
            <a:avLst/>
          </a:prstGeom>
          <a:noFill/>
          <a:ln w="3334">
            <a:solidFill>
              <a:srgbClr val="00F0FF">
                <a:alpha val="9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5F093397-76DD-4283-8867-DAE0F4255CCB}"/>
              </a:ext>
            </a:extLst>
          </p:cNvPr>
          <p:cNvSpPr>
            <a:spLocks noGrp="1"/>
          </p:cNvSpPr>
          <p:nvPr/>
        </p:nvSpPr>
        <p:spPr>
          <a:xfrm>
            <a:off x="8534400" y="0"/>
            <a:ext cx="0" cy="6858000"/>
          </a:xfrm>
          <a:prstGeom prst="line">
            <a:avLst/>
          </a:prstGeom>
          <a:noFill/>
          <a:ln w="3334">
            <a:solidFill>
              <a:srgbClr val="00F0FF">
                <a:alpha val="9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4D86BF24-1BC3-4FAE-8A51-E18A15ADE163}"/>
              </a:ext>
            </a:extLst>
          </p:cNvPr>
          <p:cNvSpPr>
            <a:spLocks noGrp="1"/>
          </p:cNvSpPr>
          <p:nvPr/>
        </p:nvSpPr>
        <p:spPr>
          <a:xfrm>
            <a:off x="8763000" y="0"/>
            <a:ext cx="0" cy="6858000"/>
          </a:xfrm>
          <a:prstGeom prst="line">
            <a:avLst/>
          </a:prstGeom>
          <a:noFill/>
          <a:ln w="3334">
            <a:solidFill>
              <a:srgbClr val="00F0FF">
                <a:alpha val="9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C4DDBD28-91FF-46ED-B04F-33115FABE32C}"/>
              </a:ext>
            </a:extLst>
          </p:cNvPr>
          <p:cNvSpPr>
            <a:spLocks noGrp="1"/>
          </p:cNvSpPr>
          <p:nvPr/>
        </p:nvSpPr>
        <p:spPr>
          <a:xfrm>
            <a:off x="8991600" y="0"/>
            <a:ext cx="0" cy="6858000"/>
          </a:xfrm>
          <a:prstGeom prst="line">
            <a:avLst/>
          </a:prstGeom>
          <a:noFill/>
          <a:ln w="3334">
            <a:solidFill>
              <a:srgbClr val="00F0FF">
                <a:alpha val="9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48BC8257-9FF9-47AF-AAFD-99EE999DF9D8}"/>
              </a:ext>
            </a:extLst>
          </p:cNvPr>
          <p:cNvSpPr>
            <a:spLocks noGrp="1"/>
          </p:cNvSpPr>
          <p:nvPr/>
        </p:nvSpPr>
        <p:spPr>
          <a:xfrm>
            <a:off x="9220200" y="0"/>
            <a:ext cx="0" cy="6858000"/>
          </a:xfrm>
          <a:prstGeom prst="line">
            <a:avLst/>
          </a:prstGeom>
          <a:noFill/>
          <a:ln w="3334">
            <a:solidFill>
              <a:srgbClr val="00F0FF">
                <a:alpha val="9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375212F2-94EF-4639-9263-A9B4CB176247}"/>
              </a:ext>
            </a:extLst>
          </p:cNvPr>
          <p:cNvSpPr>
            <a:spLocks noGrp="1"/>
          </p:cNvSpPr>
          <p:nvPr/>
        </p:nvSpPr>
        <p:spPr>
          <a:xfrm>
            <a:off x="9448800" y="0"/>
            <a:ext cx="0" cy="6858000"/>
          </a:xfrm>
          <a:prstGeom prst="line">
            <a:avLst/>
          </a:prstGeom>
          <a:noFill/>
          <a:ln w="3334">
            <a:solidFill>
              <a:srgbClr val="00F0FF">
                <a:alpha val="9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9C56041F-D9A1-4678-95E4-C4D8D2391349}"/>
              </a:ext>
            </a:extLst>
          </p:cNvPr>
          <p:cNvSpPr>
            <a:spLocks noGrp="1"/>
          </p:cNvSpPr>
          <p:nvPr/>
        </p:nvSpPr>
        <p:spPr>
          <a:xfrm>
            <a:off x="9677400" y="0"/>
            <a:ext cx="0" cy="6858000"/>
          </a:xfrm>
          <a:prstGeom prst="line">
            <a:avLst/>
          </a:prstGeom>
          <a:noFill/>
          <a:ln w="3334">
            <a:solidFill>
              <a:srgbClr val="00F0FF">
                <a:alpha val="9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5110F5E2-CAD2-4130-894A-F60C769EC2DE}"/>
              </a:ext>
            </a:extLst>
          </p:cNvPr>
          <p:cNvSpPr>
            <a:spLocks noGrp="1"/>
          </p:cNvSpPr>
          <p:nvPr/>
        </p:nvSpPr>
        <p:spPr>
          <a:xfrm>
            <a:off x="9906000" y="0"/>
            <a:ext cx="0" cy="6858000"/>
          </a:xfrm>
          <a:prstGeom prst="line">
            <a:avLst/>
          </a:prstGeom>
          <a:noFill/>
          <a:ln w="3334">
            <a:solidFill>
              <a:srgbClr val="00F0FF">
                <a:alpha val="9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61394C68-3655-4026-8C12-3B95E3A91011}"/>
              </a:ext>
            </a:extLst>
          </p:cNvPr>
          <p:cNvSpPr>
            <a:spLocks noGrp="1"/>
          </p:cNvSpPr>
          <p:nvPr/>
        </p:nvSpPr>
        <p:spPr>
          <a:xfrm>
            <a:off x="10134600" y="0"/>
            <a:ext cx="0" cy="6858000"/>
          </a:xfrm>
          <a:prstGeom prst="line">
            <a:avLst/>
          </a:prstGeom>
          <a:noFill/>
          <a:ln w="3334">
            <a:solidFill>
              <a:srgbClr val="00F0FF">
                <a:alpha val="9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63F41D20-452D-4B5C-8A06-30F97482F4F0}"/>
              </a:ext>
            </a:extLst>
          </p:cNvPr>
          <p:cNvSpPr>
            <a:spLocks noGrp="1"/>
          </p:cNvSpPr>
          <p:nvPr/>
        </p:nvSpPr>
        <p:spPr>
          <a:xfrm>
            <a:off x="10363200" y="0"/>
            <a:ext cx="0" cy="6858000"/>
          </a:xfrm>
          <a:prstGeom prst="line">
            <a:avLst/>
          </a:prstGeom>
          <a:noFill/>
          <a:ln w="3334">
            <a:solidFill>
              <a:srgbClr val="00F0FF">
                <a:alpha val="9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BFED02B8-79F8-41AF-88ED-C36EFEE5C7BB}"/>
              </a:ext>
            </a:extLst>
          </p:cNvPr>
          <p:cNvSpPr>
            <a:spLocks noGrp="1"/>
          </p:cNvSpPr>
          <p:nvPr/>
        </p:nvSpPr>
        <p:spPr>
          <a:xfrm>
            <a:off x="10591800" y="0"/>
            <a:ext cx="0" cy="6858000"/>
          </a:xfrm>
          <a:prstGeom prst="line">
            <a:avLst/>
          </a:prstGeom>
          <a:noFill/>
          <a:ln w="3334">
            <a:solidFill>
              <a:srgbClr val="00F0FF">
                <a:alpha val="9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431E36ED-2BCC-444E-9AE7-797264CDF40B}"/>
              </a:ext>
            </a:extLst>
          </p:cNvPr>
          <p:cNvSpPr>
            <a:spLocks noGrp="1"/>
          </p:cNvSpPr>
          <p:nvPr/>
        </p:nvSpPr>
        <p:spPr>
          <a:xfrm>
            <a:off x="10820400" y="0"/>
            <a:ext cx="0" cy="6858000"/>
          </a:xfrm>
          <a:prstGeom prst="line">
            <a:avLst/>
          </a:prstGeom>
          <a:noFill/>
          <a:ln w="3334">
            <a:solidFill>
              <a:srgbClr val="00F0FF">
                <a:alpha val="9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61B7D25C-BD1F-4C2F-BA29-580396B23BA7}"/>
              </a:ext>
            </a:extLst>
          </p:cNvPr>
          <p:cNvSpPr>
            <a:spLocks noGrp="1"/>
          </p:cNvSpPr>
          <p:nvPr/>
        </p:nvSpPr>
        <p:spPr>
          <a:xfrm>
            <a:off x="11049000" y="0"/>
            <a:ext cx="0" cy="6858000"/>
          </a:xfrm>
          <a:prstGeom prst="line">
            <a:avLst/>
          </a:prstGeom>
          <a:noFill/>
          <a:ln w="3334">
            <a:solidFill>
              <a:srgbClr val="00F0FF">
                <a:alpha val="9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609F5A2D-C7A8-4D78-998D-A7F96D277128}"/>
              </a:ext>
            </a:extLst>
          </p:cNvPr>
          <p:cNvSpPr>
            <a:spLocks noGrp="1"/>
          </p:cNvSpPr>
          <p:nvPr/>
        </p:nvSpPr>
        <p:spPr>
          <a:xfrm>
            <a:off x="11277600" y="0"/>
            <a:ext cx="0" cy="6858000"/>
          </a:xfrm>
          <a:prstGeom prst="line">
            <a:avLst/>
          </a:prstGeom>
          <a:noFill/>
          <a:ln w="3334">
            <a:solidFill>
              <a:srgbClr val="00F0FF">
                <a:alpha val="9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6763FFE5-4EE1-4C5A-99FA-A5C5AC57A7B9}"/>
              </a:ext>
            </a:extLst>
          </p:cNvPr>
          <p:cNvSpPr>
            <a:spLocks noGrp="1"/>
          </p:cNvSpPr>
          <p:nvPr/>
        </p:nvSpPr>
        <p:spPr>
          <a:xfrm>
            <a:off x="11506200" y="0"/>
            <a:ext cx="0" cy="6858000"/>
          </a:xfrm>
          <a:prstGeom prst="line">
            <a:avLst/>
          </a:prstGeom>
          <a:noFill/>
          <a:ln w="3334">
            <a:solidFill>
              <a:srgbClr val="00F0FF">
                <a:alpha val="9000"/>
              </a:srgbClr>
            </a:solidFill>
            <a:prstDash val="solid"/>
          </a:ln>
        </p:spPr>
        <p:txBody>
          <a:bodyPr/>
          <a:lstStyle/>
          <a:p>
            <a:endParaRPr lang="zh-CN" altLang="en-US"/>
          </a:p>
        </p:txBody>
      </p:sp>
      <p:sp>
        <p:nvSpPr>
          <p:cNvPr id="81" name="grid-minor-v">
            <a:extLst>
              <a:ext uri="{FF2B5EF4-FFF2-40B4-BE49-F238E27FC236}">
                <a16:creationId xmlns:a16="http://schemas.microsoft.com/office/drawing/2014/main" id="{B420AC2B-3080-4092-866A-044E9E8FF3EC}"/>
              </a:ext>
            </a:extLst>
          </p:cNvPr>
          <p:cNvSpPr>
            <a:spLocks noGrp="1"/>
          </p:cNvSpPr>
          <p:nvPr/>
        </p:nvSpPr>
        <p:spPr>
          <a:xfrm>
            <a:off x="11734800" y="0"/>
            <a:ext cx="0" cy="6858000"/>
          </a:xfrm>
          <a:prstGeom prst="line">
            <a:avLst/>
          </a:prstGeom>
          <a:noFill/>
          <a:ln w="3334">
            <a:solidFill>
              <a:srgbClr val="00F0FF">
                <a:alpha val="9000"/>
              </a:srgbClr>
            </a:solidFill>
            <a:prstDash val="solid"/>
          </a:ln>
        </p:spPr>
        <p:txBody>
          <a:bodyPr/>
          <a:lstStyle/>
          <a:p>
            <a:endParaRPr lang="zh-CN" altLang="en-US"/>
          </a:p>
        </p:txBody>
      </p:sp>
      <p:sp>
        <p:nvSpPr>
          <p:cNvPr id="82" name="top-rule">
            <a:extLst>
              <a:ext uri="{FF2B5EF4-FFF2-40B4-BE49-F238E27FC236}">
                <a16:creationId xmlns:a16="http://schemas.microsoft.com/office/drawing/2014/main" id="{B67AC872-01E5-4D90-9EC1-696FBD811112}"/>
              </a:ext>
            </a:extLst>
          </p:cNvPr>
          <p:cNvSpPr>
            <a:spLocks noGrp="1"/>
          </p:cNvSpPr>
          <p:nvPr/>
        </p:nvSpPr>
        <p:spPr>
          <a:xfrm>
            <a:off x="533400" y="400050"/>
            <a:ext cx="11125200" cy="0"/>
          </a:xfrm>
          <a:prstGeom prst="line">
            <a:avLst/>
          </a:prstGeom>
          <a:noFill/>
          <a:ln w="9525">
            <a:solidFill>
              <a:srgbClr val="D8D8D2"/>
            </a:solidFill>
            <a:prstDash val="solid"/>
          </a:ln>
        </p:spPr>
        <p:txBody>
          <a:bodyPr/>
          <a:lstStyle/>
          <a:p>
            <a:endParaRPr lang="zh-CN" altLang="en-US"/>
          </a:p>
        </p:txBody>
      </p:sp>
      <p:sp>
        <p:nvSpPr>
          <p:cNvPr id="83" name="bottom-rule">
            <a:extLst>
              <a:ext uri="{FF2B5EF4-FFF2-40B4-BE49-F238E27FC236}">
                <a16:creationId xmlns:a16="http://schemas.microsoft.com/office/drawing/2014/main" id="{B25BC69F-4398-451E-AE5B-1E6B52404ED4}"/>
              </a:ext>
            </a:extLst>
          </p:cNvPr>
          <p:cNvSpPr>
            <a:spLocks noGrp="1"/>
          </p:cNvSpPr>
          <p:nvPr/>
        </p:nvSpPr>
        <p:spPr>
          <a:xfrm>
            <a:off x="533400" y="6457950"/>
            <a:ext cx="11125200" cy="0"/>
          </a:xfrm>
          <a:prstGeom prst="line">
            <a:avLst/>
          </a:prstGeom>
          <a:noFill/>
          <a:ln w="9525">
            <a:solidFill>
              <a:srgbClr val="D8D8D2"/>
            </a:solidFill>
            <a:prstDash val="solid"/>
          </a:ln>
        </p:spPr>
        <p:txBody>
          <a:bodyPr/>
          <a:lstStyle/>
          <a:p>
            <a:endParaRPr lang="zh-CN" altLang="en-US"/>
          </a:p>
        </p:txBody>
      </p:sp>
      <p:sp>
        <p:nvSpPr>
          <p:cNvPr id="84" name="nav-dot">
            <a:extLst>
              <a:ext uri="{FF2B5EF4-FFF2-40B4-BE49-F238E27FC236}">
                <a16:creationId xmlns:a16="http://schemas.microsoft.com/office/drawing/2014/main" id="{9DAE5F4A-B949-4120-A409-72A7994BDF8D}"/>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5" name="brand">
            <a:extLst>
              <a:ext uri="{FF2B5EF4-FFF2-40B4-BE49-F238E27FC236}">
                <a16:creationId xmlns:a16="http://schemas.microsoft.com/office/drawing/2014/main" id="{9D9E7F60-35B9-44B9-ADBC-4DE75247E89D}"/>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111111"/>
                </a:solidFill>
                <a:latin typeface="Arial"/>
                <a:ea typeface="Arial"/>
                <a:cs typeface="Arial"/>
              </a:defRPr>
            </a:pPr>
            <a:r>
              <a:rPr sz="975" b="1" i="0">
                <a:solidFill>
                  <a:srgbClr val="111111"/>
                </a:solidFill>
                <a:latin typeface="Arial"/>
                <a:ea typeface="Arial"/>
                <a:cs typeface="Arial"/>
              </a:rPr>
              <a:t>ZONG ZHI</a:t>
            </a:r>
          </a:p>
        </p:txBody>
      </p:sp>
      <p:sp>
        <p:nvSpPr>
          <p:cNvPr id="86" name="slide-kicker">
            <a:extLst>
              <a:ext uri="{FF2B5EF4-FFF2-40B4-BE49-F238E27FC236}">
                <a16:creationId xmlns:a16="http://schemas.microsoft.com/office/drawing/2014/main" id="{CF8026CE-D41B-46AD-9E9D-45E6551E6213}"/>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GRAPHIC / ULTRA-WIDE BANNER</a:t>
            </a:r>
          </a:p>
        </p:txBody>
      </p:sp>
      <p:sp>
        <p:nvSpPr>
          <p:cNvPr id="87" name="page-num">
            <a:extLst>
              <a:ext uri="{FF2B5EF4-FFF2-40B4-BE49-F238E27FC236}">
                <a16:creationId xmlns:a16="http://schemas.microsoft.com/office/drawing/2014/main" id="{5F5089C2-EA66-492F-A46A-1B4DF3FD4D55}"/>
              </a:ext>
            </a:extLst>
          </p:cNvPr>
          <p:cNvSpPr>
            <a:spLocks noGrp="1"/>
          </p:cNvSpPr>
          <p:nvPr/>
        </p:nvSpPr>
        <p:spPr>
          <a:xfrm>
            <a:off x="10725150" y="6543675"/>
            <a:ext cx="933450" cy="171450"/>
          </a:xfrm>
          <a:prstGeom prst="rect">
            <a:avLst/>
          </a:prstGeom>
          <a:noFill/>
          <a:ln w="0">
            <a:noFill/>
            <a:prstDash val="solid"/>
          </a:ln>
        </p:spPr>
        <p:txBody>
          <a:bodyPr wrap="square" lIns="0" tIns="0" rIns="0" bIns="0" anchor="t">
            <a:normAutofit/>
          </a:bodyPr>
          <a:lstStyle/>
          <a:p>
            <a:pPr algn="r">
              <a:defRPr sz="900" b="0" i="0">
                <a:solidFill>
                  <a:srgbClr val="666666"/>
                </a:solidFill>
                <a:latin typeface="Arial"/>
                <a:ea typeface="Arial"/>
                <a:cs typeface="Arial"/>
              </a:defRPr>
            </a:pPr>
            <a:r>
              <a:rPr lang="en-US" sz="900" dirty="0">
                <a:solidFill>
                  <a:srgbClr val="666666"/>
                </a:solidFill>
                <a:latin typeface="Arial"/>
                <a:ea typeface="Arial"/>
                <a:cs typeface="Arial"/>
              </a:rPr>
              <a:t>1</a:t>
            </a:r>
            <a:r>
              <a:rPr sz="900" b="0" i="0" dirty="0">
                <a:solidFill>
                  <a:srgbClr val="666666"/>
                </a:solidFill>
                <a:latin typeface="Arial"/>
                <a:ea typeface="Arial"/>
                <a:cs typeface="Arial"/>
              </a:rPr>
              <a:t>7 / 20</a:t>
            </a:r>
          </a:p>
        </p:txBody>
      </p:sp>
      <p:sp>
        <p:nvSpPr>
          <p:cNvPr id="88" name="banner-title">
            <a:extLst>
              <a:ext uri="{FF2B5EF4-FFF2-40B4-BE49-F238E27FC236}">
                <a16:creationId xmlns:a16="http://schemas.microsoft.com/office/drawing/2014/main" id="{C5E321DE-E853-4577-99D0-0701AA8A3531}"/>
              </a:ext>
            </a:extLst>
          </p:cNvPr>
          <p:cNvSpPr>
            <a:spLocks noGrp="1"/>
          </p:cNvSpPr>
          <p:nvPr/>
        </p:nvSpPr>
        <p:spPr>
          <a:xfrm>
            <a:off x="685799" y="876299"/>
            <a:ext cx="5867401" cy="1210281"/>
          </a:xfrm>
          <a:prstGeom prst="rect">
            <a:avLst/>
          </a:prstGeom>
          <a:noFill/>
          <a:ln w="0">
            <a:noFill/>
            <a:prstDash val="solid"/>
          </a:ln>
        </p:spPr>
        <p:txBody>
          <a:bodyPr wrap="square" lIns="0" tIns="0" rIns="0" bIns="0" anchor="t">
            <a:normAutofit lnSpcReduction="10000"/>
          </a:bodyPr>
          <a:lstStyle/>
          <a:p>
            <a:pPr>
              <a:lnSpc>
                <a:spcPct val="86000"/>
              </a:lnSpc>
              <a:defRPr sz="3450" b="1" i="0">
                <a:solidFill>
                  <a:srgbClr val="111111"/>
                </a:solidFill>
                <a:latin typeface="Arial"/>
                <a:ea typeface="Arial"/>
                <a:cs typeface="Arial"/>
              </a:defRPr>
            </a:pPr>
            <a:r>
              <a:rPr lang="zh-CN" altLang="zh-CN" sz="3450" dirty="0"/>
              <a:t>游戏活动宣传海报</a:t>
            </a:r>
            <a:r>
              <a:rPr sz="3450" b="1" i="0" dirty="0">
                <a:solidFill>
                  <a:srgbClr val="111111"/>
                </a:solidFill>
                <a:latin typeface="Arial"/>
                <a:ea typeface="Arial"/>
                <a:cs typeface="Arial"/>
              </a:rPr>
              <a:t>ULTRA-WIDE</a:t>
            </a:r>
          </a:p>
          <a:p>
            <a:pPr algn="l">
              <a:lnSpc>
                <a:spcPct val="86000"/>
              </a:lnSpc>
              <a:buNone/>
              <a:defRPr sz="3450" b="1" i="0">
                <a:solidFill>
                  <a:srgbClr val="111111"/>
                </a:solidFill>
                <a:latin typeface="Arial"/>
                <a:ea typeface="Arial"/>
                <a:cs typeface="Arial"/>
              </a:defRPr>
            </a:pPr>
            <a:r>
              <a:rPr sz="3450" b="1" i="0" dirty="0">
                <a:solidFill>
                  <a:srgbClr val="111111"/>
                </a:solidFill>
                <a:latin typeface="Arial"/>
                <a:ea typeface="Arial"/>
                <a:cs typeface="Arial"/>
              </a:rPr>
              <a:t>BANNER</a:t>
            </a:r>
          </a:p>
        </p:txBody>
      </p:sp>
      <p:sp>
        <p:nvSpPr>
          <p:cNvPr id="89" name="banner-desc">
            <a:extLst>
              <a:ext uri="{FF2B5EF4-FFF2-40B4-BE49-F238E27FC236}">
                <a16:creationId xmlns:a16="http://schemas.microsoft.com/office/drawing/2014/main" id="{04D0352C-ACCC-42B8-9B78-26F7BA05A793}"/>
              </a:ext>
            </a:extLst>
          </p:cNvPr>
          <p:cNvSpPr>
            <a:spLocks noGrp="1"/>
          </p:cNvSpPr>
          <p:nvPr/>
        </p:nvSpPr>
        <p:spPr>
          <a:xfrm>
            <a:off x="723900" y="2320339"/>
            <a:ext cx="8953500" cy="857251"/>
          </a:xfrm>
          <a:prstGeom prst="rect">
            <a:avLst/>
          </a:prstGeom>
          <a:noFill/>
          <a:ln w="0">
            <a:noFill/>
            <a:prstDash val="solid"/>
          </a:ln>
        </p:spPr>
        <p:txBody>
          <a:bodyPr wrap="square" lIns="0" tIns="0" rIns="0" bIns="0" anchor="t">
            <a:normAutofit/>
          </a:bodyPr>
          <a:lstStyle/>
          <a:p>
            <a:pPr>
              <a:defRPr sz="1275" b="0" i="0">
                <a:solidFill>
                  <a:srgbClr val="666666"/>
                </a:solidFill>
                <a:latin typeface="Microsoft YaHei"/>
                <a:ea typeface="Microsoft YaHei"/>
                <a:cs typeface="Microsoft YaHei"/>
              </a:defRPr>
            </a:pPr>
            <a:r>
              <a:rPr lang="en-US" altLang="zh-CN" sz="1275" b="1" dirty="0"/>
              <a:t>       </a:t>
            </a:r>
            <a:r>
              <a:rPr lang="zh-CN" altLang="zh-CN" sz="1275" b="1" dirty="0"/>
              <a:t>独立主导游戏Banner视觉。以冷冽地貌与人物剪影构建末日科幻叙事。在中西字体排版与几何色块上做分层重组，强化信息视觉冲击力。精准传递世界观，充分展现将抽象概念转化为高商业价值视觉传播的落地能力。</a:t>
            </a:r>
            <a:endParaRPr sz="1275" b="0" i="0" dirty="0">
              <a:solidFill>
                <a:srgbClr val="666666"/>
              </a:solidFill>
              <a:latin typeface="Microsoft YaHei"/>
              <a:ea typeface="Microsoft YaHei"/>
              <a:cs typeface="Microsoft YaHei"/>
            </a:endParaRPr>
          </a:p>
        </p:txBody>
      </p:sp>
      <p:sp>
        <p:nvSpPr>
          <p:cNvPr id="90" name="ultra-wide">
            <a:extLst>
              <a:ext uri="{FF2B5EF4-FFF2-40B4-BE49-F238E27FC236}">
                <a16:creationId xmlns:a16="http://schemas.microsoft.com/office/drawing/2014/main" id="{8012D0C6-F416-4F39-B36A-CDCB9B8E880B}"/>
              </a:ext>
            </a:extLst>
          </p:cNvPr>
          <p:cNvSpPr>
            <a:spLocks noGrp="1"/>
          </p:cNvSpPr>
          <p:nvPr/>
        </p:nvSpPr>
        <p:spPr>
          <a:xfrm>
            <a:off x="685800" y="3143250"/>
            <a:ext cx="7238998" cy="2362200"/>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91" name="ultra-wide-inner">
            <a:extLst>
              <a:ext uri="{FF2B5EF4-FFF2-40B4-BE49-F238E27FC236}">
                <a16:creationId xmlns:a16="http://schemas.microsoft.com/office/drawing/2014/main" id="{6951621D-CE3A-4395-9884-9BC851EB8C8D}"/>
              </a:ext>
            </a:extLst>
          </p:cNvPr>
          <p:cNvSpPr>
            <a:spLocks noGrp="1"/>
          </p:cNvSpPr>
          <p:nvPr/>
        </p:nvSpPr>
        <p:spPr>
          <a:xfrm>
            <a:off x="781051" y="3238500"/>
            <a:ext cx="7067550" cy="2171700"/>
          </a:xfrm>
          <a:prstGeom prst="rect">
            <a:avLst/>
          </a:prstGeom>
          <a:noFill/>
          <a:ln w="9525">
            <a:solidFill>
              <a:srgbClr val="111111">
                <a:alpha val="10000"/>
              </a:srgbClr>
            </a:solidFill>
            <a:prstDash val="solid"/>
          </a:ln>
        </p:spPr>
        <p:txBody>
          <a:bodyPr/>
          <a:lstStyle/>
          <a:p>
            <a:endParaRPr lang="zh-CN" altLang="en-US"/>
          </a:p>
        </p:txBody>
      </p:sp>
      <p:sp>
        <p:nvSpPr>
          <p:cNvPr id="92" name="ultra-wide-diag-1">
            <a:extLst>
              <a:ext uri="{FF2B5EF4-FFF2-40B4-BE49-F238E27FC236}">
                <a16:creationId xmlns:a16="http://schemas.microsoft.com/office/drawing/2014/main" id="{C390512E-215C-4BE5-A611-D820AFE79602}"/>
              </a:ext>
            </a:extLst>
          </p:cNvPr>
          <p:cNvSpPr>
            <a:spLocks noGrp="1"/>
          </p:cNvSpPr>
          <p:nvPr/>
        </p:nvSpPr>
        <p:spPr>
          <a:xfrm>
            <a:off x="895350" y="3352799"/>
            <a:ext cx="6877048" cy="2052631"/>
          </a:xfrm>
          <a:prstGeom prst="line">
            <a:avLst/>
          </a:prstGeom>
          <a:noFill/>
          <a:ln w="9525">
            <a:solidFill>
              <a:srgbClr val="111111">
                <a:alpha val="14000"/>
              </a:srgbClr>
            </a:solidFill>
            <a:prstDash val="solid"/>
          </a:ln>
        </p:spPr>
        <p:txBody>
          <a:bodyPr/>
          <a:lstStyle/>
          <a:p>
            <a:endParaRPr lang="zh-CN" altLang="en-US" dirty="0"/>
          </a:p>
        </p:txBody>
      </p:sp>
      <p:sp>
        <p:nvSpPr>
          <p:cNvPr id="93" name="ultra-wide-diag-2">
            <a:extLst>
              <a:ext uri="{FF2B5EF4-FFF2-40B4-BE49-F238E27FC236}">
                <a16:creationId xmlns:a16="http://schemas.microsoft.com/office/drawing/2014/main" id="{139B4CCE-D733-4B03-AAC3-60E46883E676}"/>
              </a:ext>
            </a:extLst>
          </p:cNvPr>
          <p:cNvSpPr>
            <a:spLocks noGrp="1"/>
          </p:cNvSpPr>
          <p:nvPr/>
        </p:nvSpPr>
        <p:spPr>
          <a:xfrm>
            <a:off x="7772399" y="3267079"/>
            <a:ext cx="19051" cy="2147884"/>
          </a:xfrm>
          <a:prstGeom prst="line">
            <a:avLst/>
          </a:prstGeom>
          <a:noFill/>
          <a:ln w="9525">
            <a:solidFill>
              <a:srgbClr val="111111">
                <a:alpha val="14000"/>
              </a:srgbClr>
            </a:solidFill>
            <a:prstDash val="solid"/>
          </a:ln>
        </p:spPr>
        <p:txBody>
          <a:bodyPr/>
          <a:lstStyle/>
          <a:p>
            <a:endParaRPr lang="zh-CN" altLang="en-US"/>
          </a:p>
        </p:txBody>
      </p:sp>
      <p:sp>
        <p:nvSpPr>
          <p:cNvPr id="94" name="tick">
            <a:extLst>
              <a:ext uri="{FF2B5EF4-FFF2-40B4-BE49-F238E27FC236}">
                <a16:creationId xmlns:a16="http://schemas.microsoft.com/office/drawing/2014/main" id="{8EA328D4-53CB-4AB4-84F4-3744EC3B0628}"/>
              </a:ext>
            </a:extLst>
          </p:cNvPr>
          <p:cNvSpPr>
            <a:spLocks noGrp="1"/>
          </p:cNvSpPr>
          <p:nvPr/>
        </p:nvSpPr>
        <p:spPr>
          <a:xfrm>
            <a:off x="685800" y="3143250"/>
            <a:ext cx="209550" cy="0"/>
          </a:xfrm>
          <a:prstGeom prst="line">
            <a:avLst/>
          </a:prstGeom>
          <a:noFill/>
          <a:ln w="19050">
            <a:solidFill>
              <a:srgbClr val="111111"/>
            </a:solidFill>
            <a:prstDash val="solid"/>
          </a:ln>
        </p:spPr>
        <p:txBody>
          <a:bodyPr/>
          <a:lstStyle/>
          <a:p>
            <a:endParaRPr lang="zh-CN" altLang="en-US"/>
          </a:p>
        </p:txBody>
      </p:sp>
      <p:sp>
        <p:nvSpPr>
          <p:cNvPr id="95" name="tick">
            <a:extLst>
              <a:ext uri="{FF2B5EF4-FFF2-40B4-BE49-F238E27FC236}">
                <a16:creationId xmlns:a16="http://schemas.microsoft.com/office/drawing/2014/main" id="{C8BC0DC2-1F6C-4CDA-803A-A21C2B4D2381}"/>
              </a:ext>
            </a:extLst>
          </p:cNvPr>
          <p:cNvSpPr>
            <a:spLocks noGrp="1"/>
          </p:cNvSpPr>
          <p:nvPr/>
        </p:nvSpPr>
        <p:spPr>
          <a:xfrm>
            <a:off x="685800" y="3143250"/>
            <a:ext cx="0" cy="209550"/>
          </a:xfrm>
          <a:prstGeom prst="line">
            <a:avLst/>
          </a:prstGeom>
          <a:noFill/>
          <a:ln w="19050">
            <a:solidFill>
              <a:srgbClr val="111111"/>
            </a:solidFill>
            <a:prstDash val="solid"/>
          </a:ln>
        </p:spPr>
        <p:txBody>
          <a:bodyPr/>
          <a:lstStyle/>
          <a:p>
            <a:endParaRPr lang="zh-CN" altLang="en-US"/>
          </a:p>
        </p:txBody>
      </p:sp>
      <p:sp>
        <p:nvSpPr>
          <p:cNvPr id="96" name="tick">
            <a:extLst>
              <a:ext uri="{FF2B5EF4-FFF2-40B4-BE49-F238E27FC236}">
                <a16:creationId xmlns:a16="http://schemas.microsoft.com/office/drawing/2014/main" id="{2A06CA68-4282-4277-A2B1-F65BF9B20385}"/>
              </a:ext>
            </a:extLst>
          </p:cNvPr>
          <p:cNvSpPr>
            <a:spLocks noGrp="1"/>
          </p:cNvSpPr>
          <p:nvPr/>
        </p:nvSpPr>
        <p:spPr>
          <a:xfrm>
            <a:off x="7724775" y="3148012"/>
            <a:ext cx="209550" cy="0"/>
          </a:xfrm>
          <a:prstGeom prst="line">
            <a:avLst/>
          </a:prstGeom>
          <a:noFill/>
          <a:ln w="19050">
            <a:solidFill>
              <a:srgbClr val="111111"/>
            </a:solidFill>
            <a:prstDash val="solid"/>
          </a:ln>
        </p:spPr>
        <p:txBody>
          <a:bodyPr/>
          <a:lstStyle/>
          <a:p>
            <a:endParaRPr lang="zh-CN" altLang="en-US"/>
          </a:p>
        </p:txBody>
      </p:sp>
      <p:sp>
        <p:nvSpPr>
          <p:cNvPr id="97" name="tick">
            <a:extLst>
              <a:ext uri="{FF2B5EF4-FFF2-40B4-BE49-F238E27FC236}">
                <a16:creationId xmlns:a16="http://schemas.microsoft.com/office/drawing/2014/main" id="{13C35398-EDF9-4440-81D7-80C849786AB2}"/>
              </a:ext>
            </a:extLst>
          </p:cNvPr>
          <p:cNvSpPr>
            <a:spLocks noGrp="1"/>
          </p:cNvSpPr>
          <p:nvPr/>
        </p:nvSpPr>
        <p:spPr>
          <a:xfrm>
            <a:off x="7934325" y="3148012"/>
            <a:ext cx="0" cy="209550"/>
          </a:xfrm>
          <a:prstGeom prst="line">
            <a:avLst/>
          </a:prstGeom>
          <a:noFill/>
          <a:ln w="19050">
            <a:solidFill>
              <a:srgbClr val="111111"/>
            </a:solidFill>
            <a:prstDash val="solid"/>
          </a:ln>
        </p:spPr>
        <p:txBody>
          <a:bodyPr/>
          <a:lstStyle/>
          <a:p>
            <a:endParaRPr lang="zh-CN" altLang="en-US"/>
          </a:p>
        </p:txBody>
      </p:sp>
      <p:sp>
        <p:nvSpPr>
          <p:cNvPr id="98" name="tick">
            <a:extLst>
              <a:ext uri="{FF2B5EF4-FFF2-40B4-BE49-F238E27FC236}">
                <a16:creationId xmlns:a16="http://schemas.microsoft.com/office/drawing/2014/main" id="{F61ADCC3-437C-4B3A-BEEE-927807C4AD41}"/>
              </a:ext>
            </a:extLst>
          </p:cNvPr>
          <p:cNvSpPr>
            <a:spLocks noGrp="1"/>
          </p:cNvSpPr>
          <p:nvPr/>
        </p:nvSpPr>
        <p:spPr>
          <a:xfrm>
            <a:off x="685800" y="5505450"/>
            <a:ext cx="209550" cy="0"/>
          </a:xfrm>
          <a:prstGeom prst="line">
            <a:avLst/>
          </a:prstGeom>
          <a:noFill/>
          <a:ln w="19050">
            <a:solidFill>
              <a:srgbClr val="111111"/>
            </a:solidFill>
            <a:prstDash val="solid"/>
          </a:ln>
        </p:spPr>
        <p:txBody>
          <a:bodyPr/>
          <a:lstStyle/>
          <a:p>
            <a:endParaRPr lang="zh-CN" altLang="en-US"/>
          </a:p>
        </p:txBody>
      </p:sp>
      <p:sp>
        <p:nvSpPr>
          <p:cNvPr id="99" name="tick">
            <a:extLst>
              <a:ext uri="{FF2B5EF4-FFF2-40B4-BE49-F238E27FC236}">
                <a16:creationId xmlns:a16="http://schemas.microsoft.com/office/drawing/2014/main" id="{BFA1164B-816F-41EB-877F-54503DDB437E}"/>
              </a:ext>
            </a:extLst>
          </p:cNvPr>
          <p:cNvSpPr>
            <a:spLocks noGrp="1"/>
          </p:cNvSpPr>
          <p:nvPr/>
        </p:nvSpPr>
        <p:spPr>
          <a:xfrm>
            <a:off x="685800" y="5295900"/>
            <a:ext cx="0" cy="209550"/>
          </a:xfrm>
          <a:prstGeom prst="line">
            <a:avLst/>
          </a:prstGeom>
          <a:noFill/>
          <a:ln w="19050">
            <a:solidFill>
              <a:srgbClr val="111111"/>
            </a:solidFill>
            <a:prstDash val="solid"/>
          </a:ln>
        </p:spPr>
        <p:txBody>
          <a:bodyPr/>
          <a:lstStyle/>
          <a:p>
            <a:endParaRPr lang="zh-CN" altLang="en-US"/>
          </a:p>
        </p:txBody>
      </p:sp>
      <p:sp>
        <p:nvSpPr>
          <p:cNvPr id="100" name="tick">
            <a:extLst>
              <a:ext uri="{FF2B5EF4-FFF2-40B4-BE49-F238E27FC236}">
                <a16:creationId xmlns:a16="http://schemas.microsoft.com/office/drawing/2014/main" id="{35FE36E2-3EE9-418B-8756-46F2AA8D9ED2}"/>
              </a:ext>
            </a:extLst>
          </p:cNvPr>
          <p:cNvSpPr>
            <a:spLocks noGrp="1"/>
          </p:cNvSpPr>
          <p:nvPr/>
        </p:nvSpPr>
        <p:spPr>
          <a:xfrm>
            <a:off x="7724775" y="5510212"/>
            <a:ext cx="209550" cy="0"/>
          </a:xfrm>
          <a:prstGeom prst="line">
            <a:avLst/>
          </a:prstGeom>
          <a:noFill/>
          <a:ln w="19050">
            <a:solidFill>
              <a:srgbClr val="111111"/>
            </a:solidFill>
            <a:prstDash val="solid"/>
          </a:ln>
        </p:spPr>
        <p:txBody>
          <a:bodyPr/>
          <a:lstStyle/>
          <a:p>
            <a:endParaRPr lang="zh-CN" altLang="en-US"/>
          </a:p>
        </p:txBody>
      </p:sp>
      <p:sp>
        <p:nvSpPr>
          <p:cNvPr id="101" name="tick">
            <a:extLst>
              <a:ext uri="{FF2B5EF4-FFF2-40B4-BE49-F238E27FC236}">
                <a16:creationId xmlns:a16="http://schemas.microsoft.com/office/drawing/2014/main" id="{00EE5C79-EA64-4186-B18C-D601B3040796}"/>
              </a:ext>
            </a:extLst>
          </p:cNvPr>
          <p:cNvSpPr>
            <a:spLocks noGrp="1"/>
          </p:cNvSpPr>
          <p:nvPr/>
        </p:nvSpPr>
        <p:spPr>
          <a:xfrm>
            <a:off x="7934325" y="5300662"/>
            <a:ext cx="0" cy="209550"/>
          </a:xfrm>
          <a:prstGeom prst="line">
            <a:avLst/>
          </a:prstGeom>
          <a:noFill/>
          <a:ln w="19050">
            <a:solidFill>
              <a:srgbClr val="111111"/>
            </a:solidFill>
            <a:prstDash val="solid"/>
          </a:ln>
        </p:spPr>
        <p:txBody>
          <a:bodyPr/>
          <a:lstStyle/>
          <a:p>
            <a:endParaRPr lang="zh-CN" altLang="en-US"/>
          </a:p>
        </p:txBody>
      </p:sp>
      <p:sp>
        <p:nvSpPr>
          <p:cNvPr id="102" name="ultra-wide-label">
            <a:extLst>
              <a:ext uri="{FF2B5EF4-FFF2-40B4-BE49-F238E27FC236}">
                <a16:creationId xmlns:a16="http://schemas.microsoft.com/office/drawing/2014/main" id="{DB5736CD-346A-4C92-B8EE-04D2AC56BB78}"/>
              </a:ext>
            </a:extLst>
          </p:cNvPr>
          <p:cNvSpPr>
            <a:spLocks noGrp="1"/>
          </p:cNvSpPr>
          <p:nvPr/>
        </p:nvSpPr>
        <p:spPr>
          <a:xfrm>
            <a:off x="821028" y="5715000"/>
            <a:ext cx="9372600" cy="266700"/>
          </a:xfrm>
          <a:prstGeom prst="rect">
            <a:avLst/>
          </a:prstGeom>
          <a:noFill/>
          <a:ln w="0">
            <a:noFill/>
            <a:prstDash val="solid"/>
          </a:ln>
        </p:spPr>
        <p:txBody>
          <a:bodyPr wrap="square" lIns="0" tIns="0" rIns="0" bIns="0" anchor="t">
            <a:normAutofit fontScale="97222"/>
          </a:bodyPr>
          <a:lstStyle/>
          <a:p>
            <a:pPr algn="ctr">
              <a:defRPr sz="1800" b="1" i="0">
                <a:solidFill>
                  <a:srgbClr val="111111"/>
                </a:solidFill>
                <a:latin typeface="Arial"/>
                <a:ea typeface="Arial"/>
                <a:cs typeface="Arial"/>
              </a:defRPr>
            </a:pPr>
            <a:r>
              <a:rPr sz="1800" b="1" i="0" dirty="0">
                <a:solidFill>
                  <a:srgbClr val="111111"/>
                </a:solidFill>
                <a:latin typeface="Arial"/>
                <a:ea typeface="Arial"/>
                <a:cs typeface="Arial"/>
              </a:rPr>
              <a:t>ULTRA-WIDE ARTWORK</a:t>
            </a:r>
          </a:p>
        </p:txBody>
      </p:sp>
      <p:sp>
        <p:nvSpPr>
          <p:cNvPr id="103" name="ultra-wide-note">
            <a:extLst>
              <a:ext uri="{FF2B5EF4-FFF2-40B4-BE49-F238E27FC236}">
                <a16:creationId xmlns:a16="http://schemas.microsoft.com/office/drawing/2014/main" id="{98B6D3ED-9CCF-4FAF-84FF-46CC0115FC3D}"/>
              </a:ext>
            </a:extLst>
          </p:cNvPr>
          <p:cNvSpPr>
            <a:spLocks noGrp="1"/>
          </p:cNvSpPr>
          <p:nvPr/>
        </p:nvSpPr>
        <p:spPr>
          <a:xfrm>
            <a:off x="821028" y="6019800"/>
            <a:ext cx="9372600" cy="209550"/>
          </a:xfrm>
          <a:prstGeom prst="rect">
            <a:avLst/>
          </a:prstGeom>
          <a:noFill/>
          <a:ln w="0">
            <a:noFill/>
            <a:prstDash val="solid"/>
          </a:ln>
        </p:spPr>
        <p:txBody>
          <a:bodyPr wrap="square" lIns="0" tIns="0" rIns="0" bIns="0" anchor="t">
            <a:normAutofit/>
          </a:bodyPr>
          <a:lstStyle/>
          <a:p>
            <a:pPr algn="ctr">
              <a:defRPr sz="1050" b="0" i="0">
                <a:solidFill>
                  <a:srgbClr val="666666"/>
                </a:solidFill>
                <a:latin typeface="Microsoft YaHei"/>
                <a:ea typeface="Microsoft YaHei"/>
                <a:cs typeface="Microsoft YaHei"/>
              </a:defRPr>
            </a:pPr>
            <a:r>
              <a:rPr sz="1050" b="0" i="0">
                <a:solidFill>
                  <a:srgbClr val="666666"/>
                </a:solidFill>
                <a:latin typeface="Microsoft YaHei"/>
                <a:ea typeface="Microsoft YaHei"/>
                <a:cs typeface="Microsoft YaHei"/>
              </a:rPr>
              <a:t>替换图片 · 3.12:1 · crop cover</a:t>
            </a:r>
          </a:p>
        </p:txBody>
      </p:sp>
      <p:sp>
        <p:nvSpPr>
          <p:cNvPr id="104" name="ultra-wide-chip-bg">
            <a:extLst>
              <a:ext uri="{FF2B5EF4-FFF2-40B4-BE49-F238E27FC236}">
                <a16:creationId xmlns:a16="http://schemas.microsoft.com/office/drawing/2014/main" id="{FE418F8E-019A-4A15-AEF3-676197FF00ED}"/>
              </a:ext>
            </a:extLst>
          </p:cNvPr>
          <p:cNvSpPr>
            <a:spLocks noGrp="1"/>
          </p:cNvSpPr>
          <p:nvPr/>
        </p:nvSpPr>
        <p:spPr>
          <a:xfrm>
            <a:off x="838200" y="3295650"/>
            <a:ext cx="609600" cy="209550"/>
          </a:xfrm>
          <a:prstGeom prst="rect">
            <a:avLst/>
          </a:prstGeom>
          <a:solidFill>
            <a:srgbClr val="111111"/>
          </a:solidFill>
          <a:ln w="0">
            <a:noFill/>
            <a:prstDash val="solid"/>
          </a:ln>
        </p:spPr>
        <p:txBody>
          <a:bodyPr/>
          <a:lstStyle/>
          <a:p>
            <a:endParaRPr lang="zh-CN" altLang="en-US"/>
          </a:p>
        </p:txBody>
      </p:sp>
      <p:sp>
        <p:nvSpPr>
          <p:cNvPr id="105" name="ultra-wide-chip">
            <a:extLst>
              <a:ext uri="{FF2B5EF4-FFF2-40B4-BE49-F238E27FC236}">
                <a16:creationId xmlns:a16="http://schemas.microsoft.com/office/drawing/2014/main" id="{833AA52A-B63C-4D48-BB87-D00F6CDFBFA4}"/>
              </a:ext>
            </a:extLst>
          </p:cNvPr>
          <p:cNvSpPr>
            <a:spLocks noGrp="1"/>
          </p:cNvSpPr>
          <p:nvPr/>
        </p:nvSpPr>
        <p:spPr>
          <a:xfrm>
            <a:off x="904875" y="3333750"/>
            <a:ext cx="476250" cy="114300"/>
          </a:xfrm>
          <a:prstGeom prst="rect">
            <a:avLst/>
          </a:prstGeom>
          <a:noFill/>
          <a:ln w="0">
            <a:noFill/>
            <a:prstDash val="solid"/>
          </a:ln>
        </p:spPr>
        <p:txBody>
          <a:bodyPr wrap="square" lIns="0" tIns="0" rIns="0" bIns="0" anchor="t">
            <a:normAutofit/>
          </a:bodyPr>
          <a:lstStyle/>
          <a:p>
            <a:pPr algn="ctr">
              <a:defRPr sz="750" b="1" i="0">
                <a:solidFill>
                  <a:srgbClr val="F5F5F3"/>
                </a:solidFill>
                <a:latin typeface="Arial"/>
                <a:ea typeface="Arial"/>
                <a:cs typeface="Arial"/>
              </a:defRPr>
            </a:pPr>
            <a:r>
              <a:rPr sz="750" b="1" i="0">
                <a:solidFill>
                  <a:srgbClr val="F5F5F3"/>
                </a:solidFill>
                <a:latin typeface="Arial"/>
                <a:ea typeface="Arial"/>
                <a:cs typeface="Arial"/>
              </a:rPr>
              <a:t>3.12:1</a:t>
            </a:r>
          </a:p>
        </p:txBody>
      </p:sp>
      <p:sp>
        <p:nvSpPr>
          <p:cNvPr id="106" name="ultra-wide-dot">
            <a:extLst>
              <a:ext uri="{FF2B5EF4-FFF2-40B4-BE49-F238E27FC236}">
                <a16:creationId xmlns:a16="http://schemas.microsoft.com/office/drawing/2014/main" id="{1C419BE4-BC9B-4FE6-BBD0-7260F5033CE5}"/>
              </a:ext>
            </a:extLst>
          </p:cNvPr>
          <p:cNvSpPr>
            <a:spLocks noGrp="1"/>
          </p:cNvSpPr>
          <p:nvPr/>
        </p:nvSpPr>
        <p:spPr>
          <a:xfrm>
            <a:off x="7743825" y="3190875"/>
            <a:ext cx="133350" cy="133350"/>
          </a:xfrm>
          <a:prstGeom prst="ellipse">
            <a:avLst/>
          </a:prstGeom>
          <a:solidFill>
            <a:srgbClr val="111111"/>
          </a:solidFill>
          <a:ln w="0">
            <a:noFill/>
            <a:prstDash val="solid"/>
          </a:ln>
        </p:spPr>
        <p:txBody>
          <a:bodyPr/>
          <a:lstStyle/>
          <a:p>
            <a:endParaRPr lang="zh-CN" altLang="en-US"/>
          </a:p>
        </p:txBody>
      </p:sp>
      <p:sp>
        <p:nvSpPr>
          <p:cNvPr id="110" name="accent-bar">
            <a:extLst>
              <a:ext uri="{FF2B5EF4-FFF2-40B4-BE49-F238E27FC236}">
                <a16:creationId xmlns:a16="http://schemas.microsoft.com/office/drawing/2014/main" id="{67B42B86-D860-4527-8EF9-67D25ABD6DE5}"/>
              </a:ext>
            </a:extLst>
          </p:cNvPr>
          <p:cNvSpPr>
            <a:spLocks noGrp="1"/>
          </p:cNvSpPr>
          <p:nvPr/>
        </p:nvSpPr>
        <p:spPr>
          <a:xfrm>
            <a:off x="10228634" y="6171389"/>
            <a:ext cx="952500" cy="76200"/>
          </a:xfrm>
          <a:prstGeom prst="rect">
            <a:avLst/>
          </a:prstGeom>
          <a:solidFill>
            <a:srgbClr val="E8FF2A"/>
          </a:solidFill>
          <a:ln w="0">
            <a:noFill/>
            <a:prstDash val="solid"/>
          </a:ln>
        </p:spPr>
        <p:txBody>
          <a:bodyPr/>
          <a:lstStyle/>
          <a:p>
            <a:endParaRPr lang="zh-CN" altLang="en-US"/>
          </a:p>
        </p:txBody>
      </p:sp>
      <p:sp>
        <p:nvSpPr>
          <p:cNvPr id="111" name="accent-bar-tail">
            <a:extLst>
              <a:ext uri="{FF2B5EF4-FFF2-40B4-BE49-F238E27FC236}">
                <a16:creationId xmlns:a16="http://schemas.microsoft.com/office/drawing/2014/main" id="{70824E73-08A5-4FCA-96FA-EB360BE4749B}"/>
              </a:ext>
            </a:extLst>
          </p:cNvPr>
          <p:cNvSpPr>
            <a:spLocks noGrp="1"/>
          </p:cNvSpPr>
          <p:nvPr/>
        </p:nvSpPr>
        <p:spPr>
          <a:xfrm>
            <a:off x="11238284" y="6171389"/>
            <a:ext cx="190500" cy="76200"/>
          </a:xfrm>
          <a:prstGeom prst="rect">
            <a:avLst/>
          </a:prstGeom>
          <a:solidFill>
            <a:srgbClr val="111111"/>
          </a:solidFill>
          <a:ln w="0">
            <a:noFill/>
            <a:prstDash val="solid"/>
          </a:ln>
        </p:spPr>
        <p:txBody>
          <a:bodyPr/>
          <a:lstStyle/>
          <a:p>
            <a:endParaRPr lang="zh-CN" altLang="en-US"/>
          </a:p>
        </p:txBody>
      </p:sp>
      <p:sp>
        <p:nvSpPr>
          <p:cNvPr id="112" name="accent-bar-dot">
            <a:extLst>
              <a:ext uri="{FF2B5EF4-FFF2-40B4-BE49-F238E27FC236}">
                <a16:creationId xmlns:a16="http://schemas.microsoft.com/office/drawing/2014/main" id="{B2158266-EDB1-45EA-8F60-64A891812565}"/>
              </a:ext>
            </a:extLst>
          </p:cNvPr>
          <p:cNvSpPr>
            <a:spLocks noGrp="1"/>
          </p:cNvSpPr>
          <p:nvPr/>
        </p:nvSpPr>
        <p:spPr>
          <a:xfrm>
            <a:off x="11485934" y="6171389"/>
            <a:ext cx="76200" cy="76200"/>
          </a:xfrm>
          <a:prstGeom prst="rect">
            <a:avLst/>
          </a:prstGeom>
          <a:solidFill>
            <a:srgbClr val="FF2A2A"/>
          </a:solidFill>
          <a:ln w="0">
            <a:noFill/>
            <a:prstDash val="solid"/>
          </a:ln>
        </p:spPr>
        <p:txBody>
          <a:bodyPr/>
          <a:lstStyle/>
          <a:p>
            <a:endParaRPr lang="zh-CN" altLang="en-US"/>
          </a:p>
        </p:txBody>
      </p:sp>
      <p:pic>
        <p:nvPicPr>
          <p:cNvPr id="114" name="图片 113">
            <a:extLst>
              <a:ext uri="{FF2B5EF4-FFF2-40B4-BE49-F238E27FC236}">
                <a16:creationId xmlns:a16="http://schemas.microsoft.com/office/drawing/2014/main" id="{733D2876-5F37-051C-E327-A56DA3EBEB4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847" y="3200400"/>
            <a:ext cx="7077704" cy="226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31286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F5F3"/>
        </a:solidFill>
        <a:effectLst/>
      </p:bgPr>
    </p:bg>
    <p:spTree>
      <p:nvGrpSpPr>
        <p:cNvPr id="1" name=""/>
        <p:cNvGrpSpPr/>
        <p:nvPr/>
      </p:nvGrpSpPr>
      <p:grpSpPr>
        <a:xfrm>
          <a:off x="0" y="0"/>
          <a:ext cx="0" cy="0"/>
          <a:chOff x="0" y="0"/>
          <a:chExt cx="0" cy="0"/>
        </a:xfrm>
      </p:grpSpPr>
      <p:sp>
        <p:nvSpPr>
          <p:cNvPr id="130" name="glass-wash">
            <a:extLst>
              <a:ext uri="{FF2B5EF4-FFF2-40B4-BE49-F238E27FC236}">
                <a16:creationId xmlns:a16="http://schemas.microsoft.com/office/drawing/2014/main" id="{0479E340-AFF8-49F7-8CB0-E19EFAB858A8}"/>
              </a:ext>
            </a:extLst>
          </p:cNvPr>
          <p:cNvSpPr>
            <a:spLocks noGrp="1"/>
          </p:cNvSpPr>
          <p:nvPr/>
        </p:nvSpPr>
        <p:spPr>
          <a:xfrm>
            <a:off x="0" y="0"/>
            <a:ext cx="12192000" cy="6858000"/>
          </a:xfrm>
          <a:prstGeom prst="rect">
            <a:avLst/>
          </a:prstGeom>
          <a:gradFill>
            <a:gsLst>
              <a:gs pos="0">
                <a:srgbClr val="FFFFFF">
                  <a:alpha val="72000"/>
                </a:srgbClr>
              </a:gs>
              <a:gs pos="48000">
                <a:srgbClr val="F5F7F6">
                  <a:alpha val="58000"/>
                </a:srgbClr>
              </a:gs>
              <a:gs pos="100000">
                <a:srgbClr val="ECEFEB">
                  <a:alpha val="66000"/>
                </a:srgbClr>
              </a:gs>
            </a:gsLst>
            <a:lin ang="6900000"/>
          </a:gradFill>
          <a:ln w="0">
            <a:noFill/>
            <a:prstDash val="solid"/>
          </a:ln>
        </p:spPr>
        <p:txBody>
          <a:bodyPr/>
          <a:lstStyle/>
          <a:p>
            <a:endParaRPr lang="zh-CN" altLang="en-US"/>
          </a:p>
        </p:txBody>
      </p:sp>
      <p:sp>
        <p:nvSpPr>
          <p:cNvPr id="2" name="glass-blob-left">
            <a:extLst>
              <a:ext uri="{FF2B5EF4-FFF2-40B4-BE49-F238E27FC236}">
                <a16:creationId xmlns:a16="http://schemas.microsoft.com/office/drawing/2014/main" id="{EFCEBCD8-BDA8-4E15-90CA-E3834544E445}"/>
              </a:ext>
            </a:extLst>
          </p:cNvPr>
          <p:cNvSpPr>
            <a:spLocks noGrp="1"/>
          </p:cNvSpPr>
          <p:nvPr/>
        </p:nvSpPr>
        <p:spPr>
          <a:xfrm>
            <a:off x="-857250" y="400050"/>
            <a:ext cx="4095750" cy="2952750"/>
          </a:xfrm>
          <a:prstGeom prst="ellipse">
            <a:avLst/>
          </a:prstGeom>
          <a:gradFill>
            <a:gsLst>
              <a:gs pos="0">
                <a:srgbClr val="FFFFFF">
                  <a:alpha val="60000"/>
                </a:srgbClr>
              </a:gs>
              <a:gs pos="58000">
                <a:srgbClr val="D0FFF4">
                  <a:alpha val="22000"/>
                </a:srgbClr>
              </a:gs>
              <a:gs pos="80000">
                <a:srgbClr val="D0FFF4">
                  <a:alpha val="0"/>
                </a:srgbClr>
              </a:gs>
            </a:gsLst>
            <a:path path="shape"/>
          </a:gradFill>
          <a:ln w="0">
            <a:noFill/>
            <a:prstDash val="solid"/>
          </a:ln>
        </p:spPr>
        <p:txBody>
          <a:bodyPr/>
          <a:lstStyle/>
          <a:p>
            <a:endParaRPr lang="zh-CN" altLang="en-US"/>
          </a:p>
        </p:txBody>
      </p:sp>
      <p:sp>
        <p:nvSpPr>
          <p:cNvPr id="3" name="glass-blob-right">
            <a:extLst>
              <a:ext uri="{FF2B5EF4-FFF2-40B4-BE49-F238E27FC236}">
                <a16:creationId xmlns:a16="http://schemas.microsoft.com/office/drawing/2014/main" id="{3C21AFB2-5D9B-4D4A-A8C1-85B4AD278975}"/>
              </a:ext>
            </a:extLst>
          </p:cNvPr>
          <p:cNvSpPr>
            <a:spLocks noGrp="1"/>
          </p:cNvSpPr>
          <p:nvPr/>
        </p:nvSpPr>
        <p:spPr>
          <a:xfrm>
            <a:off x="8763000" y="1143000"/>
            <a:ext cx="4000500" cy="3429000"/>
          </a:xfrm>
          <a:prstGeom prst="ellipse">
            <a:avLst/>
          </a:prstGeom>
          <a:gradFill>
            <a:gsLst>
              <a:gs pos="0">
                <a:srgbClr val="FFFFFF">
                  <a:alpha val="55000"/>
                </a:srgbClr>
              </a:gs>
              <a:gs pos="60000">
                <a:srgbClr val="E1E8FF">
                  <a:alpha val="22000"/>
                </a:srgbClr>
              </a:gs>
              <a:gs pos="82000">
                <a:srgbClr val="E1E8FF">
                  <a:alpha val="0"/>
                </a:srgbClr>
              </a:gs>
            </a:gsLst>
            <a:path path="shape"/>
          </a:gradFill>
          <a:ln w="0">
            <a:noFill/>
            <a:prstDash val="solid"/>
          </a:ln>
        </p:spPr>
        <p:txBody>
          <a:bodyPr/>
          <a:lstStyle/>
          <a:p>
            <a:endParaRPr lang="zh-CN" altLang="en-US"/>
          </a:p>
        </p:txBody>
      </p:sp>
      <p:sp>
        <p:nvSpPr>
          <p:cNvPr id="4" name="glass-blob-bottom">
            <a:extLst>
              <a:ext uri="{FF2B5EF4-FFF2-40B4-BE49-F238E27FC236}">
                <a16:creationId xmlns:a16="http://schemas.microsoft.com/office/drawing/2014/main" id="{03FA05F4-CBEF-4DB8-B73B-26CECF6F329E}"/>
              </a:ext>
            </a:extLst>
          </p:cNvPr>
          <p:cNvSpPr>
            <a:spLocks noGrp="1"/>
          </p:cNvSpPr>
          <p:nvPr/>
        </p:nvSpPr>
        <p:spPr>
          <a:xfrm>
            <a:off x="4000500" y="4953000"/>
            <a:ext cx="4381500" cy="2095500"/>
          </a:xfrm>
          <a:prstGeom prst="ellipse">
            <a:avLst/>
          </a:prstGeom>
          <a:gradFill>
            <a:gsLst>
              <a:gs pos="0">
                <a:srgbClr val="FFFFFF">
                  <a:alpha val="42000"/>
                </a:srgbClr>
              </a:gs>
              <a:gs pos="58000">
                <a:srgbClr val="F6FFD2">
                  <a:alpha val="25000"/>
                </a:srgbClr>
              </a:gs>
              <a:gs pos="82000">
                <a:srgbClr val="F6FFD2">
                  <a:alpha val="0"/>
                </a:srgbClr>
              </a:gs>
            </a:gsLst>
            <a:path path="shape"/>
          </a:gradFill>
          <a:ln w="0">
            <a:noFill/>
            <a:prstDash val="solid"/>
          </a:ln>
        </p:spPr>
        <p:txBody>
          <a:bodyPr/>
          <a:lstStyle/>
          <a:p>
            <a:endParaRPr lang="zh-CN" altLang="en-US"/>
          </a:p>
        </p:txBody>
      </p:sp>
      <p:sp>
        <p:nvSpPr>
          <p:cNvPr id="5" name="grid-v">
            <a:extLst>
              <a:ext uri="{FF2B5EF4-FFF2-40B4-BE49-F238E27FC236}">
                <a16:creationId xmlns:a16="http://schemas.microsoft.com/office/drawing/2014/main" id="{5253279A-BED0-4E18-ADD8-623395877ADC}"/>
              </a:ext>
            </a:extLst>
          </p:cNvPr>
          <p:cNvSpPr>
            <a:spLocks noGrp="1"/>
          </p:cNvSpPr>
          <p:nvPr/>
        </p:nvSpPr>
        <p:spPr>
          <a:xfrm>
            <a:off x="609600" y="0"/>
            <a:ext cx="0" cy="6858000"/>
          </a:xfrm>
          <a:prstGeom prst="line">
            <a:avLst/>
          </a:prstGeom>
          <a:noFill/>
          <a:ln w="7620">
            <a:solidFill>
              <a:srgbClr val="000000">
                <a:alpha val="6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F9D7A829-0966-496A-9FB8-F0B30D88F125}"/>
              </a:ext>
            </a:extLst>
          </p:cNvPr>
          <p:cNvSpPr>
            <a:spLocks noGrp="1"/>
          </p:cNvSpPr>
          <p:nvPr/>
        </p:nvSpPr>
        <p:spPr>
          <a:xfrm>
            <a:off x="1295400" y="0"/>
            <a:ext cx="0" cy="6858000"/>
          </a:xfrm>
          <a:prstGeom prst="line">
            <a:avLst/>
          </a:prstGeom>
          <a:noFill/>
          <a:ln w="7620">
            <a:solidFill>
              <a:srgbClr val="000000">
                <a:alpha val="6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35A8078D-182A-4898-90C1-5CE0D5E1C395}"/>
              </a:ext>
            </a:extLst>
          </p:cNvPr>
          <p:cNvSpPr>
            <a:spLocks noGrp="1"/>
          </p:cNvSpPr>
          <p:nvPr/>
        </p:nvSpPr>
        <p:spPr>
          <a:xfrm>
            <a:off x="1981200" y="0"/>
            <a:ext cx="0" cy="6858000"/>
          </a:xfrm>
          <a:prstGeom prst="line">
            <a:avLst/>
          </a:prstGeom>
          <a:noFill/>
          <a:ln w="7620">
            <a:solidFill>
              <a:srgbClr val="000000">
                <a:alpha val="6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85FD0C8C-AD55-49EF-8C88-45765CD8B6F9}"/>
              </a:ext>
            </a:extLst>
          </p:cNvPr>
          <p:cNvSpPr>
            <a:spLocks noGrp="1"/>
          </p:cNvSpPr>
          <p:nvPr/>
        </p:nvSpPr>
        <p:spPr>
          <a:xfrm>
            <a:off x="2667000" y="0"/>
            <a:ext cx="0" cy="6858000"/>
          </a:xfrm>
          <a:prstGeom prst="line">
            <a:avLst/>
          </a:prstGeom>
          <a:noFill/>
          <a:ln w="7620">
            <a:solidFill>
              <a:srgbClr val="000000">
                <a:alpha val="6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BC4D548C-282B-46F7-822C-D835FD897891}"/>
              </a:ext>
            </a:extLst>
          </p:cNvPr>
          <p:cNvSpPr>
            <a:spLocks noGrp="1"/>
          </p:cNvSpPr>
          <p:nvPr/>
        </p:nvSpPr>
        <p:spPr>
          <a:xfrm>
            <a:off x="3352800" y="0"/>
            <a:ext cx="0" cy="6858000"/>
          </a:xfrm>
          <a:prstGeom prst="line">
            <a:avLst/>
          </a:prstGeom>
          <a:noFill/>
          <a:ln w="7620">
            <a:solidFill>
              <a:srgbClr val="000000">
                <a:alpha val="6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7487D4FD-C74C-4433-AEBC-1AD6EDC1DFBC}"/>
              </a:ext>
            </a:extLst>
          </p:cNvPr>
          <p:cNvSpPr>
            <a:spLocks noGrp="1"/>
          </p:cNvSpPr>
          <p:nvPr/>
        </p:nvSpPr>
        <p:spPr>
          <a:xfrm>
            <a:off x="4038600" y="0"/>
            <a:ext cx="0" cy="6858000"/>
          </a:xfrm>
          <a:prstGeom prst="line">
            <a:avLst/>
          </a:prstGeom>
          <a:noFill/>
          <a:ln w="7620">
            <a:solidFill>
              <a:srgbClr val="000000">
                <a:alpha val="6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65579B07-48FA-479F-9CF1-4EF88BD5D1EE}"/>
              </a:ext>
            </a:extLst>
          </p:cNvPr>
          <p:cNvSpPr>
            <a:spLocks noGrp="1"/>
          </p:cNvSpPr>
          <p:nvPr/>
        </p:nvSpPr>
        <p:spPr>
          <a:xfrm>
            <a:off x="4724400" y="0"/>
            <a:ext cx="0" cy="6858000"/>
          </a:xfrm>
          <a:prstGeom prst="line">
            <a:avLst/>
          </a:prstGeom>
          <a:noFill/>
          <a:ln w="7620">
            <a:solidFill>
              <a:srgbClr val="000000">
                <a:alpha val="6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66BCB9EA-CA6F-4605-AD4B-C7AFEA076123}"/>
              </a:ext>
            </a:extLst>
          </p:cNvPr>
          <p:cNvSpPr>
            <a:spLocks noGrp="1"/>
          </p:cNvSpPr>
          <p:nvPr/>
        </p:nvSpPr>
        <p:spPr>
          <a:xfrm>
            <a:off x="5410200" y="0"/>
            <a:ext cx="0" cy="6858000"/>
          </a:xfrm>
          <a:prstGeom prst="line">
            <a:avLst/>
          </a:prstGeom>
          <a:noFill/>
          <a:ln w="7620">
            <a:solidFill>
              <a:srgbClr val="000000">
                <a:alpha val="6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1FE8795F-90E4-4949-9829-F0BB7AA28C6B}"/>
              </a:ext>
            </a:extLst>
          </p:cNvPr>
          <p:cNvSpPr>
            <a:spLocks noGrp="1"/>
          </p:cNvSpPr>
          <p:nvPr/>
        </p:nvSpPr>
        <p:spPr>
          <a:xfrm>
            <a:off x="6096000" y="0"/>
            <a:ext cx="0" cy="6858000"/>
          </a:xfrm>
          <a:prstGeom prst="line">
            <a:avLst/>
          </a:prstGeom>
          <a:noFill/>
          <a:ln w="7620">
            <a:solidFill>
              <a:srgbClr val="000000">
                <a:alpha val="6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A29063D9-96C1-47FA-A032-DB7F5E4B97F7}"/>
              </a:ext>
            </a:extLst>
          </p:cNvPr>
          <p:cNvSpPr>
            <a:spLocks noGrp="1"/>
          </p:cNvSpPr>
          <p:nvPr/>
        </p:nvSpPr>
        <p:spPr>
          <a:xfrm>
            <a:off x="6781800" y="0"/>
            <a:ext cx="0" cy="6858000"/>
          </a:xfrm>
          <a:prstGeom prst="line">
            <a:avLst/>
          </a:prstGeom>
          <a:noFill/>
          <a:ln w="7620">
            <a:solidFill>
              <a:srgbClr val="000000">
                <a:alpha val="6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8FA9D557-9FA2-43EF-9399-66F9A1734595}"/>
              </a:ext>
            </a:extLst>
          </p:cNvPr>
          <p:cNvSpPr>
            <a:spLocks noGrp="1"/>
          </p:cNvSpPr>
          <p:nvPr/>
        </p:nvSpPr>
        <p:spPr>
          <a:xfrm>
            <a:off x="7467600" y="0"/>
            <a:ext cx="0" cy="6858000"/>
          </a:xfrm>
          <a:prstGeom prst="line">
            <a:avLst/>
          </a:prstGeom>
          <a:noFill/>
          <a:ln w="7620">
            <a:solidFill>
              <a:srgbClr val="000000">
                <a:alpha val="6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5D294A76-844C-4F6E-985D-9446A0E0960A}"/>
              </a:ext>
            </a:extLst>
          </p:cNvPr>
          <p:cNvSpPr>
            <a:spLocks noGrp="1"/>
          </p:cNvSpPr>
          <p:nvPr/>
        </p:nvSpPr>
        <p:spPr>
          <a:xfrm>
            <a:off x="8153400" y="0"/>
            <a:ext cx="0" cy="6858000"/>
          </a:xfrm>
          <a:prstGeom prst="line">
            <a:avLst/>
          </a:prstGeom>
          <a:noFill/>
          <a:ln w="7620">
            <a:solidFill>
              <a:srgbClr val="000000">
                <a:alpha val="6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DEBEE349-8346-42E6-94F5-59BE85462A8B}"/>
              </a:ext>
            </a:extLst>
          </p:cNvPr>
          <p:cNvSpPr>
            <a:spLocks noGrp="1"/>
          </p:cNvSpPr>
          <p:nvPr/>
        </p:nvSpPr>
        <p:spPr>
          <a:xfrm>
            <a:off x="8839200" y="0"/>
            <a:ext cx="0" cy="6858000"/>
          </a:xfrm>
          <a:prstGeom prst="line">
            <a:avLst/>
          </a:prstGeom>
          <a:noFill/>
          <a:ln w="7620">
            <a:solidFill>
              <a:srgbClr val="000000">
                <a:alpha val="6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5BCA6408-4AFB-4DEF-9B1D-CBBEC88CC1AF}"/>
              </a:ext>
            </a:extLst>
          </p:cNvPr>
          <p:cNvSpPr>
            <a:spLocks noGrp="1"/>
          </p:cNvSpPr>
          <p:nvPr/>
        </p:nvSpPr>
        <p:spPr>
          <a:xfrm>
            <a:off x="9525000" y="0"/>
            <a:ext cx="0" cy="6858000"/>
          </a:xfrm>
          <a:prstGeom prst="line">
            <a:avLst/>
          </a:prstGeom>
          <a:noFill/>
          <a:ln w="7620">
            <a:solidFill>
              <a:srgbClr val="000000">
                <a:alpha val="6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56F61F0C-FECF-4905-A23C-B1BA613A3AE9}"/>
              </a:ext>
            </a:extLst>
          </p:cNvPr>
          <p:cNvSpPr>
            <a:spLocks noGrp="1"/>
          </p:cNvSpPr>
          <p:nvPr/>
        </p:nvSpPr>
        <p:spPr>
          <a:xfrm>
            <a:off x="10210800" y="0"/>
            <a:ext cx="0" cy="6858000"/>
          </a:xfrm>
          <a:prstGeom prst="line">
            <a:avLst/>
          </a:prstGeom>
          <a:noFill/>
          <a:ln w="7620">
            <a:solidFill>
              <a:srgbClr val="000000">
                <a:alpha val="6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23739231-2093-4668-BD4C-A45DE47A61CA}"/>
              </a:ext>
            </a:extLst>
          </p:cNvPr>
          <p:cNvSpPr>
            <a:spLocks noGrp="1"/>
          </p:cNvSpPr>
          <p:nvPr/>
        </p:nvSpPr>
        <p:spPr>
          <a:xfrm>
            <a:off x="10896600" y="0"/>
            <a:ext cx="0" cy="6858000"/>
          </a:xfrm>
          <a:prstGeom prst="line">
            <a:avLst/>
          </a:prstGeom>
          <a:noFill/>
          <a:ln w="7620">
            <a:solidFill>
              <a:srgbClr val="000000">
                <a:alpha val="6000"/>
              </a:srgbClr>
            </a:solidFill>
            <a:prstDash val="solid"/>
          </a:ln>
        </p:spPr>
        <p:txBody>
          <a:bodyPr/>
          <a:lstStyle/>
          <a:p>
            <a:endParaRPr lang="zh-CN" altLang="en-US"/>
          </a:p>
        </p:txBody>
      </p:sp>
      <p:sp>
        <p:nvSpPr>
          <p:cNvPr id="21" name="grid-v">
            <a:extLst>
              <a:ext uri="{FF2B5EF4-FFF2-40B4-BE49-F238E27FC236}">
                <a16:creationId xmlns:a16="http://schemas.microsoft.com/office/drawing/2014/main" id="{B35481BD-E323-467F-BFB5-2DD70EB8C560}"/>
              </a:ext>
            </a:extLst>
          </p:cNvPr>
          <p:cNvSpPr>
            <a:spLocks noGrp="1"/>
          </p:cNvSpPr>
          <p:nvPr/>
        </p:nvSpPr>
        <p:spPr>
          <a:xfrm>
            <a:off x="11582400" y="0"/>
            <a:ext cx="0" cy="6858000"/>
          </a:xfrm>
          <a:prstGeom prst="line">
            <a:avLst/>
          </a:prstGeom>
          <a:noFill/>
          <a:ln w="7620">
            <a:solidFill>
              <a:srgbClr val="000000">
                <a:alpha val="6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DEC1620A-7BF1-4FDC-B6CA-1A8F40BF778A}"/>
              </a:ext>
            </a:extLst>
          </p:cNvPr>
          <p:cNvSpPr>
            <a:spLocks noGrp="1"/>
          </p:cNvSpPr>
          <p:nvPr/>
        </p:nvSpPr>
        <p:spPr>
          <a:xfrm>
            <a:off x="0" y="457200"/>
            <a:ext cx="12192000" cy="0"/>
          </a:xfrm>
          <a:prstGeom prst="line">
            <a:avLst/>
          </a:prstGeom>
          <a:noFill/>
          <a:ln w="7620">
            <a:solidFill>
              <a:srgbClr val="000000">
                <a:alpha val="6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660723B7-9ACC-476D-9BB9-9D3FACDE017D}"/>
              </a:ext>
            </a:extLst>
          </p:cNvPr>
          <p:cNvSpPr>
            <a:spLocks noGrp="1"/>
          </p:cNvSpPr>
          <p:nvPr/>
        </p:nvSpPr>
        <p:spPr>
          <a:xfrm>
            <a:off x="0" y="1143000"/>
            <a:ext cx="12192000" cy="0"/>
          </a:xfrm>
          <a:prstGeom prst="line">
            <a:avLst/>
          </a:prstGeom>
          <a:noFill/>
          <a:ln w="7620">
            <a:solidFill>
              <a:srgbClr val="000000">
                <a:alpha val="6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E70B9C1C-C719-4B8A-B3CE-2464CF61E318}"/>
              </a:ext>
            </a:extLst>
          </p:cNvPr>
          <p:cNvSpPr>
            <a:spLocks noGrp="1"/>
          </p:cNvSpPr>
          <p:nvPr/>
        </p:nvSpPr>
        <p:spPr>
          <a:xfrm>
            <a:off x="0" y="1828800"/>
            <a:ext cx="12192000" cy="0"/>
          </a:xfrm>
          <a:prstGeom prst="line">
            <a:avLst/>
          </a:prstGeom>
          <a:noFill/>
          <a:ln w="7620">
            <a:solidFill>
              <a:srgbClr val="000000">
                <a:alpha val="6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23283C4A-B378-42E0-88F9-E52FD8CB17C1}"/>
              </a:ext>
            </a:extLst>
          </p:cNvPr>
          <p:cNvSpPr>
            <a:spLocks noGrp="1"/>
          </p:cNvSpPr>
          <p:nvPr/>
        </p:nvSpPr>
        <p:spPr>
          <a:xfrm>
            <a:off x="0" y="2514600"/>
            <a:ext cx="12192000" cy="0"/>
          </a:xfrm>
          <a:prstGeom prst="line">
            <a:avLst/>
          </a:prstGeom>
          <a:noFill/>
          <a:ln w="7620">
            <a:solidFill>
              <a:srgbClr val="000000">
                <a:alpha val="6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C0648E05-7409-47AC-A8FC-B308C43DD3A3}"/>
              </a:ext>
            </a:extLst>
          </p:cNvPr>
          <p:cNvSpPr>
            <a:spLocks noGrp="1"/>
          </p:cNvSpPr>
          <p:nvPr/>
        </p:nvSpPr>
        <p:spPr>
          <a:xfrm>
            <a:off x="0" y="3200400"/>
            <a:ext cx="12192000" cy="0"/>
          </a:xfrm>
          <a:prstGeom prst="line">
            <a:avLst/>
          </a:prstGeom>
          <a:noFill/>
          <a:ln w="7620">
            <a:solidFill>
              <a:srgbClr val="000000">
                <a:alpha val="6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89F963E7-DBF7-4F03-933B-DB5E926BFDF8}"/>
              </a:ext>
            </a:extLst>
          </p:cNvPr>
          <p:cNvSpPr>
            <a:spLocks noGrp="1"/>
          </p:cNvSpPr>
          <p:nvPr/>
        </p:nvSpPr>
        <p:spPr>
          <a:xfrm>
            <a:off x="0" y="3886200"/>
            <a:ext cx="12192000" cy="0"/>
          </a:xfrm>
          <a:prstGeom prst="line">
            <a:avLst/>
          </a:prstGeom>
          <a:noFill/>
          <a:ln w="7620">
            <a:solidFill>
              <a:srgbClr val="000000">
                <a:alpha val="6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7C7748F5-7D9F-4B7A-8FE2-579B199DC8AC}"/>
              </a:ext>
            </a:extLst>
          </p:cNvPr>
          <p:cNvSpPr>
            <a:spLocks noGrp="1"/>
          </p:cNvSpPr>
          <p:nvPr/>
        </p:nvSpPr>
        <p:spPr>
          <a:xfrm>
            <a:off x="0" y="4572000"/>
            <a:ext cx="12192000" cy="0"/>
          </a:xfrm>
          <a:prstGeom prst="line">
            <a:avLst/>
          </a:prstGeom>
          <a:noFill/>
          <a:ln w="7620">
            <a:solidFill>
              <a:srgbClr val="000000">
                <a:alpha val="6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DCF16726-C5CF-4184-ADD0-6994546886DB}"/>
              </a:ext>
            </a:extLst>
          </p:cNvPr>
          <p:cNvSpPr>
            <a:spLocks noGrp="1"/>
          </p:cNvSpPr>
          <p:nvPr/>
        </p:nvSpPr>
        <p:spPr>
          <a:xfrm>
            <a:off x="0" y="5257800"/>
            <a:ext cx="12192000" cy="0"/>
          </a:xfrm>
          <a:prstGeom prst="line">
            <a:avLst/>
          </a:prstGeom>
          <a:noFill/>
          <a:ln w="7620">
            <a:solidFill>
              <a:srgbClr val="000000">
                <a:alpha val="6000"/>
              </a:srgbClr>
            </a:solidFill>
            <a:prstDash val="solid"/>
          </a:ln>
        </p:spPr>
        <p:txBody>
          <a:bodyPr/>
          <a:lstStyle/>
          <a:p>
            <a:endParaRPr lang="zh-CN" altLang="en-US"/>
          </a:p>
        </p:txBody>
      </p:sp>
      <p:sp>
        <p:nvSpPr>
          <p:cNvPr id="30" name="grid-h">
            <a:extLst>
              <a:ext uri="{FF2B5EF4-FFF2-40B4-BE49-F238E27FC236}">
                <a16:creationId xmlns:a16="http://schemas.microsoft.com/office/drawing/2014/main" id="{F4ECDF04-D958-4764-B588-DBD24B6BD99D}"/>
              </a:ext>
            </a:extLst>
          </p:cNvPr>
          <p:cNvSpPr>
            <a:spLocks noGrp="1"/>
          </p:cNvSpPr>
          <p:nvPr/>
        </p:nvSpPr>
        <p:spPr>
          <a:xfrm>
            <a:off x="0" y="5943600"/>
            <a:ext cx="12192000" cy="0"/>
          </a:xfrm>
          <a:prstGeom prst="line">
            <a:avLst/>
          </a:prstGeom>
          <a:noFill/>
          <a:ln w="7620">
            <a:solidFill>
              <a:srgbClr val="000000">
                <a:alpha val="6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4049CDC3-1E95-422E-B791-875E3964FFCC}"/>
              </a:ext>
            </a:extLst>
          </p:cNvPr>
          <p:cNvSpPr>
            <a:spLocks noGrp="1"/>
          </p:cNvSpPr>
          <p:nvPr/>
        </p:nvSpPr>
        <p:spPr>
          <a:xfrm>
            <a:off x="304800" y="0"/>
            <a:ext cx="0" cy="6858000"/>
          </a:xfrm>
          <a:prstGeom prst="line">
            <a:avLst/>
          </a:prstGeom>
          <a:noFill/>
          <a:ln w="3334">
            <a:solidFill>
              <a:srgbClr val="00F0FF">
                <a:alpha val="9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97502BD8-E542-44A9-B047-A176ED79EFCD}"/>
              </a:ext>
            </a:extLst>
          </p:cNvPr>
          <p:cNvSpPr>
            <a:spLocks noGrp="1"/>
          </p:cNvSpPr>
          <p:nvPr/>
        </p:nvSpPr>
        <p:spPr>
          <a:xfrm>
            <a:off x="533400" y="0"/>
            <a:ext cx="0" cy="6858000"/>
          </a:xfrm>
          <a:prstGeom prst="line">
            <a:avLst/>
          </a:prstGeom>
          <a:noFill/>
          <a:ln w="3334">
            <a:solidFill>
              <a:srgbClr val="00F0FF">
                <a:alpha val="9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6354C042-AB11-47E9-8D37-9BB6B945ECB0}"/>
              </a:ext>
            </a:extLst>
          </p:cNvPr>
          <p:cNvSpPr>
            <a:spLocks noGrp="1"/>
          </p:cNvSpPr>
          <p:nvPr/>
        </p:nvSpPr>
        <p:spPr>
          <a:xfrm>
            <a:off x="762000" y="0"/>
            <a:ext cx="0" cy="6858000"/>
          </a:xfrm>
          <a:prstGeom prst="line">
            <a:avLst/>
          </a:prstGeom>
          <a:noFill/>
          <a:ln w="3334">
            <a:solidFill>
              <a:srgbClr val="00F0FF">
                <a:alpha val="9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88D08D6E-2FCB-4194-B9DD-28A7B41226A0}"/>
              </a:ext>
            </a:extLst>
          </p:cNvPr>
          <p:cNvSpPr>
            <a:spLocks noGrp="1"/>
          </p:cNvSpPr>
          <p:nvPr/>
        </p:nvSpPr>
        <p:spPr>
          <a:xfrm>
            <a:off x="990600" y="0"/>
            <a:ext cx="0" cy="6858000"/>
          </a:xfrm>
          <a:prstGeom prst="line">
            <a:avLst/>
          </a:prstGeom>
          <a:noFill/>
          <a:ln w="3334">
            <a:solidFill>
              <a:srgbClr val="00F0FF">
                <a:alpha val="9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809202AD-B508-43D8-8F07-B1CE3CB69374}"/>
              </a:ext>
            </a:extLst>
          </p:cNvPr>
          <p:cNvSpPr>
            <a:spLocks noGrp="1"/>
          </p:cNvSpPr>
          <p:nvPr/>
        </p:nvSpPr>
        <p:spPr>
          <a:xfrm>
            <a:off x="1219200" y="0"/>
            <a:ext cx="0" cy="6858000"/>
          </a:xfrm>
          <a:prstGeom prst="line">
            <a:avLst/>
          </a:prstGeom>
          <a:noFill/>
          <a:ln w="3334">
            <a:solidFill>
              <a:srgbClr val="00F0FF">
                <a:alpha val="9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2354C28D-49B8-4A37-B585-62302889FB51}"/>
              </a:ext>
            </a:extLst>
          </p:cNvPr>
          <p:cNvSpPr>
            <a:spLocks noGrp="1"/>
          </p:cNvSpPr>
          <p:nvPr/>
        </p:nvSpPr>
        <p:spPr>
          <a:xfrm>
            <a:off x="1447800" y="0"/>
            <a:ext cx="0" cy="6858000"/>
          </a:xfrm>
          <a:prstGeom prst="line">
            <a:avLst/>
          </a:prstGeom>
          <a:noFill/>
          <a:ln w="3334">
            <a:solidFill>
              <a:srgbClr val="00F0FF">
                <a:alpha val="9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BF58A49B-6F9D-4060-9C60-5F5E9DA02947}"/>
              </a:ext>
            </a:extLst>
          </p:cNvPr>
          <p:cNvSpPr>
            <a:spLocks noGrp="1"/>
          </p:cNvSpPr>
          <p:nvPr/>
        </p:nvSpPr>
        <p:spPr>
          <a:xfrm>
            <a:off x="1676400" y="0"/>
            <a:ext cx="0" cy="6858000"/>
          </a:xfrm>
          <a:prstGeom prst="line">
            <a:avLst/>
          </a:prstGeom>
          <a:noFill/>
          <a:ln w="3334">
            <a:solidFill>
              <a:srgbClr val="00F0FF">
                <a:alpha val="9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D1C5FAA9-0DD7-4C1B-96F8-95267F7380C9}"/>
              </a:ext>
            </a:extLst>
          </p:cNvPr>
          <p:cNvSpPr>
            <a:spLocks noGrp="1"/>
          </p:cNvSpPr>
          <p:nvPr/>
        </p:nvSpPr>
        <p:spPr>
          <a:xfrm>
            <a:off x="1905000" y="0"/>
            <a:ext cx="0" cy="6858000"/>
          </a:xfrm>
          <a:prstGeom prst="line">
            <a:avLst/>
          </a:prstGeom>
          <a:noFill/>
          <a:ln w="3334">
            <a:solidFill>
              <a:srgbClr val="00F0FF">
                <a:alpha val="9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8F5FF3D4-D183-4FA9-B694-00BE50750746}"/>
              </a:ext>
            </a:extLst>
          </p:cNvPr>
          <p:cNvSpPr>
            <a:spLocks noGrp="1"/>
          </p:cNvSpPr>
          <p:nvPr/>
        </p:nvSpPr>
        <p:spPr>
          <a:xfrm>
            <a:off x="2133600" y="0"/>
            <a:ext cx="0" cy="6858000"/>
          </a:xfrm>
          <a:prstGeom prst="line">
            <a:avLst/>
          </a:prstGeom>
          <a:noFill/>
          <a:ln w="3334">
            <a:solidFill>
              <a:srgbClr val="00F0FF">
                <a:alpha val="9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394ED244-8349-4AFE-9989-A6A8D6000D51}"/>
              </a:ext>
            </a:extLst>
          </p:cNvPr>
          <p:cNvSpPr>
            <a:spLocks noGrp="1"/>
          </p:cNvSpPr>
          <p:nvPr/>
        </p:nvSpPr>
        <p:spPr>
          <a:xfrm>
            <a:off x="2362200" y="0"/>
            <a:ext cx="0" cy="6858000"/>
          </a:xfrm>
          <a:prstGeom prst="line">
            <a:avLst/>
          </a:prstGeom>
          <a:noFill/>
          <a:ln w="3334">
            <a:solidFill>
              <a:srgbClr val="00F0FF">
                <a:alpha val="9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ED9A6868-8387-4A37-B1EF-435E452B05D9}"/>
              </a:ext>
            </a:extLst>
          </p:cNvPr>
          <p:cNvSpPr>
            <a:spLocks noGrp="1"/>
          </p:cNvSpPr>
          <p:nvPr/>
        </p:nvSpPr>
        <p:spPr>
          <a:xfrm>
            <a:off x="2590800" y="0"/>
            <a:ext cx="0" cy="6858000"/>
          </a:xfrm>
          <a:prstGeom prst="line">
            <a:avLst/>
          </a:prstGeom>
          <a:noFill/>
          <a:ln w="3334">
            <a:solidFill>
              <a:srgbClr val="00F0FF">
                <a:alpha val="9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C226CA57-494F-4C02-A86C-0BC30657EA0D}"/>
              </a:ext>
            </a:extLst>
          </p:cNvPr>
          <p:cNvSpPr>
            <a:spLocks noGrp="1"/>
          </p:cNvSpPr>
          <p:nvPr/>
        </p:nvSpPr>
        <p:spPr>
          <a:xfrm>
            <a:off x="2819400" y="0"/>
            <a:ext cx="0" cy="6858000"/>
          </a:xfrm>
          <a:prstGeom prst="line">
            <a:avLst/>
          </a:prstGeom>
          <a:noFill/>
          <a:ln w="3334">
            <a:solidFill>
              <a:srgbClr val="00F0FF">
                <a:alpha val="9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30B8CA55-D609-4EB7-B614-C6132BF9C572}"/>
              </a:ext>
            </a:extLst>
          </p:cNvPr>
          <p:cNvSpPr>
            <a:spLocks noGrp="1"/>
          </p:cNvSpPr>
          <p:nvPr/>
        </p:nvSpPr>
        <p:spPr>
          <a:xfrm>
            <a:off x="3048000" y="0"/>
            <a:ext cx="0" cy="6858000"/>
          </a:xfrm>
          <a:prstGeom prst="line">
            <a:avLst/>
          </a:prstGeom>
          <a:noFill/>
          <a:ln w="3334">
            <a:solidFill>
              <a:srgbClr val="00F0FF">
                <a:alpha val="9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671FCD52-B113-4D9B-8C0A-11ECB68EBEDE}"/>
              </a:ext>
            </a:extLst>
          </p:cNvPr>
          <p:cNvSpPr>
            <a:spLocks noGrp="1"/>
          </p:cNvSpPr>
          <p:nvPr/>
        </p:nvSpPr>
        <p:spPr>
          <a:xfrm>
            <a:off x="3276600" y="0"/>
            <a:ext cx="0" cy="6858000"/>
          </a:xfrm>
          <a:prstGeom prst="line">
            <a:avLst/>
          </a:prstGeom>
          <a:noFill/>
          <a:ln w="3334">
            <a:solidFill>
              <a:srgbClr val="00F0FF">
                <a:alpha val="9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2856EBA6-6B74-4322-8791-691D6C0145B2}"/>
              </a:ext>
            </a:extLst>
          </p:cNvPr>
          <p:cNvSpPr>
            <a:spLocks noGrp="1"/>
          </p:cNvSpPr>
          <p:nvPr/>
        </p:nvSpPr>
        <p:spPr>
          <a:xfrm>
            <a:off x="3505200" y="0"/>
            <a:ext cx="0" cy="6858000"/>
          </a:xfrm>
          <a:prstGeom prst="line">
            <a:avLst/>
          </a:prstGeom>
          <a:noFill/>
          <a:ln w="3334">
            <a:solidFill>
              <a:srgbClr val="00F0FF">
                <a:alpha val="9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F9733E0D-ED29-4823-AEAB-A9C997E37A4E}"/>
              </a:ext>
            </a:extLst>
          </p:cNvPr>
          <p:cNvSpPr>
            <a:spLocks noGrp="1"/>
          </p:cNvSpPr>
          <p:nvPr/>
        </p:nvSpPr>
        <p:spPr>
          <a:xfrm>
            <a:off x="3733800" y="0"/>
            <a:ext cx="0" cy="6858000"/>
          </a:xfrm>
          <a:prstGeom prst="line">
            <a:avLst/>
          </a:prstGeom>
          <a:noFill/>
          <a:ln w="3334">
            <a:solidFill>
              <a:srgbClr val="00F0FF">
                <a:alpha val="9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255B9A97-D7B2-4AAD-949D-1DDA7DE972EE}"/>
              </a:ext>
            </a:extLst>
          </p:cNvPr>
          <p:cNvSpPr>
            <a:spLocks noGrp="1"/>
          </p:cNvSpPr>
          <p:nvPr/>
        </p:nvSpPr>
        <p:spPr>
          <a:xfrm>
            <a:off x="3962400" y="0"/>
            <a:ext cx="0" cy="6858000"/>
          </a:xfrm>
          <a:prstGeom prst="line">
            <a:avLst/>
          </a:prstGeom>
          <a:noFill/>
          <a:ln w="3334">
            <a:solidFill>
              <a:srgbClr val="00F0FF">
                <a:alpha val="9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E17C2C61-FA07-4E6A-80A7-B1568E20240E}"/>
              </a:ext>
            </a:extLst>
          </p:cNvPr>
          <p:cNvSpPr>
            <a:spLocks noGrp="1"/>
          </p:cNvSpPr>
          <p:nvPr/>
        </p:nvSpPr>
        <p:spPr>
          <a:xfrm>
            <a:off x="4191000" y="0"/>
            <a:ext cx="0" cy="6858000"/>
          </a:xfrm>
          <a:prstGeom prst="line">
            <a:avLst/>
          </a:prstGeom>
          <a:noFill/>
          <a:ln w="3334">
            <a:solidFill>
              <a:srgbClr val="00F0FF">
                <a:alpha val="9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CFC44B4E-FC6B-4441-85A7-E789E09045C4}"/>
              </a:ext>
            </a:extLst>
          </p:cNvPr>
          <p:cNvSpPr>
            <a:spLocks noGrp="1"/>
          </p:cNvSpPr>
          <p:nvPr/>
        </p:nvSpPr>
        <p:spPr>
          <a:xfrm>
            <a:off x="4419600" y="0"/>
            <a:ext cx="0" cy="6858000"/>
          </a:xfrm>
          <a:prstGeom prst="line">
            <a:avLst/>
          </a:prstGeom>
          <a:noFill/>
          <a:ln w="3334">
            <a:solidFill>
              <a:srgbClr val="00F0FF">
                <a:alpha val="9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6AF2FC0E-4886-4F20-AE29-15F67C3BE2DE}"/>
              </a:ext>
            </a:extLst>
          </p:cNvPr>
          <p:cNvSpPr>
            <a:spLocks noGrp="1"/>
          </p:cNvSpPr>
          <p:nvPr/>
        </p:nvSpPr>
        <p:spPr>
          <a:xfrm>
            <a:off x="4648200" y="0"/>
            <a:ext cx="0" cy="6858000"/>
          </a:xfrm>
          <a:prstGeom prst="line">
            <a:avLst/>
          </a:prstGeom>
          <a:noFill/>
          <a:ln w="3334">
            <a:solidFill>
              <a:srgbClr val="00F0FF">
                <a:alpha val="9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E72B1DEB-1BB1-43B1-B5AB-812DE33E9AB1}"/>
              </a:ext>
            </a:extLst>
          </p:cNvPr>
          <p:cNvSpPr>
            <a:spLocks noGrp="1"/>
          </p:cNvSpPr>
          <p:nvPr/>
        </p:nvSpPr>
        <p:spPr>
          <a:xfrm>
            <a:off x="4876800" y="0"/>
            <a:ext cx="0" cy="6858000"/>
          </a:xfrm>
          <a:prstGeom prst="line">
            <a:avLst/>
          </a:prstGeom>
          <a:noFill/>
          <a:ln w="3334">
            <a:solidFill>
              <a:srgbClr val="00F0FF">
                <a:alpha val="9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90DF2E0F-D1B2-48EC-BA44-466E7D7F52D0}"/>
              </a:ext>
            </a:extLst>
          </p:cNvPr>
          <p:cNvSpPr>
            <a:spLocks noGrp="1"/>
          </p:cNvSpPr>
          <p:nvPr/>
        </p:nvSpPr>
        <p:spPr>
          <a:xfrm>
            <a:off x="5105400" y="0"/>
            <a:ext cx="0" cy="6858000"/>
          </a:xfrm>
          <a:prstGeom prst="line">
            <a:avLst/>
          </a:prstGeom>
          <a:noFill/>
          <a:ln w="3334">
            <a:solidFill>
              <a:srgbClr val="00F0FF">
                <a:alpha val="9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7C760A31-55F8-4A8E-BD28-6B2262B683F8}"/>
              </a:ext>
            </a:extLst>
          </p:cNvPr>
          <p:cNvSpPr>
            <a:spLocks noGrp="1"/>
          </p:cNvSpPr>
          <p:nvPr/>
        </p:nvSpPr>
        <p:spPr>
          <a:xfrm>
            <a:off x="5334000" y="0"/>
            <a:ext cx="0" cy="6858000"/>
          </a:xfrm>
          <a:prstGeom prst="line">
            <a:avLst/>
          </a:prstGeom>
          <a:noFill/>
          <a:ln w="3334">
            <a:solidFill>
              <a:srgbClr val="00F0FF">
                <a:alpha val="9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195BF631-A33E-4FAC-B517-3128AEFEA95D}"/>
              </a:ext>
            </a:extLst>
          </p:cNvPr>
          <p:cNvSpPr>
            <a:spLocks noGrp="1"/>
          </p:cNvSpPr>
          <p:nvPr/>
        </p:nvSpPr>
        <p:spPr>
          <a:xfrm>
            <a:off x="5562600" y="0"/>
            <a:ext cx="0" cy="6858000"/>
          </a:xfrm>
          <a:prstGeom prst="line">
            <a:avLst/>
          </a:prstGeom>
          <a:noFill/>
          <a:ln w="3334">
            <a:solidFill>
              <a:srgbClr val="00F0FF">
                <a:alpha val="9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EC4A0F8A-C765-495C-BA9A-09DB1972A666}"/>
              </a:ext>
            </a:extLst>
          </p:cNvPr>
          <p:cNvSpPr>
            <a:spLocks noGrp="1"/>
          </p:cNvSpPr>
          <p:nvPr/>
        </p:nvSpPr>
        <p:spPr>
          <a:xfrm>
            <a:off x="5791200" y="0"/>
            <a:ext cx="0" cy="6858000"/>
          </a:xfrm>
          <a:prstGeom prst="line">
            <a:avLst/>
          </a:prstGeom>
          <a:noFill/>
          <a:ln w="3334">
            <a:solidFill>
              <a:srgbClr val="00F0FF">
                <a:alpha val="9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B7E696D9-3634-421D-82F6-3870269A7B88}"/>
              </a:ext>
            </a:extLst>
          </p:cNvPr>
          <p:cNvSpPr>
            <a:spLocks noGrp="1"/>
          </p:cNvSpPr>
          <p:nvPr/>
        </p:nvSpPr>
        <p:spPr>
          <a:xfrm>
            <a:off x="6019800" y="0"/>
            <a:ext cx="0" cy="6858000"/>
          </a:xfrm>
          <a:prstGeom prst="line">
            <a:avLst/>
          </a:prstGeom>
          <a:noFill/>
          <a:ln w="3334">
            <a:solidFill>
              <a:srgbClr val="00F0FF">
                <a:alpha val="9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B47B9822-15CA-49CF-99E1-CAD5429B2E66}"/>
              </a:ext>
            </a:extLst>
          </p:cNvPr>
          <p:cNvSpPr>
            <a:spLocks noGrp="1"/>
          </p:cNvSpPr>
          <p:nvPr/>
        </p:nvSpPr>
        <p:spPr>
          <a:xfrm>
            <a:off x="6248400" y="0"/>
            <a:ext cx="0" cy="6858000"/>
          </a:xfrm>
          <a:prstGeom prst="line">
            <a:avLst/>
          </a:prstGeom>
          <a:noFill/>
          <a:ln w="3334">
            <a:solidFill>
              <a:srgbClr val="00F0FF">
                <a:alpha val="9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BDC0EBBA-8243-43DF-8006-914C89EE0418}"/>
              </a:ext>
            </a:extLst>
          </p:cNvPr>
          <p:cNvSpPr>
            <a:spLocks noGrp="1"/>
          </p:cNvSpPr>
          <p:nvPr/>
        </p:nvSpPr>
        <p:spPr>
          <a:xfrm>
            <a:off x="6477000" y="0"/>
            <a:ext cx="0" cy="6858000"/>
          </a:xfrm>
          <a:prstGeom prst="line">
            <a:avLst/>
          </a:prstGeom>
          <a:noFill/>
          <a:ln w="3334">
            <a:solidFill>
              <a:srgbClr val="00F0FF">
                <a:alpha val="9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4905E26B-D47C-493C-BA78-70C5B1937BC3}"/>
              </a:ext>
            </a:extLst>
          </p:cNvPr>
          <p:cNvSpPr>
            <a:spLocks noGrp="1"/>
          </p:cNvSpPr>
          <p:nvPr/>
        </p:nvSpPr>
        <p:spPr>
          <a:xfrm>
            <a:off x="6705600" y="0"/>
            <a:ext cx="0" cy="6858000"/>
          </a:xfrm>
          <a:prstGeom prst="line">
            <a:avLst/>
          </a:prstGeom>
          <a:noFill/>
          <a:ln w="3334">
            <a:solidFill>
              <a:srgbClr val="00F0FF">
                <a:alpha val="9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14F15EE3-E985-4E05-A80C-7F0E3C3D38ED}"/>
              </a:ext>
            </a:extLst>
          </p:cNvPr>
          <p:cNvSpPr>
            <a:spLocks noGrp="1"/>
          </p:cNvSpPr>
          <p:nvPr/>
        </p:nvSpPr>
        <p:spPr>
          <a:xfrm>
            <a:off x="6934200" y="0"/>
            <a:ext cx="0" cy="6858000"/>
          </a:xfrm>
          <a:prstGeom prst="line">
            <a:avLst/>
          </a:prstGeom>
          <a:noFill/>
          <a:ln w="3334">
            <a:solidFill>
              <a:srgbClr val="00F0FF">
                <a:alpha val="9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8FF34696-FBAF-48FE-A423-6C558F1E7A36}"/>
              </a:ext>
            </a:extLst>
          </p:cNvPr>
          <p:cNvSpPr>
            <a:spLocks noGrp="1"/>
          </p:cNvSpPr>
          <p:nvPr/>
        </p:nvSpPr>
        <p:spPr>
          <a:xfrm>
            <a:off x="7162800" y="0"/>
            <a:ext cx="0" cy="6858000"/>
          </a:xfrm>
          <a:prstGeom prst="line">
            <a:avLst/>
          </a:prstGeom>
          <a:noFill/>
          <a:ln w="3334">
            <a:solidFill>
              <a:srgbClr val="00F0FF">
                <a:alpha val="9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E605D309-25BB-44D8-BFEC-84EB4AA0F5F5}"/>
              </a:ext>
            </a:extLst>
          </p:cNvPr>
          <p:cNvSpPr>
            <a:spLocks noGrp="1"/>
          </p:cNvSpPr>
          <p:nvPr/>
        </p:nvSpPr>
        <p:spPr>
          <a:xfrm>
            <a:off x="7391400" y="0"/>
            <a:ext cx="0" cy="6858000"/>
          </a:xfrm>
          <a:prstGeom prst="line">
            <a:avLst/>
          </a:prstGeom>
          <a:noFill/>
          <a:ln w="3334">
            <a:solidFill>
              <a:srgbClr val="00F0FF">
                <a:alpha val="9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96D716D3-1006-463A-AA5B-A628E374D17A}"/>
              </a:ext>
            </a:extLst>
          </p:cNvPr>
          <p:cNvSpPr>
            <a:spLocks noGrp="1"/>
          </p:cNvSpPr>
          <p:nvPr/>
        </p:nvSpPr>
        <p:spPr>
          <a:xfrm>
            <a:off x="7620000" y="0"/>
            <a:ext cx="0" cy="6858000"/>
          </a:xfrm>
          <a:prstGeom prst="line">
            <a:avLst/>
          </a:prstGeom>
          <a:noFill/>
          <a:ln w="3334">
            <a:solidFill>
              <a:srgbClr val="00F0FF">
                <a:alpha val="9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88DBB9C9-CBBB-4A9D-BDB1-30570F0C9E82}"/>
              </a:ext>
            </a:extLst>
          </p:cNvPr>
          <p:cNvSpPr>
            <a:spLocks noGrp="1"/>
          </p:cNvSpPr>
          <p:nvPr/>
        </p:nvSpPr>
        <p:spPr>
          <a:xfrm>
            <a:off x="7848600" y="0"/>
            <a:ext cx="0" cy="6858000"/>
          </a:xfrm>
          <a:prstGeom prst="line">
            <a:avLst/>
          </a:prstGeom>
          <a:noFill/>
          <a:ln w="3334">
            <a:solidFill>
              <a:srgbClr val="00F0FF">
                <a:alpha val="9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5B62AAFA-4AD7-46E8-891C-ADD5B61BD0FF}"/>
              </a:ext>
            </a:extLst>
          </p:cNvPr>
          <p:cNvSpPr>
            <a:spLocks noGrp="1"/>
          </p:cNvSpPr>
          <p:nvPr/>
        </p:nvSpPr>
        <p:spPr>
          <a:xfrm>
            <a:off x="8077200" y="0"/>
            <a:ext cx="0" cy="6858000"/>
          </a:xfrm>
          <a:prstGeom prst="line">
            <a:avLst/>
          </a:prstGeom>
          <a:noFill/>
          <a:ln w="3334">
            <a:solidFill>
              <a:srgbClr val="00F0FF">
                <a:alpha val="9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F18C8129-DA69-49B4-9434-A49697F96CC1}"/>
              </a:ext>
            </a:extLst>
          </p:cNvPr>
          <p:cNvSpPr>
            <a:spLocks noGrp="1"/>
          </p:cNvSpPr>
          <p:nvPr/>
        </p:nvSpPr>
        <p:spPr>
          <a:xfrm>
            <a:off x="8305800" y="0"/>
            <a:ext cx="0" cy="6858000"/>
          </a:xfrm>
          <a:prstGeom prst="line">
            <a:avLst/>
          </a:prstGeom>
          <a:noFill/>
          <a:ln w="3334">
            <a:solidFill>
              <a:srgbClr val="00F0FF">
                <a:alpha val="9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5C4C7967-9154-4865-B7CE-CBA5AF2A16A7}"/>
              </a:ext>
            </a:extLst>
          </p:cNvPr>
          <p:cNvSpPr>
            <a:spLocks noGrp="1"/>
          </p:cNvSpPr>
          <p:nvPr/>
        </p:nvSpPr>
        <p:spPr>
          <a:xfrm>
            <a:off x="8534400" y="0"/>
            <a:ext cx="0" cy="6858000"/>
          </a:xfrm>
          <a:prstGeom prst="line">
            <a:avLst/>
          </a:prstGeom>
          <a:noFill/>
          <a:ln w="3334">
            <a:solidFill>
              <a:srgbClr val="00F0FF">
                <a:alpha val="9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6EE007FD-1604-4017-9207-0E137937B118}"/>
              </a:ext>
            </a:extLst>
          </p:cNvPr>
          <p:cNvSpPr>
            <a:spLocks noGrp="1"/>
          </p:cNvSpPr>
          <p:nvPr/>
        </p:nvSpPr>
        <p:spPr>
          <a:xfrm>
            <a:off x="8763000" y="0"/>
            <a:ext cx="0" cy="6858000"/>
          </a:xfrm>
          <a:prstGeom prst="line">
            <a:avLst/>
          </a:prstGeom>
          <a:noFill/>
          <a:ln w="3334">
            <a:solidFill>
              <a:srgbClr val="00F0FF">
                <a:alpha val="9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81A8C354-1E13-40E6-B006-294DC84D2022}"/>
              </a:ext>
            </a:extLst>
          </p:cNvPr>
          <p:cNvSpPr>
            <a:spLocks noGrp="1"/>
          </p:cNvSpPr>
          <p:nvPr/>
        </p:nvSpPr>
        <p:spPr>
          <a:xfrm>
            <a:off x="8991600" y="0"/>
            <a:ext cx="0" cy="6858000"/>
          </a:xfrm>
          <a:prstGeom prst="line">
            <a:avLst/>
          </a:prstGeom>
          <a:noFill/>
          <a:ln w="3334">
            <a:solidFill>
              <a:srgbClr val="00F0FF">
                <a:alpha val="9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5067B0CD-E871-4F2F-B067-1FFF7C3F8A60}"/>
              </a:ext>
            </a:extLst>
          </p:cNvPr>
          <p:cNvSpPr>
            <a:spLocks noGrp="1"/>
          </p:cNvSpPr>
          <p:nvPr/>
        </p:nvSpPr>
        <p:spPr>
          <a:xfrm>
            <a:off x="9220200" y="0"/>
            <a:ext cx="0" cy="6858000"/>
          </a:xfrm>
          <a:prstGeom prst="line">
            <a:avLst/>
          </a:prstGeom>
          <a:noFill/>
          <a:ln w="3334">
            <a:solidFill>
              <a:srgbClr val="00F0FF">
                <a:alpha val="9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31FADE4A-41CA-4CD1-B00F-58E617805D3A}"/>
              </a:ext>
            </a:extLst>
          </p:cNvPr>
          <p:cNvSpPr>
            <a:spLocks noGrp="1"/>
          </p:cNvSpPr>
          <p:nvPr/>
        </p:nvSpPr>
        <p:spPr>
          <a:xfrm>
            <a:off x="9120388" y="457200"/>
            <a:ext cx="0" cy="6858000"/>
          </a:xfrm>
          <a:prstGeom prst="line">
            <a:avLst/>
          </a:prstGeom>
          <a:noFill/>
          <a:ln w="3334">
            <a:solidFill>
              <a:srgbClr val="00F0FF">
                <a:alpha val="9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4A7E700F-CAA2-4103-BAE0-5D34CCA071F2}"/>
              </a:ext>
            </a:extLst>
          </p:cNvPr>
          <p:cNvSpPr>
            <a:spLocks noGrp="1"/>
          </p:cNvSpPr>
          <p:nvPr/>
        </p:nvSpPr>
        <p:spPr>
          <a:xfrm>
            <a:off x="9677400" y="0"/>
            <a:ext cx="0" cy="6858000"/>
          </a:xfrm>
          <a:prstGeom prst="line">
            <a:avLst/>
          </a:prstGeom>
          <a:noFill/>
          <a:ln w="3334">
            <a:solidFill>
              <a:srgbClr val="00F0FF">
                <a:alpha val="9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4714EEE4-A6DC-4B68-9088-CBBEB52FE10D}"/>
              </a:ext>
            </a:extLst>
          </p:cNvPr>
          <p:cNvSpPr>
            <a:spLocks noGrp="1"/>
          </p:cNvSpPr>
          <p:nvPr/>
        </p:nvSpPr>
        <p:spPr>
          <a:xfrm>
            <a:off x="9906000" y="0"/>
            <a:ext cx="0" cy="6858000"/>
          </a:xfrm>
          <a:prstGeom prst="line">
            <a:avLst/>
          </a:prstGeom>
          <a:noFill/>
          <a:ln w="3334">
            <a:solidFill>
              <a:srgbClr val="00F0FF">
                <a:alpha val="9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86F304CA-8ED4-4666-8D25-5733A3E16815}"/>
              </a:ext>
            </a:extLst>
          </p:cNvPr>
          <p:cNvSpPr>
            <a:spLocks noGrp="1"/>
          </p:cNvSpPr>
          <p:nvPr/>
        </p:nvSpPr>
        <p:spPr>
          <a:xfrm>
            <a:off x="10134600" y="0"/>
            <a:ext cx="0" cy="6858000"/>
          </a:xfrm>
          <a:prstGeom prst="line">
            <a:avLst/>
          </a:prstGeom>
          <a:noFill/>
          <a:ln w="3334">
            <a:solidFill>
              <a:srgbClr val="00F0FF">
                <a:alpha val="9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DB542C0E-CA8E-4F8B-9171-1645B65357EE}"/>
              </a:ext>
            </a:extLst>
          </p:cNvPr>
          <p:cNvSpPr>
            <a:spLocks noGrp="1"/>
          </p:cNvSpPr>
          <p:nvPr/>
        </p:nvSpPr>
        <p:spPr>
          <a:xfrm>
            <a:off x="10363200" y="0"/>
            <a:ext cx="0" cy="6858000"/>
          </a:xfrm>
          <a:prstGeom prst="line">
            <a:avLst/>
          </a:prstGeom>
          <a:noFill/>
          <a:ln w="3334">
            <a:solidFill>
              <a:srgbClr val="00F0FF">
                <a:alpha val="9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1C52926B-C7C3-4618-9C67-EB471C7CC1B8}"/>
              </a:ext>
            </a:extLst>
          </p:cNvPr>
          <p:cNvSpPr>
            <a:spLocks noGrp="1"/>
          </p:cNvSpPr>
          <p:nvPr/>
        </p:nvSpPr>
        <p:spPr>
          <a:xfrm>
            <a:off x="10591800" y="0"/>
            <a:ext cx="0" cy="6858000"/>
          </a:xfrm>
          <a:prstGeom prst="line">
            <a:avLst/>
          </a:prstGeom>
          <a:noFill/>
          <a:ln w="3334">
            <a:solidFill>
              <a:srgbClr val="00F0FF">
                <a:alpha val="9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642870A6-B2D7-466C-B724-FAC0447B9F23}"/>
              </a:ext>
            </a:extLst>
          </p:cNvPr>
          <p:cNvSpPr>
            <a:spLocks noGrp="1"/>
          </p:cNvSpPr>
          <p:nvPr/>
        </p:nvSpPr>
        <p:spPr>
          <a:xfrm>
            <a:off x="10820400" y="0"/>
            <a:ext cx="0" cy="6858000"/>
          </a:xfrm>
          <a:prstGeom prst="line">
            <a:avLst/>
          </a:prstGeom>
          <a:noFill/>
          <a:ln w="3334">
            <a:solidFill>
              <a:srgbClr val="00F0FF">
                <a:alpha val="9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07FAFBC9-5AB7-4C66-90F7-D10155D677FD}"/>
              </a:ext>
            </a:extLst>
          </p:cNvPr>
          <p:cNvSpPr>
            <a:spLocks noGrp="1"/>
          </p:cNvSpPr>
          <p:nvPr/>
        </p:nvSpPr>
        <p:spPr>
          <a:xfrm>
            <a:off x="11049000" y="0"/>
            <a:ext cx="0" cy="6858000"/>
          </a:xfrm>
          <a:prstGeom prst="line">
            <a:avLst/>
          </a:prstGeom>
          <a:noFill/>
          <a:ln w="3334">
            <a:solidFill>
              <a:srgbClr val="00F0FF">
                <a:alpha val="9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762AB176-AF43-470E-BFB6-36BD1B3CCEFC}"/>
              </a:ext>
            </a:extLst>
          </p:cNvPr>
          <p:cNvSpPr>
            <a:spLocks noGrp="1"/>
          </p:cNvSpPr>
          <p:nvPr/>
        </p:nvSpPr>
        <p:spPr>
          <a:xfrm>
            <a:off x="11277600" y="0"/>
            <a:ext cx="0" cy="6858000"/>
          </a:xfrm>
          <a:prstGeom prst="line">
            <a:avLst/>
          </a:prstGeom>
          <a:noFill/>
          <a:ln w="3334">
            <a:solidFill>
              <a:srgbClr val="00F0FF">
                <a:alpha val="9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D906E094-9DDE-4D7E-9978-D065DB7DB6FC}"/>
              </a:ext>
            </a:extLst>
          </p:cNvPr>
          <p:cNvSpPr>
            <a:spLocks noGrp="1"/>
          </p:cNvSpPr>
          <p:nvPr/>
        </p:nvSpPr>
        <p:spPr>
          <a:xfrm>
            <a:off x="11506200" y="0"/>
            <a:ext cx="0" cy="6858000"/>
          </a:xfrm>
          <a:prstGeom prst="line">
            <a:avLst/>
          </a:prstGeom>
          <a:noFill/>
          <a:ln w="3334">
            <a:solidFill>
              <a:srgbClr val="00F0FF">
                <a:alpha val="9000"/>
              </a:srgbClr>
            </a:solidFill>
            <a:prstDash val="solid"/>
          </a:ln>
        </p:spPr>
        <p:txBody>
          <a:bodyPr/>
          <a:lstStyle/>
          <a:p>
            <a:endParaRPr lang="zh-CN" altLang="en-US"/>
          </a:p>
        </p:txBody>
      </p:sp>
      <p:sp>
        <p:nvSpPr>
          <p:cNvPr id="81" name="grid-minor-v">
            <a:extLst>
              <a:ext uri="{FF2B5EF4-FFF2-40B4-BE49-F238E27FC236}">
                <a16:creationId xmlns:a16="http://schemas.microsoft.com/office/drawing/2014/main" id="{D3217E05-B965-402E-A080-F6F552B3B298}"/>
              </a:ext>
            </a:extLst>
          </p:cNvPr>
          <p:cNvSpPr>
            <a:spLocks noGrp="1"/>
          </p:cNvSpPr>
          <p:nvPr/>
        </p:nvSpPr>
        <p:spPr>
          <a:xfrm>
            <a:off x="11734800" y="0"/>
            <a:ext cx="0" cy="6858000"/>
          </a:xfrm>
          <a:prstGeom prst="line">
            <a:avLst/>
          </a:prstGeom>
          <a:noFill/>
          <a:ln w="3334">
            <a:solidFill>
              <a:srgbClr val="00F0FF">
                <a:alpha val="9000"/>
              </a:srgbClr>
            </a:solidFill>
            <a:prstDash val="solid"/>
          </a:ln>
        </p:spPr>
        <p:txBody>
          <a:bodyPr/>
          <a:lstStyle/>
          <a:p>
            <a:endParaRPr lang="zh-CN" altLang="en-US"/>
          </a:p>
        </p:txBody>
      </p:sp>
      <p:sp>
        <p:nvSpPr>
          <p:cNvPr id="82" name="top-rule">
            <a:extLst>
              <a:ext uri="{FF2B5EF4-FFF2-40B4-BE49-F238E27FC236}">
                <a16:creationId xmlns:a16="http://schemas.microsoft.com/office/drawing/2014/main" id="{633FEA4C-D77D-4BD7-AA39-968A0493BC56}"/>
              </a:ext>
            </a:extLst>
          </p:cNvPr>
          <p:cNvSpPr>
            <a:spLocks noGrp="1"/>
          </p:cNvSpPr>
          <p:nvPr/>
        </p:nvSpPr>
        <p:spPr>
          <a:xfrm>
            <a:off x="533400" y="400050"/>
            <a:ext cx="11125200" cy="0"/>
          </a:xfrm>
          <a:prstGeom prst="line">
            <a:avLst/>
          </a:prstGeom>
          <a:noFill/>
          <a:ln w="9525">
            <a:solidFill>
              <a:srgbClr val="D8D8D2"/>
            </a:solidFill>
            <a:prstDash val="solid"/>
          </a:ln>
        </p:spPr>
        <p:txBody>
          <a:bodyPr/>
          <a:lstStyle/>
          <a:p>
            <a:endParaRPr lang="zh-CN" altLang="en-US"/>
          </a:p>
        </p:txBody>
      </p:sp>
      <p:sp>
        <p:nvSpPr>
          <p:cNvPr id="83" name="bottom-rule">
            <a:extLst>
              <a:ext uri="{FF2B5EF4-FFF2-40B4-BE49-F238E27FC236}">
                <a16:creationId xmlns:a16="http://schemas.microsoft.com/office/drawing/2014/main" id="{B8CF2D19-37E6-4EDE-AB16-2610753D6957}"/>
              </a:ext>
            </a:extLst>
          </p:cNvPr>
          <p:cNvSpPr>
            <a:spLocks noGrp="1"/>
          </p:cNvSpPr>
          <p:nvPr/>
        </p:nvSpPr>
        <p:spPr>
          <a:xfrm>
            <a:off x="533400" y="6457950"/>
            <a:ext cx="11125200" cy="0"/>
          </a:xfrm>
          <a:prstGeom prst="line">
            <a:avLst/>
          </a:prstGeom>
          <a:noFill/>
          <a:ln w="9525">
            <a:solidFill>
              <a:srgbClr val="D8D8D2"/>
            </a:solidFill>
            <a:prstDash val="solid"/>
          </a:ln>
        </p:spPr>
        <p:txBody>
          <a:bodyPr/>
          <a:lstStyle/>
          <a:p>
            <a:endParaRPr lang="zh-CN" altLang="en-US"/>
          </a:p>
        </p:txBody>
      </p:sp>
      <p:sp>
        <p:nvSpPr>
          <p:cNvPr id="84" name="nav-dot">
            <a:extLst>
              <a:ext uri="{FF2B5EF4-FFF2-40B4-BE49-F238E27FC236}">
                <a16:creationId xmlns:a16="http://schemas.microsoft.com/office/drawing/2014/main" id="{A1E23EFD-0121-4BD6-A47B-F595440AFB7A}"/>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5" name="brand">
            <a:extLst>
              <a:ext uri="{FF2B5EF4-FFF2-40B4-BE49-F238E27FC236}">
                <a16:creationId xmlns:a16="http://schemas.microsoft.com/office/drawing/2014/main" id="{80C131DA-FC5E-441D-A4F7-17DDDA9CAAEE}"/>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111111"/>
                </a:solidFill>
                <a:latin typeface="Arial"/>
                <a:ea typeface="Arial"/>
                <a:cs typeface="Arial"/>
              </a:defRPr>
            </a:pPr>
            <a:r>
              <a:rPr sz="975" b="1" i="0">
                <a:solidFill>
                  <a:srgbClr val="111111"/>
                </a:solidFill>
                <a:latin typeface="Arial"/>
                <a:ea typeface="Arial"/>
                <a:cs typeface="Arial"/>
              </a:rPr>
              <a:t>ZONG ZHI</a:t>
            </a:r>
          </a:p>
        </p:txBody>
      </p:sp>
      <p:sp>
        <p:nvSpPr>
          <p:cNvPr id="86" name="slide-kicker">
            <a:extLst>
              <a:ext uri="{FF2B5EF4-FFF2-40B4-BE49-F238E27FC236}">
                <a16:creationId xmlns:a16="http://schemas.microsoft.com/office/drawing/2014/main" id="{8EC9AADC-8FF9-4FBD-88B8-C4B08A00E594}"/>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GRAPHIC / MARK AND TITLE</a:t>
            </a:r>
          </a:p>
        </p:txBody>
      </p:sp>
      <p:sp>
        <p:nvSpPr>
          <p:cNvPr id="87" name="page-num">
            <a:extLst>
              <a:ext uri="{FF2B5EF4-FFF2-40B4-BE49-F238E27FC236}">
                <a16:creationId xmlns:a16="http://schemas.microsoft.com/office/drawing/2014/main" id="{E77C3564-5AD2-465B-952A-8C4663D219AB}"/>
              </a:ext>
            </a:extLst>
          </p:cNvPr>
          <p:cNvSpPr>
            <a:spLocks noGrp="1"/>
          </p:cNvSpPr>
          <p:nvPr/>
        </p:nvSpPr>
        <p:spPr>
          <a:xfrm>
            <a:off x="10725150" y="6543675"/>
            <a:ext cx="933450" cy="171450"/>
          </a:xfrm>
          <a:prstGeom prst="rect">
            <a:avLst/>
          </a:prstGeom>
          <a:noFill/>
          <a:ln w="0">
            <a:noFill/>
            <a:prstDash val="solid"/>
          </a:ln>
        </p:spPr>
        <p:txBody>
          <a:bodyPr wrap="square" lIns="0" tIns="0" rIns="0" bIns="0" anchor="t">
            <a:normAutofit/>
          </a:bodyPr>
          <a:lstStyle/>
          <a:p>
            <a:pPr algn="r">
              <a:defRPr sz="900" b="0" i="0">
                <a:solidFill>
                  <a:srgbClr val="666666"/>
                </a:solidFill>
                <a:latin typeface="Arial"/>
                <a:ea typeface="Arial"/>
                <a:cs typeface="Arial"/>
              </a:defRPr>
            </a:pPr>
            <a:r>
              <a:rPr lang="en-US" sz="900" dirty="0">
                <a:solidFill>
                  <a:srgbClr val="666666"/>
                </a:solidFill>
                <a:latin typeface="Arial"/>
                <a:ea typeface="Arial"/>
                <a:cs typeface="Arial"/>
              </a:rPr>
              <a:t>1</a:t>
            </a:r>
            <a:r>
              <a:rPr sz="900" b="0" i="0" dirty="0">
                <a:solidFill>
                  <a:srgbClr val="666666"/>
                </a:solidFill>
                <a:latin typeface="Arial"/>
                <a:ea typeface="Arial"/>
                <a:cs typeface="Arial"/>
              </a:rPr>
              <a:t>8 / 20</a:t>
            </a:r>
          </a:p>
        </p:txBody>
      </p:sp>
      <p:sp>
        <p:nvSpPr>
          <p:cNvPr id="88" name="mark-title">
            <a:extLst>
              <a:ext uri="{FF2B5EF4-FFF2-40B4-BE49-F238E27FC236}">
                <a16:creationId xmlns:a16="http://schemas.microsoft.com/office/drawing/2014/main" id="{3CD575ED-F0E1-4B8A-9BD4-FA66D15C97A2}"/>
              </a:ext>
            </a:extLst>
          </p:cNvPr>
          <p:cNvSpPr>
            <a:spLocks noGrp="1"/>
          </p:cNvSpPr>
          <p:nvPr/>
        </p:nvSpPr>
        <p:spPr>
          <a:xfrm>
            <a:off x="685800" y="724306"/>
            <a:ext cx="3429000" cy="1370789"/>
          </a:xfrm>
          <a:prstGeom prst="rect">
            <a:avLst/>
          </a:prstGeom>
          <a:noFill/>
          <a:ln w="0">
            <a:noFill/>
            <a:prstDash val="solid"/>
          </a:ln>
        </p:spPr>
        <p:txBody>
          <a:bodyPr wrap="square" lIns="0" tIns="0" rIns="0" bIns="0" anchor="t">
            <a:normAutofit/>
          </a:bodyPr>
          <a:lstStyle/>
          <a:p>
            <a:pPr algn="l">
              <a:lnSpc>
                <a:spcPct val="86000"/>
              </a:lnSpc>
              <a:buNone/>
              <a:defRPr sz="3300" b="1" i="0">
                <a:solidFill>
                  <a:srgbClr val="111111"/>
                </a:solidFill>
                <a:latin typeface="Arial"/>
                <a:ea typeface="Arial"/>
                <a:cs typeface="Arial"/>
              </a:defRPr>
            </a:pPr>
            <a:r>
              <a:rPr lang="zh-CN" altLang="en-US" sz="3300" b="1" i="0" dirty="0">
                <a:solidFill>
                  <a:srgbClr val="111111"/>
                </a:solidFill>
                <a:latin typeface="Arial"/>
                <a:ea typeface="Arial"/>
                <a:cs typeface="Arial"/>
              </a:rPr>
              <a:t>国风海报设计</a:t>
            </a:r>
            <a:r>
              <a:rPr sz="3300" b="1" i="0" dirty="0">
                <a:solidFill>
                  <a:srgbClr val="111111"/>
                </a:solidFill>
                <a:latin typeface="Arial"/>
                <a:ea typeface="Arial"/>
                <a:cs typeface="Arial"/>
              </a:rPr>
              <a:t>MARK</a:t>
            </a:r>
          </a:p>
          <a:p>
            <a:pPr algn="l">
              <a:lnSpc>
                <a:spcPct val="86000"/>
              </a:lnSpc>
              <a:buNone/>
              <a:defRPr sz="3300" b="1" i="0">
                <a:solidFill>
                  <a:srgbClr val="111111"/>
                </a:solidFill>
                <a:latin typeface="Arial"/>
                <a:ea typeface="Arial"/>
                <a:cs typeface="Arial"/>
              </a:defRPr>
            </a:pPr>
            <a:r>
              <a:rPr sz="3300" b="1" i="0" dirty="0">
                <a:solidFill>
                  <a:srgbClr val="111111"/>
                </a:solidFill>
                <a:latin typeface="Arial"/>
                <a:ea typeface="Arial"/>
                <a:cs typeface="Arial"/>
              </a:rPr>
              <a:t>&amp; TITLE VISUAL</a:t>
            </a:r>
          </a:p>
        </p:txBody>
      </p:sp>
      <p:sp>
        <p:nvSpPr>
          <p:cNvPr id="89" name="mark-desc">
            <a:extLst>
              <a:ext uri="{FF2B5EF4-FFF2-40B4-BE49-F238E27FC236}">
                <a16:creationId xmlns:a16="http://schemas.microsoft.com/office/drawing/2014/main" id="{9EFCEBAA-03DD-43A5-A9B6-EDB2C5127F79}"/>
              </a:ext>
            </a:extLst>
          </p:cNvPr>
          <p:cNvSpPr>
            <a:spLocks noGrp="1"/>
          </p:cNvSpPr>
          <p:nvPr/>
        </p:nvSpPr>
        <p:spPr>
          <a:xfrm>
            <a:off x="704850" y="2416918"/>
            <a:ext cx="3143250" cy="1393082"/>
          </a:xfrm>
          <a:prstGeom prst="rect">
            <a:avLst/>
          </a:prstGeom>
          <a:noFill/>
          <a:ln w="0">
            <a:noFill/>
            <a:prstDash val="solid"/>
          </a:ln>
        </p:spPr>
        <p:txBody>
          <a:bodyPr wrap="square" lIns="0" tIns="0" rIns="0" bIns="0" anchor="t">
            <a:normAutofit/>
          </a:bodyPr>
          <a:lstStyle/>
          <a:p>
            <a:pPr>
              <a:spcAft>
                <a:spcPts val="600"/>
              </a:spcAft>
              <a:defRPr sz="1275" b="0" i="0">
                <a:solidFill>
                  <a:srgbClr val="666666"/>
                </a:solidFill>
                <a:latin typeface="Microsoft YaHei"/>
                <a:ea typeface="Microsoft YaHei"/>
                <a:cs typeface="Microsoft YaHei"/>
              </a:defRPr>
            </a:pPr>
            <a:r>
              <a:rPr lang="zh-CN" altLang="zh-CN" sz="1275" b="1" dirty="0"/>
              <a:t> 茶博会宣传海报</a:t>
            </a:r>
          </a:p>
          <a:p>
            <a:pPr indent="457200">
              <a:defRPr sz="1275" b="0" i="0">
                <a:solidFill>
                  <a:srgbClr val="666666"/>
                </a:solidFill>
                <a:latin typeface="Microsoft YaHei"/>
                <a:ea typeface="Microsoft YaHei"/>
                <a:cs typeface="Microsoft YaHei"/>
              </a:defRPr>
            </a:pPr>
            <a:r>
              <a:rPr lang="zh-CN" altLang="zh-CN" sz="1275" dirty="0"/>
              <a:t>融合东方水墨与产品实拍，独立规划并完成茶博会视觉。精准搭建信息分级，在优雅写意的氛围中兼顾海报的商业功能。以新中式美学传递高端茶文化底蕴，展现了兼具审美与理性的视觉排版及设计落地能力。</a:t>
            </a:r>
            <a:endParaRPr sz="1275" b="0" i="0" dirty="0">
              <a:solidFill>
                <a:srgbClr val="666666"/>
              </a:solidFill>
              <a:latin typeface="Microsoft YaHei"/>
              <a:ea typeface="Microsoft YaHei"/>
              <a:cs typeface="Microsoft YaHei"/>
            </a:endParaRPr>
          </a:p>
        </p:txBody>
      </p:sp>
      <p:sp>
        <p:nvSpPr>
          <p:cNvPr id="124" name="mark-rule">
            <a:extLst>
              <a:ext uri="{FF2B5EF4-FFF2-40B4-BE49-F238E27FC236}">
                <a16:creationId xmlns:a16="http://schemas.microsoft.com/office/drawing/2014/main" id="{244EA792-23DD-4316-B25F-2ADB039B1711}"/>
              </a:ext>
            </a:extLst>
          </p:cNvPr>
          <p:cNvSpPr>
            <a:spLocks noGrp="1"/>
          </p:cNvSpPr>
          <p:nvPr/>
        </p:nvSpPr>
        <p:spPr>
          <a:xfrm>
            <a:off x="4552492" y="4038001"/>
            <a:ext cx="6229350" cy="0"/>
          </a:xfrm>
          <a:prstGeom prst="line">
            <a:avLst/>
          </a:prstGeom>
          <a:noFill/>
          <a:ln w="9525">
            <a:solidFill>
              <a:srgbClr val="D8D8D2"/>
            </a:solidFill>
            <a:prstDash val="solid"/>
          </a:ln>
        </p:spPr>
        <p:txBody>
          <a:bodyPr/>
          <a:lstStyle/>
          <a:p>
            <a:endParaRPr lang="zh-CN" altLang="en-US"/>
          </a:p>
        </p:txBody>
      </p:sp>
      <p:sp>
        <p:nvSpPr>
          <p:cNvPr id="125" name="logo-caption">
            <a:extLst>
              <a:ext uri="{FF2B5EF4-FFF2-40B4-BE49-F238E27FC236}">
                <a16:creationId xmlns:a16="http://schemas.microsoft.com/office/drawing/2014/main" id="{9DE9333A-A970-4049-8122-B15DAA653A7E}"/>
              </a:ext>
            </a:extLst>
          </p:cNvPr>
          <p:cNvSpPr>
            <a:spLocks noGrp="1"/>
          </p:cNvSpPr>
          <p:nvPr/>
        </p:nvSpPr>
        <p:spPr>
          <a:xfrm>
            <a:off x="609600" y="6172200"/>
            <a:ext cx="2476500" cy="285750"/>
          </a:xfrm>
          <a:prstGeom prst="rect">
            <a:avLst/>
          </a:prstGeom>
          <a:noFill/>
          <a:ln w="0">
            <a:noFill/>
            <a:prstDash val="solid"/>
          </a:ln>
        </p:spPr>
        <p:txBody>
          <a:bodyPr wrap="square" lIns="0" tIns="0" rIns="0" bIns="0" anchor="t">
            <a:normAutofit/>
          </a:bodyPr>
          <a:lstStyle/>
          <a:p>
            <a:pPr algn="l">
              <a:defRPr sz="1800" b="1" i="0">
                <a:solidFill>
                  <a:srgbClr val="111111"/>
                </a:solidFill>
                <a:latin typeface="Arial"/>
                <a:ea typeface="Arial"/>
                <a:cs typeface="Arial"/>
              </a:defRPr>
            </a:pPr>
            <a:r>
              <a:rPr sz="1800" b="1" i="0" dirty="0">
                <a:solidFill>
                  <a:srgbClr val="111111"/>
                </a:solidFill>
                <a:latin typeface="Arial"/>
                <a:ea typeface="Arial"/>
                <a:cs typeface="Arial"/>
              </a:rPr>
              <a:t>LOGO SYSTEM</a:t>
            </a:r>
          </a:p>
        </p:txBody>
      </p:sp>
      <p:sp>
        <p:nvSpPr>
          <p:cNvPr id="126" name="wide-caption">
            <a:extLst>
              <a:ext uri="{FF2B5EF4-FFF2-40B4-BE49-F238E27FC236}">
                <a16:creationId xmlns:a16="http://schemas.microsoft.com/office/drawing/2014/main" id="{8825D087-52A8-4639-B501-E2669781F5AF}"/>
              </a:ext>
            </a:extLst>
          </p:cNvPr>
          <p:cNvSpPr>
            <a:spLocks noGrp="1"/>
          </p:cNvSpPr>
          <p:nvPr/>
        </p:nvSpPr>
        <p:spPr>
          <a:xfrm>
            <a:off x="9219662" y="6115050"/>
            <a:ext cx="3048000" cy="285750"/>
          </a:xfrm>
          <a:prstGeom prst="rect">
            <a:avLst/>
          </a:prstGeom>
          <a:noFill/>
          <a:ln w="0">
            <a:noFill/>
            <a:prstDash val="solid"/>
          </a:ln>
        </p:spPr>
        <p:txBody>
          <a:bodyPr wrap="square" lIns="0" tIns="0" rIns="0" bIns="0" anchor="t">
            <a:normAutofit/>
          </a:bodyPr>
          <a:lstStyle/>
          <a:p>
            <a:pPr algn="l">
              <a:defRPr sz="1800" b="1" i="0">
                <a:solidFill>
                  <a:srgbClr val="111111"/>
                </a:solidFill>
                <a:latin typeface="Arial"/>
                <a:ea typeface="Arial"/>
                <a:cs typeface="Arial"/>
              </a:defRPr>
            </a:pPr>
            <a:r>
              <a:rPr sz="1800" b="1" i="0" dirty="0">
                <a:solidFill>
                  <a:srgbClr val="111111"/>
                </a:solidFill>
                <a:latin typeface="Arial"/>
                <a:ea typeface="Arial"/>
                <a:cs typeface="Arial"/>
              </a:rPr>
              <a:t>HORIZONTAL VISUAL</a:t>
            </a:r>
          </a:p>
        </p:txBody>
      </p:sp>
      <p:sp>
        <p:nvSpPr>
          <p:cNvPr id="127" name="accent-bar">
            <a:extLst>
              <a:ext uri="{FF2B5EF4-FFF2-40B4-BE49-F238E27FC236}">
                <a16:creationId xmlns:a16="http://schemas.microsoft.com/office/drawing/2014/main" id="{1C6CDAB7-EB26-4925-9149-A76883876B1A}"/>
              </a:ext>
            </a:extLst>
          </p:cNvPr>
          <p:cNvSpPr>
            <a:spLocks noGrp="1"/>
          </p:cNvSpPr>
          <p:nvPr/>
        </p:nvSpPr>
        <p:spPr>
          <a:xfrm>
            <a:off x="607522" y="5867400"/>
            <a:ext cx="838200" cy="76200"/>
          </a:xfrm>
          <a:prstGeom prst="rect">
            <a:avLst/>
          </a:prstGeom>
          <a:solidFill>
            <a:srgbClr val="E8FF2A"/>
          </a:solidFill>
          <a:ln w="0">
            <a:noFill/>
            <a:prstDash val="solid"/>
          </a:ln>
        </p:spPr>
        <p:txBody>
          <a:bodyPr/>
          <a:lstStyle/>
          <a:p>
            <a:endParaRPr lang="zh-CN" altLang="en-US"/>
          </a:p>
        </p:txBody>
      </p:sp>
      <p:sp>
        <p:nvSpPr>
          <p:cNvPr id="128" name="accent-bar-tail">
            <a:extLst>
              <a:ext uri="{FF2B5EF4-FFF2-40B4-BE49-F238E27FC236}">
                <a16:creationId xmlns:a16="http://schemas.microsoft.com/office/drawing/2014/main" id="{4553F935-D6A7-413A-962F-6A87AB9B32D1}"/>
              </a:ext>
            </a:extLst>
          </p:cNvPr>
          <p:cNvSpPr>
            <a:spLocks noGrp="1"/>
          </p:cNvSpPr>
          <p:nvPr/>
        </p:nvSpPr>
        <p:spPr>
          <a:xfrm>
            <a:off x="1502872" y="5867400"/>
            <a:ext cx="190500" cy="76200"/>
          </a:xfrm>
          <a:prstGeom prst="rect">
            <a:avLst/>
          </a:prstGeom>
          <a:solidFill>
            <a:srgbClr val="111111"/>
          </a:solidFill>
          <a:ln w="0">
            <a:noFill/>
            <a:prstDash val="solid"/>
          </a:ln>
        </p:spPr>
        <p:txBody>
          <a:bodyPr/>
          <a:lstStyle/>
          <a:p>
            <a:endParaRPr lang="zh-CN" altLang="en-US"/>
          </a:p>
        </p:txBody>
      </p:sp>
      <p:sp>
        <p:nvSpPr>
          <p:cNvPr id="129" name="accent-bar-dot">
            <a:extLst>
              <a:ext uri="{FF2B5EF4-FFF2-40B4-BE49-F238E27FC236}">
                <a16:creationId xmlns:a16="http://schemas.microsoft.com/office/drawing/2014/main" id="{AFE6E2BF-9715-468E-BB2A-D4967AA78EA1}"/>
              </a:ext>
            </a:extLst>
          </p:cNvPr>
          <p:cNvSpPr>
            <a:spLocks noGrp="1"/>
          </p:cNvSpPr>
          <p:nvPr/>
        </p:nvSpPr>
        <p:spPr>
          <a:xfrm>
            <a:off x="1750522" y="5867400"/>
            <a:ext cx="76200" cy="76200"/>
          </a:xfrm>
          <a:prstGeom prst="rect">
            <a:avLst/>
          </a:prstGeom>
          <a:solidFill>
            <a:srgbClr val="FF2A2A"/>
          </a:solidFill>
          <a:ln w="0">
            <a:noFill/>
            <a:prstDash val="solid"/>
          </a:ln>
        </p:spPr>
        <p:txBody>
          <a:bodyPr/>
          <a:lstStyle/>
          <a:p>
            <a:endParaRPr lang="zh-CN" altLang="en-US"/>
          </a:p>
        </p:txBody>
      </p:sp>
      <p:sp>
        <p:nvSpPr>
          <p:cNvPr id="131" name="vertical-poster">
            <a:extLst>
              <a:ext uri="{FF2B5EF4-FFF2-40B4-BE49-F238E27FC236}">
                <a16:creationId xmlns:a16="http://schemas.microsoft.com/office/drawing/2014/main" id="{2F70D993-F2BE-2E77-6C1D-147694934D01}"/>
              </a:ext>
            </a:extLst>
          </p:cNvPr>
          <p:cNvSpPr>
            <a:spLocks noGrp="1"/>
          </p:cNvSpPr>
          <p:nvPr/>
        </p:nvSpPr>
        <p:spPr>
          <a:xfrm>
            <a:off x="8000542" y="647102"/>
            <a:ext cx="3657600" cy="4953000"/>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132" name="vertical-poster-inner">
            <a:extLst>
              <a:ext uri="{FF2B5EF4-FFF2-40B4-BE49-F238E27FC236}">
                <a16:creationId xmlns:a16="http://schemas.microsoft.com/office/drawing/2014/main" id="{CDE092B2-4839-B45C-98E0-87C7103E70E4}"/>
              </a:ext>
            </a:extLst>
          </p:cNvPr>
          <p:cNvSpPr>
            <a:spLocks noGrp="1"/>
          </p:cNvSpPr>
          <p:nvPr/>
        </p:nvSpPr>
        <p:spPr>
          <a:xfrm>
            <a:off x="8095792" y="742352"/>
            <a:ext cx="3467100" cy="4762500"/>
          </a:xfrm>
          <a:prstGeom prst="rect">
            <a:avLst/>
          </a:prstGeom>
          <a:noFill/>
          <a:ln w="9525">
            <a:solidFill>
              <a:srgbClr val="111111">
                <a:alpha val="10000"/>
              </a:srgbClr>
            </a:solidFill>
            <a:prstDash val="solid"/>
          </a:ln>
        </p:spPr>
        <p:txBody>
          <a:bodyPr/>
          <a:lstStyle/>
          <a:p>
            <a:endParaRPr lang="zh-CN" altLang="en-US"/>
          </a:p>
        </p:txBody>
      </p:sp>
      <p:sp>
        <p:nvSpPr>
          <p:cNvPr id="133" name="vertical-poster-diag-1">
            <a:extLst>
              <a:ext uri="{FF2B5EF4-FFF2-40B4-BE49-F238E27FC236}">
                <a16:creationId xmlns:a16="http://schemas.microsoft.com/office/drawing/2014/main" id="{FD0073A2-AB61-2BE9-ADBE-3DC3B7E06F84}"/>
              </a:ext>
            </a:extLst>
          </p:cNvPr>
          <p:cNvSpPr>
            <a:spLocks noGrp="1"/>
          </p:cNvSpPr>
          <p:nvPr/>
        </p:nvSpPr>
        <p:spPr>
          <a:xfrm>
            <a:off x="8210092" y="856652"/>
            <a:ext cx="3238500" cy="4533900"/>
          </a:xfrm>
          <a:prstGeom prst="line">
            <a:avLst/>
          </a:prstGeom>
          <a:noFill/>
          <a:ln w="9525">
            <a:solidFill>
              <a:srgbClr val="111111">
                <a:alpha val="14000"/>
              </a:srgbClr>
            </a:solidFill>
            <a:prstDash val="solid"/>
          </a:ln>
        </p:spPr>
        <p:txBody>
          <a:bodyPr/>
          <a:lstStyle/>
          <a:p>
            <a:endParaRPr lang="zh-CN" altLang="en-US"/>
          </a:p>
        </p:txBody>
      </p:sp>
      <p:sp>
        <p:nvSpPr>
          <p:cNvPr id="134" name="tick">
            <a:extLst>
              <a:ext uri="{FF2B5EF4-FFF2-40B4-BE49-F238E27FC236}">
                <a16:creationId xmlns:a16="http://schemas.microsoft.com/office/drawing/2014/main" id="{7B49A3FE-1F71-9290-45EC-C8CC50EFAFB5}"/>
              </a:ext>
            </a:extLst>
          </p:cNvPr>
          <p:cNvSpPr>
            <a:spLocks noGrp="1"/>
          </p:cNvSpPr>
          <p:nvPr/>
        </p:nvSpPr>
        <p:spPr>
          <a:xfrm>
            <a:off x="8000542" y="647102"/>
            <a:ext cx="209550" cy="0"/>
          </a:xfrm>
          <a:prstGeom prst="line">
            <a:avLst/>
          </a:prstGeom>
          <a:noFill/>
          <a:ln w="19050">
            <a:solidFill>
              <a:srgbClr val="111111"/>
            </a:solidFill>
            <a:prstDash val="solid"/>
          </a:ln>
        </p:spPr>
        <p:txBody>
          <a:bodyPr/>
          <a:lstStyle/>
          <a:p>
            <a:endParaRPr lang="zh-CN" altLang="en-US"/>
          </a:p>
        </p:txBody>
      </p:sp>
      <p:sp>
        <p:nvSpPr>
          <p:cNvPr id="135" name="tick">
            <a:extLst>
              <a:ext uri="{FF2B5EF4-FFF2-40B4-BE49-F238E27FC236}">
                <a16:creationId xmlns:a16="http://schemas.microsoft.com/office/drawing/2014/main" id="{1D2C83E6-7026-4FB3-03C3-732E3CFE36F3}"/>
              </a:ext>
            </a:extLst>
          </p:cNvPr>
          <p:cNvSpPr>
            <a:spLocks noGrp="1"/>
          </p:cNvSpPr>
          <p:nvPr/>
        </p:nvSpPr>
        <p:spPr>
          <a:xfrm>
            <a:off x="8000542" y="647102"/>
            <a:ext cx="0" cy="209550"/>
          </a:xfrm>
          <a:prstGeom prst="line">
            <a:avLst/>
          </a:prstGeom>
          <a:noFill/>
          <a:ln w="19050">
            <a:solidFill>
              <a:srgbClr val="111111"/>
            </a:solidFill>
            <a:prstDash val="solid"/>
          </a:ln>
        </p:spPr>
        <p:txBody>
          <a:bodyPr/>
          <a:lstStyle/>
          <a:p>
            <a:endParaRPr lang="zh-CN" altLang="en-US"/>
          </a:p>
        </p:txBody>
      </p:sp>
      <p:sp>
        <p:nvSpPr>
          <p:cNvPr id="136" name="tick">
            <a:extLst>
              <a:ext uri="{FF2B5EF4-FFF2-40B4-BE49-F238E27FC236}">
                <a16:creationId xmlns:a16="http://schemas.microsoft.com/office/drawing/2014/main" id="{31316C42-D7AE-71AA-A239-416CBF78D836}"/>
              </a:ext>
            </a:extLst>
          </p:cNvPr>
          <p:cNvSpPr>
            <a:spLocks noGrp="1"/>
          </p:cNvSpPr>
          <p:nvPr/>
        </p:nvSpPr>
        <p:spPr>
          <a:xfrm>
            <a:off x="11448592" y="647102"/>
            <a:ext cx="209550" cy="0"/>
          </a:xfrm>
          <a:prstGeom prst="line">
            <a:avLst/>
          </a:prstGeom>
          <a:noFill/>
          <a:ln w="19050">
            <a:solidFill>
              <a:srgbClr val="111111"/>
            </a:solidFill>
            <a:prstDash val="solid"/>
          </a:ln>
        </p:spPr>
        <p:txBody>
          <a:bodyPr/>
          <a:lstStyle/>
          <a:p>
            <a:endParaRPr lang="zh-CN" altLang="en-US"/>
          </a:p>
        </p:txBody>
      </p:sp>
      <p:sp>
        <p:nvSpPr>
          <p:cNvPr id="137" name="tick">
            <a:extLst>
              <a:ext uri="{FF2B5EF4-FFF2-40B4-BE49-F238E27FC236}">
                <a16:creationId xmlns:a16="http://schemas.microsoft.com/office/drawing/2014/main" id="{D7C0BAD6-5C73-A6EE-BEA7-D9E2A6AA71DF}"/>
              </a:ext>
            </a:extLst>
          </p:cNvPr>
          <p:cNvSpPr>
            <a:spLocks noGrp="1"/>
          </p:cNvSpPr>
          <p:nvPr/>
        </p:nvSpPr>
        <p:spPr>
          <a:xfrm>
            <a:off x="11658142" y="647102"/>
            <a:ext cx="0" cy="209550"/>
          </a:xfrm>
          <a:prstGeom prst="line">
            <a:avLst/>
          </a:prstGeom>
          <a:noFill/>
          <a:ln w="19050">
            <a:solidFill>
              <a:srgbClr val="111111"/>
            </a:solidFill>
            <a:prstDash val="solid"/>
          </a:ln>
        </p:spPr>
        <p:txBody>
          <a:bodyPr/>
          <a:lstStyle/>
          <a:p>
            <a:endParaRPr lang="zh-CN" altLang="en-US"/>
          </a:p>
        </p:txBody>
      </p:sp>
      <p:sp>
        <p:nvSpPr>
          <p:cNvPr id="138" name="tick">
            <a:extLst>
              <a:ext uri="{FF2B5EF4-FFF2-40B4-BE49-F238E27FC236}">
                <a16:creationId xmlns:a16="http://schemas.microsoft.com/office/drawing/2014/main" id="{17D441B6-99D3-CC3B-B9E4-F93517C51277}"/>
              </a:ext>
            </a:extLst>
          </p:cNvPr>
          <p:cNvSpPr>
            <a:spLocks noGrp="1"/>
          </p:cNvSpPr>
          <p:nvPr/>
        </p:nvSpPr>
        <p:spPr>
          <a:xfrm>
            <a:off x="8000542" y="5600102"/>
            <a:ext cx="209550" cy="0"/>
          </a:xfrm>
          <a:prstGeom prst="line">
            <a:avLst/>
          </a:prstGeom>
          <a:noFill/>
          <a:ln w="19050">
            <a:solidFill>
              <a:srgbClr val="111111"/>
            </a:solidFill>
            <a:prstDash val="solid"/>
          </a:ln>
        </p:spPr>
        <p:txBody>
          <a:bodyPr/>
          <a:lstStyle/>
          <a:p>
            <a:endParaRPr lang="zh-CN" altLang="en-US"/>
          </a:p>
        </p:txBody>
      </p:sp>
      <p:sp>
        <p:nvSpPr>
          <p:cNvPr id="139" name="tick">
            <a:extLst>
              <a:ext uri="{FF2B5EF4-FFF2-40B4-BE49-F238E27FC236}">
                <a16:creationId xmlns:a16="http://schemas.microsoft.com/office/drawing/2014/main" id="{52AF12D7-653C-AD1D-B6BF-D03378FBDC02}"/>
              </a:ext>
            </a:extLst>
          </p:cNvPr>
          <p:cNvSpPr>
            <a:spLocks noGrp="1"/>
          </p:cNvSpPr>
          <p:nvPr/>
        </p:nvSpPr>
        <p:spPr>
          <a:xfrm>
            <a:off x="8000542" y="5390552"/>
            <a:ext cx="0" cy="209550"/>
          </a:xfrm>
          <a:prstGeom prst="line">
            <a:avLst/>
          </a:prstGeom>
          <a:noFill/>
          <a:ln w="19050">
            <a:solidFill>
              <a:srgbClr val="111111"/>
            </a:solidFill>
            <a:prstDash val="solid"/>
          </a:ln>
        </p:spPr>
        <p:txBody>
          <a:bodyPr/>
          <a:lstStyle/>
          <a:p>
            <a:endParaRPr lang="zh-CN" altLang="en-US"/>
          </a:p>
        </p:txBody>
      </p:sp>
      <p:sp>
        <p:nvSpPr>
          <p:cNvPr id="140" name="tick">
            <a:extLst>
              <a:ext uri="{FF2B5EF4-FFF2-40B4-BE49-F238E27FC236}">
                <a16:creationId xmlns:a16="http://schemas.microsoft.com/office/drawing/2014/main" id="{6B9BB57C-31DF-FDE5-EE83-676EEF435D4E}"/>
              </a:ext>
            </a:extLst>
          </p:cNvPr>
          <p:cNvSpPr>
            <a:spLocks noGrp="1"/>
          </p:cNvSpPr>
          <p:nvPr/>
        </p:nvSpPr>
        <p:spPr>
          <a:xfrm>
            <a:off x="11448592" y="5600102"/>
            <a:ext cx="209550" cy="0"/>
          </a:xfrm>
          <a:prstGeom prst="line">
            <a:avLst/>
          </a:prstGeom>
          <a:noFill/>
          <a:ln w="19050">
            <a:solidFill>
              <a:srgbClr val="111111"/>
            </a:solidFill>
            <a:prstDash val="solid"/>
          </a:ln>
        </p:spPr>
        <p:txBody>
          <a:bodyPr/>
          <a:lstStyle/>
          <a:p>
            <a:endParaRPr lang="zh-CN" altLang="en-US"/>
          </a:p>
        </p:txBody>
      </p:sp>
      <p:sp>
        <p:nvSpPr>
          <p:cNvPr id="141" name="tick">
            <a:extLst>
              <a:ext uri="{FF2B5EF4-FFF2-40B4-BE49-F238E27FC236}">
                <a16:creationId xmlns:a16="http://schemas.microsoft.com/office/drawing/2014/main" id="{866DDCFC-0BF9-91AA-DAF4-DE4C77BCC47D}"/>
              </a:ext>
            </a:extLst>
          </p:cNvPr>
          <p:cNvSpPr>
            <a:spLocks noGrp="1"/>
          </p:cNvSpPr>
          <p:nvPr/>
        </p:nvSpPr>
        <p:spPr>
          <a:xfrm>
            <a:off x="11658142" y="5390552"/>
            <a:ext cx="0" cy="209550"/>
          </a:xfrm>
          <a:prstGeom prst="line">
            <a:avLst/>
          </a:prstGeom>
          <a:noFill/>
          <a:ln w="19050">
            <a:solidFill>
              <a:srgbClr val="111111"/>
            </a:solidFill>
            <a:prstDash val="solid"/>
          </a:ln>
        </p:spPr>
        <p:txBody>
          <a:bodyPr/>
          <a:lstStyle/>
          <a:p>
            <a:endParaRPr lang="zh-CN" altLang="en-US"/>
          </a:p>
        </p:txBody>
      </p:sp>
      <p:sp>
        <p:nvSpPr>
          <p:cNvPr id="142" name="vertical-poster-dot">
            <a:extLst>
              <a:ext uri="{FF2B5EF4-FFF2-40B4-BE49-F238E27FC236}">
                <a16:creationId xmlns:a16="http://schemas.microsoft.com/office/drawing/2014/main" id="{EC6BF0E6-615B-EE96-F39D-452514885EC2}"/>
              </a:ext>
            </a:extLst>
          </p:cNvPr>
          <p:cNvSpPr>
            <a:spLocks noGrp="1"/>
          </p:cNvSpPr>
          <p:nvPr/>
        </p:nvSpPr>
        <p:spPr>
          <a:xfrm>
            <a:off x="11334292" y="799502"/>
            <a:ext cx="133350" cy="133350"/>
          </a:xfrm>
          <a:prstGeom prst="ellipse">
            <a:avLst/>
          </a:prstGeom>
          <a:solidFill>
            <a:srgbClr val="111111"/>
          </a:solidFill>
          <a:ln w="0">
            <a:noFill/>
            <a:prstDash val="solid"/>
          </a:ln>
        </p:spPr>
        <p:txBody>
          <a:bodyPr/>
          <a:lstStyle/>
          <a:p>
            <a:endParaRPr lang="zh-CN" altLang="en-US"/>
          </a:p>
        </p:txBody>
      </p:sp>
      <p:sp>
        <p:nvSpPr>
          <p:cNvPr id="143" name="vertical-poster">
            <a:extLst>
              <a:ext uri="{FF2B5EF4-FFF2-40B4-BE49-F238E27FC236}">
                <a16:creationId xmlns:a16="http://schemas.microsoft.com/office/drawing/2014/main" id="{57666F20-2A1A-55A5-F7AE-F0857BCE3B75}"/>
              </a:ext>
            </a:extLst>
          </p:cNvPr>
          <p:cNvSpPr>
            <a:spLocks noGrp="1"/>
          </p:cNvSpPr>
          <p:nvPr/>
        </p:nvSpPr>
        <p:spPr>
          <a:xfrm>
            <a:off x="4095292" y="647102"/>
            <a:ext cx="3657600" cy="4953000"/>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144" name="vertical-poster-inner">
            <a:extLst>
              <a:ext uri="{FF2B5EF4-FFF2-40B4-BE49-F238E27FC236}">
                <a16:creationId xmlns:a16="http://schemas.microsoft.com/office/drawing/2014/main" id="{82C42AFC-75C8-6C2D-61D5-BFBFA664F0D6}"/>
              </a:ext>
            </a:extLst>
          </p:cNvPr>
          <p:cNvSpPr>
            <a:spLocks noGrp="1"/>
          </p:cNvSpPr>
          <p:nvPr/>
        </p:nvSpPr>
        <p:spPr>
          <a:xfrm>
            <a:off x="4190542" y="742352"/>
            <a:ext cx="3467100" cy="4762500"/>
          </a:xfrm>
          <a:prstGeom prst="rect">
            <a:avLst/>
          </a:prstGeom>
          <a:noFill/>
          <a:ln w="9525">
            <a:solidFill>
              <a:srgbClr val="111111">
                <a:alpha val="10000"/>
              </a:srgbClr>
            </a:solidFill>
            <a:prstDash val="solid"/>
          </a:ln>
        </p:spPr>
        <p:txBody>
          <a:bodyPr/>
          <a:lstStyle/>
          <a:p>
            <a:endParaRPr lang="zh-CN" altLang="en-US"/>
          </a:p>
        </p:txBody>
      </p:sp>
      <p:sp>
        <p:nvSpPr>
          <p:cNvPr id="145" name="vertical-poster-diag-1">
            <a:extLst>
              <a:ext uri="{FF2B5EF4-FFF2-40B4-BE49-F238E27FC236}">
                <a16:creationId xmlns:a16="http://schemas.microsoft.com/office/drawing/2014/main" id="{8D1EBF91-27ED-DEF7-FF01-B787439EFDB1}"/>
              </a:ext>
            </a:extLst>
          </p:cNvPr>
          <p:cNvSpPr>
            <a:spLocks noGrp="1"/>
          </p:cNvSpPr>
          <p:nvPr/>
        </p:nvSpPr>
        <p:spPr>
          <a:xfrm>
            <a:off x="4304842" y="856652"/>
            <a:ext cx="3238500" cy="4533900"/>
          </a:xfrm>
          <a:prstGeom prst="line">
            <a:avLst/>
          </a:prstGeom>
          <a:noFill/>
          <a:ln w="9525">
            <a:solidFill>
              <a:srgbClr val="111111">
                <a:alpha val="14000"/>
              </a:srgbClr>
            </a:solidFill>
            <a:prstDash val="solid"/>
          </a:ln>
        </p:spPr>
        <p:txBody>
          <a:bodyPr/>
          <a:lstStyle/>
          <a:p>
            <a:endParaRPr lang="zh-CN" altLang="en-US"/>
          </a:p>
        </p:txBody>
      </p:sp>
      <p:sp>
        <p:nvSpPr>
          <p:cNvPr id="146" name="tick">
            <a:extLst>
              <a:ext uri="{FF2B5EF4-FFF2-40B4-BE49-F238E27FC236}">
                <a16:creationId xmlns:a16="http://schemas.microsoft.com/office/drawing/2014/main" id="{F229C7CF-F8D8-BCFA-2DCB-669EE45204DF}"/>
              </a:ext>
            </a:extLst>
          </p:cNvPr>
          <p:cNvSpPr>
            <a:spLocks noGrp="1"/>
          </p:cNvSpPr>
          <p:nvPr/>
        </p:nvSpPr>
        <p:spPr>
          <a:xfrm>
            <a:off x="4095292" y="647102"/>
            <a:ext cx="209550" cy="0"/>
          </a:xfrm>
          <a:prstGeom prst="line">
            <a:avLst/>
          </a:prstGeom>
          <a:noFill/>
          <a:ln w="19050">
            <a:solidFill>
              <a:srgbClr val="111111"/>
            </a:solidFill>
            <a:prstDash val="solid"/>
          </a:ln>
        </p:spPr>
        <p:txBody>
          <a:bodyPr/>
          <a:lstStyle/>
          <a:p>
            <a:endParaRPr lang="zh-CN" altLang="en-US"/>
          </a:p>
        </p:txBody>
      </p:sp>
      <p:sp>
        <p:nvSpPr>
          <p:cNvPr id="147" name="tick">
            <a:extLst>
              <a:ext uri="{FF2B5EF4-FFF2-40B4-BE49-F238E27FC236}">
                <a16:creationId xmlns:a16="http://schemas.microsoft.com/office/drawing/2014/main" id="{CAD56D71-4A56-9371-94C3-93981F5E7CF4}"/>
              </a:ext>
            </a:extLst>
          </p:cNvPr>
          <p:cNvSpPr>
            <a:spLocks noGrp="1"/>
          </p:cNvSpPr>
          <p:nvPr/>
        </p:nvSpPr>
        <p:spPr>
          <a:xfrm>
            <a:off x="4095292" y="647102"/>
            <a:ext cx="0" cy="209550"/>
          </a:xfrm>
          <a:prstGeom prst="line">
            <a:avLst/>
          </a:prstGeom>
          <a:noFill/>
          <a:ln w="19050">
            <a:solidFill>
              <a:srgbClr val="111111"/>
            </a:solidFill>
            <a:prstDash val="solid"/>
          </a:ln>
        </p:spPr>
        <p:txBody>
          <a:bodyPr/>
          <a:lstStyle/>
          <a:p>
            <a:endParaRPr lang="zh-CN" altLang="en-US"/>
          </a:p>
        </p:txBody>
      </p:sp>
      <p:sp>
        <p:nvSpPr>
          <p:cNvPr id="148" name="tick">
            <a:extLst>
              <a:ext uri="{FF2B5EF4-FFF2-40B4-BE49-F238E27FC236}">
                <a16:creationId xmlns:a16="http://schemas.microsoft.com/office/drawing/2014/main" id="{083BA611-16C8-FB34-CBE3-BB8C00981CAC}"/>
              </a:ext>
            </a:extLst>
          </p:cNvPr>
          <p:cNvSpPr>
            <a:spLocks noGrp="1"/>
          </p:cNvSpPr>
          <p:nvPr/>
        </p:nvSpPr>
        <p:spPr>
          <a:xfrm>
            <a:off x="7543342" y="647102"/>
            <a:ext cx="209550" cy="0"/>
          </a:xfrm>
          <a:prstGeom prst="line">
            <a:avLst/>
          </a:prstGeom>
          <a:noFill/>
          <a:ln w="19050">
            <a:solidFill>
              <a:srgbClr val="111111"/>
            </a:solidFill>
            <a:prstDash val="solid"/>
          </a:ln>
        </p:spPr>
        <p:txBody>
          <a:bodyPr/>
          <a:lstStyle/>
          <a:p>
            <a:endParaRPr lang="zh-CN" altLang="en-US"/>
          </a:p>
        </p:txBody>
      </p:sp>
      <p:sp>
        <p:nvSpPr>
          <p:cNvPr id="149" name="tick">
            <a:extLst>
              <a:ext uri="{FF2B5EF4-FFF2-40B4-BE49-F238E27FC236}">
                <a16:creationId xmlns:a16="http://schemas.microsoft.com/office/drawing/2014/main" id="{97448763-2537-65F1-DA9E-4D7B316717AF}"/>
              </a:ext>
            </a:extLst>
          </p:cNvPr>
          <p:cNvSpPr>
            <a:spLocks noGrp="1"/>
          </p:cNvSpPr>
          <p:nvPr/>
        </p:nvSpPr>
        <p:spPr>
          <a:xfrm>
            <a:off x="7752892" y="647102"/>
            <a:ext cx="0" cy="209550"/>
          </a:xfrm>
          <a:prstGeom prst="line">
            <a:avLst/>
          </a:prstGeom>
          <a:noFill/>
          <a:ln w="19050">
            <a:solidFill>
              <a:srgbClr val="111111"/>
            </a:solidFill>
            <a:prstDash val="solid"/>
          </a:ln>
        </p:spPr>
        <p:txBody>
          <a:bodyPr/>
          <a:lstStyle/>
          <a:p>
            <a:endParaRPr lang="zh-CN" altLang="en-US"/>
          </a:p>
        </p:txBody>
      </p:sp>
      <p:sp>
        <p:nvSpPr>
          <p:cNvPr id="150" name="tick">
            <a:extLst>
              <a:ext uri="{FF2B5EF4-FFF2-40B4-BE49-F238E27FC236}">
                <a16:creationId xmlns:a16="http://schemas.microsoft.com/office/drawing/2014/main" id="{BA2DB2CB-50A9-CB2A-56A1-6FB56E78E2F1}"/>
              </a:ext>
            </a:extLst>
          </p:cNvPr>
          <p:cNvSpPr>
            <a:spLocks noGrp="1"/>
          </p:cNvSpPr>
          <p:nvPr/>
        </p:nvSpPr>
        <p:spPr>
          <a:xfrm>
            <a:off x="4095292" y="5600102"/>
            <a:ext cx="209550" cy="0"/>
          </a:xfrm>
          <a:prstGeom prst="line">
            <a:avLst/>
          </a:prstGeom>
          <a:noFill/>
          <a:ln w="19050">
            <a:solidFill>
              <a:srgbClr val="111111"/>
            </a:solidFill>
            <a:prstDash val="solid"/>
          </a:ln>
        </p:spPr>
        <p:txBody>
          <a:bodyPr/>
          <a:lstStyle/>
          <a:p>
            <a:endParaRPr lang="zh-CN" altLang="en-US"/>
          </a:p>
        </p:txBody>
      </p:sp>
      <p:sp>
        <p:nvSpPr>
          <p:cNvPr id="151" name="tick">
            <a:extLst>
              <a:ext uri="{FF2B5EF4-FFF2-40B4-BE49-F238E27FC236}">
                <a16:creationId xmlns:a16="http://schemas.microsoft.com/office/drawing/2014/main" id="{D2828F17-7763-306F-977B-5E4BBA48544E}"/>
              </a:ext>
            </a:extLst>
          </p:cNvPr>
          <p:cNvSpPr>
            <a:spLocks noGrp="1"/>
          </p:cNvSpPr>
          <p:nvPr/>
        </p:nvSpPr>
        <p:spPr>
          <a:xfrm>
            <a:off x="4095292" y="5390552"/>
            <a:ext cx="0" cy="209550"/>
          </a:xfrm>
          <a:prstGeom prst="line">
            <a:avLst/>
          </a:prstGeom>
          <a:noFill/>
          <a:ln w="19050">
            <a:solidFill>
              <a:srgbClr val="111111"/>
            </a:solidFill>
            <a:prstDash val="solid"/>
          </a:ln>
        </p:spPr>
        <p:txBody>
          <a:bodyPr/>
          <a:lstStyle/>
          <a:p>
            <a:endParaRPr lang="zh-CN" altLang="en-US"/>
          </a:p>
        </p:txBody>
      </p:sp>
      <p:sp>
        <p:nvSpPr>
          <p:cNvPr id="152" name="tick">
            <a:extLst>
              <a:ext uri="{FF2B5EF4-FFF2-40B4-BE49-F238E27FC236}">
                <a16:creationId xmlns:a16="http://schemas.microsoft.com/office/drawing/2014/main" id="{8921810B-2456-82B9-FB5B-2D383C9F4B2B}"/>
              </a:ext>
            </a:extLst>
          </p:cNvPr>
          <p:cNvSpPr>
            <a:spLocks noGrp="1"/>
          </p:cNvSpPr>
          <p:nvPr/>
        </p:nvSpPr>
        <p:spPr>
          <a:xfrm>
            <a:off x="7543342" y="5600102"/>
            <a:ext cx="209550" cy="0"/>
          </a:xfrm>
          <a:prstGeom prst="line">
            <a:avLst/>
          </a:prstGeom>
          <a:noFill/>
          <a:ln w="19050">
            <a:solidFill>
              <a:srgbClr val="111111"/>
            </a:solidFill>
            <a:prstDash val="solid"/>
          </a:ln>
        </p:spPr>
        <p:txBody>
          <a:bodyPr/>
          <a:lstStyle/>
          <a:p>
            <a:endParaRPr lang="zh-CN" altLang="en-US"/>
          </a:p>
        </p:txBody>
      </p:sp>
      <p:sp>
        <p:nvSpPr>
          <p:cNvPr id="153" name="tick">
            <a:extLst>
              <a:ext uri="{FF2B5EF4-FFF2-40B4-BE49-F238E27FC236}">
                <a16:creationId xmlns:a16="http://schemas.microsoft.com/office/drawing/2014/main" id="{A2651B8C-A692-A66C-1DAE-E312E558822B}"/>
              </a:ext>
            </a:extLst>
          </p:cNvPr>
          <p:cNvSpPr>
            <a:spLocks noGrp="1"/>
          </p:cNvSpPr>
          <p:nvPr/>
        </p:nvSpPr>
        <p:spPr>
          <a:xfrm>
            <a:off x="7752892" y="5390552"/>
            <a:ext cx="0" cy="209550"/>
          </a:xfrm>
          <a:prstGeom prst="line">
            <a:avLst/>
          </a:prstGeom>
          <a:noFill/>
          <a:ln w="19050">
            <a:solidFill>
              <a:srgbClr val="111111"/>
            </a:solidFill>
            <a:prstDash val="solid"/>
          </a:ln>
        </p:spPr>
        <p:txBody>
          <a:bodyPr/>
          <a:lstStyle/>
          <a:p>
            <a:endParaRPr lang="zh-CN" altLang="en-US"/>
          </a:p>
        </p:txBody>
      </p:sp>
      <p:sp>
        <p:nvSpPr>
          <p:cNvPr id="154" name="vertical-poster-dot">
            <a:extLst>
              <a:ext uri="{FF2B5EF4-FFF2-40B4-BE49-F238E27FC236}">
                <a16:creationId xmlns:a16="http://schemas.microsoft.com/office/drawing/2014/main" id="{0B4500FF-049D-39B7-7740-1B0DA8E37275}"/>
              </a:ext>
            </a:extLst>
          </p:cNvPr>
          <p:cNvSpPr>
            <a:spLocks noGrp="1"/>
          </p:cNvSpPr>
          <p:nvPr/>
        </p:nvSpPr>
        <p:spPr>
          <a:xfrm>
            <a:off x="7429042" y="799502"/>
            <a:ext cx="133350" cy="133350"/>
          </a:xfrm>
          <a:prstGeom prst="ellipse">
            <a:avLst/>
          </a:prstGeom>
          <a:solidFill>
            <a:srgbClr val="111111"/>
          </a:solidFill>
          <a:ln w="0">
            <a:noFill/>
            <a:prstDash val="solid"/>
          </a:ln>
        </p:spPr>
        <p:txBody>
          <a:bodyPr/>
          <a:lstStyle/>
          <a:p>
            <a:endParaRPr lang="zh-CN" altLang="en-US"/>
          </a:p>
        </p:txBody>
      </p:sp>
      <p:pic>
        <p:nvPicPr>
          <p:cNvPr id="155" name="图片 154">
            <a:extLst>
              <a:ext uri="{FF2B5EF4-FFF2-40B4-BE49-F238E27FC236}">
                <a16:creationId xmlns:a16="http://schemas.microsoft.com/office/drawing/2014/main" id="{DDBCE791-AC6F-CB31-3B0B-F7B38F9D1A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92605" y="764003"/>
            <a:ext cx="3484088" cy="4721798"/>
          </a:xfrm>
          <a:prstGeom prst="rect">
            <a:avLst/>
          </a:prstGeom>
        </p:spPr>
      </p:pic>
      <p:pic>
        <p:nvPicPr>
          <p:cNvPr id="156" name="图片 155">
            <a:extLst>
              <a:ext uri="{FF2B5EF4-FFF2-40B4-BE49-F238E27FC236}">
                <a16:creationId xmlns:a16="http://schemas.microsoft.com/office/drawing/2014/main" id="{3A878FB8-8BAD-9098-1897-01907A3296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53400" y="762601"/>
            <a:ext cx="3339092" cy="4723200"/>
          </a:xfrm>
          <a:prstGeom prst="rect">
            <a:avLst/>
          </a:prstGeom>
          <a:effectLst>
            <a:outerShdw blurRad="50800" dist="38100" dir="2700000" algn="tl" rotWithShape="0">
              <a:prstClr val="black">
                <a:alpha val="40000"/>
              </a:prstClr>
            </a:outerShdw>
          </a:effectLst>
        </p:spPr>
      </p:pic>
      <p:sp>
        <p:nvSpPr>
          <p:cNvPr id="158" name="mark-desc">
            <a:extLst>
              <a:ext uri="{FF2B5EF4-FFF2-40B4-BE49-F238E27FC236}">
                <a16:creationId xmlns:a16="http://schemas.microsoft.com/office/drawing/2014/main" id="{CEBE8FE7-EF30-699E-6CF5-54C399C00655}"/>
              </a:ext>
            </a:extLst>
          </p:cNvPr>
          <p:cNvSpPr>
            <a:spLocks noGrp="1"/>
          </p:cNvSpPr>
          <p:nvPr/>
        </p:nvSpPr>
        <p:spPr>
          <a:xfrm>
            <a:off x="765649" y="4082578"/>
            <a:ext cx="3143250" cy="1393082"/>
          </a:xfrm>
          <a:prstGeom prst="rect">
            <a:avLst/>
          </a:prstGeom>
          <a:noFill/>
          <a:ln w="0">
            <a:noFill/>
            <a:prstDash val="solid"/>
          </a:ln>
        </p:spPr>
        <p:txBody>
          <a:bodyPr wrap="square" lIns="0" tIns="0" rIns="0" bIns="0" anchor="t">
            <a:normAutofit lnSpcReduction="10000"/>
          </a:bodyPr>
          <a:lstStyle/>
          <a:p>
            <a:pPr>
              <a:spcAft>
                <a:spcPts val="600"/>
              </a:spcAft>
              <a:defRPr sz="1275" b="0" i="0">
                <a:solidFill>
                  <a:srgbClr val="666666"/>
                </a:solidFill>
                <a:latin typeface="Microsoft YaHei"/>
                <a:ea typeface="Microsoft YaHei"/>
                <a:cs typeface="Microsoft YaHei"/>
              </a:defRPr>
            </a:pPr>
            <a:r>
              <a:rPr lang="zh-CN" altLang="zh-CN" sz="1275" b="1" dirty="0">
                <a:solidFill>
                  <a:srgbClr val="666666"/>
                </a:solidFill>
                <a:latin typeface="Microsoft YaHei"/>
                <a:ea typeface="Microsoft YaHei"/>
              </a:rPr>
              <a:t>苏州文旅宣传海报</a:t>
            </a:r>
          </a:p>
          <a:p>
            <a:pPr indent="457200">
              <a:defRPr sz="1275" b="0" i="0">
                <a:solidFill>
                  <a:srgbClr val="666666"/>
                </a:solidFill>
                <a:latin typeface="Microsoft YaHei"/>
                <a:ea typeface="Microsoft YaHei"/>
                <a:cs typeface="Microsoft YaHei"/>
              </a:defRPr>
            </a:pPr>
            <a:r>
              <a:rPr lang="zh-CN" altLang="zh-CN" sz="1275" dirty="0">
                <a:solidFill>
                  <a:srgbClr val="666666"/>
                </a:solidFill>
                <a:latin typeface="Microsoft YaHei"/>
                <a:ea typeface="Microsoft YaHei"/>
              </a:rPr>
              <a:t>独立构建苏州文旅国潮视觉。提炼江南水乡的山水塔桥元素，以宏大的书法排版与水墨丹青重构视觉锚点。在保留传统文化底蕴的同时精准传递城市印象，展现将抽象文化符号转化为具象、高辨识度品牌感知的传播能力。</a:t>
            </a:r>
            <a:endParaRPr sz="1275" dirty="0">
              <a:solidFill>
                <a:srgbClr val="666666"/>
              </a:solidFill>
              <a:latin typeface="Microsoft YaHei"/>
              <a:ea typeface="Microsoft YaHei"/>
            </a:endParaRPr>
          </a:p>
        </p:txBody>
      </p:sp>
    </p:spTree>
    <p:extLst>
      <p:ext uri="{BB962C8B-B14F-4D97-AF65-F5344CB8AC3E}">
        <p14:creationId xmlns:p14="http://schemas.microsoft.com/office/powerpoint/2010/main" val="365709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5F5F3"/>
        </a:solidFill>
        <a:effectLst/>
      </p:bgPr>
    </p:bg>
    <p:spTree>
      <p:nvGrpSpPr>
        <p:cNvPr id="1" name=""/>
        <p:cNvGrpSpPr/>
        <p:nvPr/>
      </p:nvGrpSpPr>
      <p:grpSpPr>
        <a:xfrm>
          <a:off x="0" y="0"/>
          <a:ext cx="0" cy="0"/>
          <a:chOff x="0" y="0"/>
          <a:chExt cx="0" cy="0"/>
        </a:xfrm>
      </p:grpSpPr>
      <p:sp>
        <p:nvSpPr>
          <p:cNvPr id="163" name="glass-wash">
            <a:extLst>
              <a:ext uri="{FF2B5EF4-FFF2-40B4-BE49-F238E27FC236}">
                <a16:creationId xmlns:a16="http://schemas.microsoft.com/office/drawing/2014/main" id="{441A4EC4-725C-44AC-BAC9-93F7A66FD2E0}"/>
              </a:ext>
            </a:extLst>
          </p:cNvPr>
          <p:cNvSpPr>
            <a:spLocks noGrp="1"/>
          </p:cNvSpPr>
          <p:nvPr/>
        </p:nvSpPr>
        <p:spPr>
          <a:xfrm>
            <a:off x="0" y="0"/>
            <a:ext cx="12192000" cy="6858000"/>
          </a:xfrm>
          <a:prstGeom prst="rect">
            <a:avLst/>
          </a:prstGeom>
          <a:gradFill>
            <a:gsLst>
              <a:gs pos="0">
                <a:srgbClr val="FFFFFF">
                  <a:alpha val="72000"/>
                </a:srgbClr>
              </a:gs>
              <a:gs pos="48000">
                <a:srgbClr val="F5F7F6">
                  <a:alpha val="58000"/>
                </a:srgbClr>
              </a:gs>
              <a:gs pos="100000">
                <a:srgbClr val="ECEFEB">
                  <a:alpha val="66000"/>
                </a:srgbClr>
              </a:gs>
            </a:gsLst>
            <a:lin ang="6900000"/>
          </a:gradFill>
          <a:ln w="0">
            <a:noFill/>
            <a:prstDash val="solid"/>
          </a:ln>
        </p:spPr>
        <p:txBody>
          <a:bodyPr/>
          <a:lstStyle/>
          <a:p>
            <a:endParaRPr lang="zh-CN" altLang="en-US"/>
          </a:p>
        </p:txBody>
      </p:sp>
      <p:sp>
        <p:nvSpPr>
          <p:cNvPr id="2" name="glass-blob-left">
            <a:extLst>
              <a:ext uri="{FF2B5EF4-FFF2-40B4-BE49-F238E27FC236}">
                <a16:creationId xmlns:a16="http://schemas.microsoft.com/office/drawing/2014/main" id="{D6A0A7A0-ED9E-40D7-8FC0-8BC3366DCFD9}"/>
              </a:ext>
            </a:extLst>
          </p:cNvPr>
          <p:cNvSpPr>
            <a:spLocks noGrp="1"/>
          </p:cNvSpPr>
          <p:nvPr/>
        </p:nvSpPr>
        <p:spPr>
          <a:xfrm>
            <a:off x="-857250" y="400050"/>
            <a:ext cx="4095750" cy="2952750"/>
          </a:xfrm>
          <a:prstGeom prst="ellipse">
            <a:avLst/>
          </a:prstGeom>
          <a:gradFill>
            <a:gsLst>
              <a:gs pos="0">
                <a:srgbClr val="FFFFFF">
                  <a:alpha val="60000"/>
                </a:srgbClr>
              </a:gs>
              <a:gs pos="58000">
                <a:srgbClr val="D0FFF4">
                  <a:alpha val="22000"/>
                </a:srgbClr>
              </a:gs>
              <a:gs pos="80000">
                <a:srgbClr val="D0FFF4">
                  <a:alpha val="0"/>
                </a:srgbClr>
              </a:gs>
            </a:gsLst>
            <a:path path="shape"/>
          </a:gradFill>
          <a:ln w="0">
            <a:noFill/>
            <a:prstDash val="solid"/>
          </a:ln>
        </p:spPr>
        <p:txBody>
          <a:bodyPr/>
          <a:lstStyle/>
          <a:p>
            <a:endParaRPr lang="zh-CN" altLang="en-US"/>
          </a:p>
        </p:txBody>
      </p:sp>
      <p:sp>
        <p:nvSpPr>
          <p:cNvPr id="3" name="glass-blob-right">
            <a:extLst>
              <a:ext uri="{FF2B5EF4-FFF2-40B4-BE49-F238E27FC236}">
                <a16:creationId xmlns:a16="http://schemas.microsoft.com/office/drawing/2014/main" id="{D1D3E200-5C85-4D80-9F27-5F50132E8CB9}"/>
              </a:ext>
            </a:extLst>
          </p:cNvPr>
          <p:cNvSpPr>
            <a:spLocks noGrp="1"/>
          </p:cNvSpPr>
          <p:nvPr/>
        </p:nvSpPr>
        <p:spPr>
          <a:xfrm>
            <a:off x="8763000" y="1143000"/>
            <a:ext cx="4000500" cy="3429000"/>
          </a:xfrm>
          <a:prstGeom prst="ellipse">
            <a:avLst/>
          </a:prstGeom>
          <a:gradFill>
            <a:gsLst>
              <a:gs pos="0">
                <a:srgbClr val="FFFFFF">
                  <a:alpha val="55000"/>
                </a:srgbClr>
              </a:gs>
              <a:gs pos="60000">
                <a:srgbClr val="E1E8FF">
                  <a:alpha val="22000"/>
                </a:srgbClr>
              </a:gs>
              <a:gs pos="82000">
                <a:srgbClr val="E1E8FF">
                  <a:alpha val="0"/>
                </a:srgbClr>
              </a:gs>
            </a:gsLst>
            <a:path path="shape"/>
          </a:gradFill>
          <a:ln w="0">
            <a:noFill/>
            <a:prstDash val="solid"/>
          </a:ln>
        </p:spPr>
        <p:txBody>
          <a:bodyPr/>
          <a:lstStyle/>
          <a:p>
            <a:endParaRPr lang="zh-CN" altLang="en-US"/>
          </a:p>
        </p:txBody>
      </p:sp>
      <p:sp>
        <p:nvSpPr>
          <p:cNvPr id="4" name="glass-blob-bottom">
            <a:extLst>
              <a:ext uri="{FF2B5EF4-FFF2-40B4-BE49-F238E27FC236}">
                <a16:creationId xmlns:a16="http://schemas.microsoft.com/office/drawing/2014/main" id="{3FEB3962-619D-462F-98D1-4074B013CBFC}"/>
              </a:ext>
            </a:extLst>
          </p:cNvPr>
          <p:cNvSpPr>
            <a:spLocks noGrp="1"/>
          </p:cNvSpPr>
          <p:nvPr/>
        </p:nvSpPr>
        <p:spPr>
          <a:xfrm>
            <a:off x="4629151" y="4945800"/>
            <a:ext cx="4381500" cy="2095500"/>
          </a:xfrm>
          <a:prstGeom prst="ellipse">
            <a:avLst/>
          </a:prstGeom>
          <a:gradFill>
            <a:gsLst>
              <a:gs pos="0">
                <a:srgbClr val="FFFFFF">
                  <a:alpha val="42000"/>
                </a:srgbClr>
              </a:gs>
              <a:gs pos="58000">
                <a:srgbClr val="F6FFD2">
                  <a:alpha val="25000"/>
                </a:srgbClr>
              </a:gs>
              <a:gs pos="82000">
                <a:srgbClr val="F6FFD2">
                  <a:alpha val="0"/>
                </a:srgbClr>
              </a:gs>
            </a:gsLst>
            <a:path path="shape"/>
          </a:gradFill>
          <a:ln w="0">
            <a:noFill/>
            <a:prstDash val="solid"/>
          </a:ln>
        </p:spPr>
        <p:txBody>
          <a:bodyPr/>
          <a:lstStyle/>
          <a:p>
            <a:endParaRPr lang="zh-CN" altLang="en-US"/>
          </a:p>
        </p:txBody>
      </p:sp>
      <p:sp>
        <p:nvSpPr>
          <p:cNvPr id="5" name="grid-v">
            <a:extLst>
              <a:ext uri="{FF2B5EF4-FFF2-40B4-BE49-F238E27FC236}">
                <a16:creationId xmlns:a16="http://schemas.microsoft.com/office/drawing/2014/main" id="{5D3535C7-BE34-476B-8B3E-7E155516AD5C}"/>
              </a:ext>
            </a:extLst>
          </p:cNvPr>
          <p:cNvSpPr>
            <a:spLocks noGrp="1"/>
          </p:cNvSpPr>
          <p:nvPr/>
        </p:nvSpPr>
        <p:spPr>
          <a:xfrm>
            <a:off x="609600" y="0"/>
            <a:ext cx="0" cy="6858000"/>
          </a:xfrm>
          <a:prstGeom prst="line">
            <a:avLst/>
          </a:prstGeom>
          <a:noFill/>
          <a:ln w="7620">
            <a:solidFill>
              <a:srgbClr val="000000">
                <a:alpha val="6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73C22B50-8911-44BA-8651-12BD90FF8C04}"/>
              </a:ext>
            </a:extLst>
          </p:cNvPr>
          <p:cNvSpPr>
            <a:spLocks noGrp="1"/>
          </p:cNvSpPr>
          <p:nvPr/>
        </p:nvSpPr>
        <p:spPr>
          <a:xfrm>
            <a:off x="1295400" y="0"/>
            <a:ext cx="0" cy="6858000"/>
          </a:xfrm>
          <a:prstGeom prst="line">
            <a:avLst/>
          </a:prstGeom>
          <a:noFill/>
          <a:ln w="7620">
            <a:solidFill>
              <a:srgbClr val="000000">
                <a:alpha val="6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089C06D2-850C-4CCE-8D67-8BEAB9242E00}"/>
              </a:ext>
            </a:extLst>
          </p:cNvPr>
          <p:cNvSpPr>
            <a:spLocks noGrp="1"/>
          </p:cNvSpPr>
          <p:nvPr/>
        </p:nvSpPr>
        <p:spPr>
          <a:xfrm>
            <a:off x="1981200" y="0"/>
            <a:ext cx="0" cy="6858000"/>
          </a:xfrm>
          <a:prstGeom prst="line">
            <a:avLst/>
          </a:prstGeom>
          <a:noFill/>
          <a:ln w="7620">
            <a:solidFill>
              <a:srgbClr val="000000">
                <a:alpha val="6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03DEC6BA-2B3B-4CA2-AFA4-8E988C5DA59D}"/>
              </a:ext>
            </a:extLst>
          </p:cNvPr>
          <p:cNvSpPr>
            <a:spLocks noGrp="1"/>
          </p:cNvSpPr>
          <p:nvPr/>
        </p:nvSpPr>
        <p:spPr>
          <a:xfrm>
            <a:off x="2667000" y="0"/>
            <a:ext cx="0" cy="6858000"/>
          </a:xfrm>
          <a:prstGeom prst="line">
            <a:avLst/>
          </a:prstGeom>
          <a:noFill/>
          <a:ln w="7620">
            <a:solidFill>
              <a:srgbClr val="000000">
                <a:alpha val="6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5F99017A-F662-4B2E-ADA4-A4186FABB285}"/>
              </a:ext>
            </a:extLst>
          </p:cNvPr>
          <p:cNvSpPr>
            <a:spLocks noGrp="1"/>
          </p:cNvSpPr>
          <p:nvPr/>
        </p:nvSpPr>
        <p:spPr>
          <a:xfrm>
            <a:off x="3352800" y="0"/>
            <a:ext cx="0" cy="6858000"/>
          </a:xfrm>
          <a:prstGeom prst="line">
            <a:avLst/>
          </a:prstGeom>
          <a:noFill/>
          <a:ln w="7620">
            <a:solidFill>
              <a:srgbClr val="000000">
                <a:alpha val="6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EEEDBED6-3A33-4995-87DF-6832A42EC8F4}"/>
              </a:ext>
            </a:extLst>
          </p:cNvPr>
          <p:cNvSpPr>
            <a:spLocks noGrp="1"/>
          </p:cNvSpPr>
          <p:nvPr/>
        </p:nvSpPr>
        <p:spPr>
          <a:xfrm>
            <a:off x="4038600" y="0"/>
            <a:ext cx="0" cy="6858000"/>
          </a:xfrm>
          <a:prstGeom prst="line">
            <a:avLst/>
          </a:prstGeom>
          <a:noFill/>
          <a:ln w="7620">
            <a:solidFill>
              <a:srgbClr val="000000">
                <a:alpha val="6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06ABE058-49CF-4E54-ACAB-07492BF0EC39}"/>
              </a:ext>
            </a:extLst>
          </p:cNvPr>
          <p:cNvSpPr>
            <a:spLocks noGrp="1"/>
          </p:cNvSpPr>
          <p:nvPr/>
        </p:nvSpPr>
        <p:spPr>
          <a:xfrm>
            <a:off x="4724400" y="0"/>
            <a:ext cx="0" cy="6858000"/>
          </a:xfrm>
          <a:prstGeom prst="line">
            <a:avLst/>
          </a:prstGeom>
          <a:noFill/>
          <a:ln w="7620">
            <a:solidFill>
              <a:srgbClr val="000000">
                <a:alpha val="6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2E6FBE1A-5682-4213-AE69-A66C22B8FEFD}"/>
              </a:ext>
            </a:extLst>
          </p:cNvPr>
          <p:cNvSpPr>
            <a:spLocks noGrp="1"/>
          </p:cNvSpPr>
          <p:nvPr/>
        </p:nvSpPr>
        <p:spPr>
          <a:xfrm>
            <a:off x="5410200" y="0"/>
            <a:ext cx="0" cy="6858000"/>
          </a:xfrm>
          <a:prstGeom prst="line">
            <a:avLst/>
          </a:prstGeom>
          <a:noFill/>
          <a:ln w="7620">
            <a:solidFill>
              <a:srgbClr val="000000">
                <a:alpha val="6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4B8DC8C0-9E0E-49D3-8B51-05A8E5EE4BF3}"/>
              </a:ext>
            </a:extLst>
          </p:cNvPr>
          <p:cNvSpPr>
            <a:spLocks noGrp="1"/>
          </p:cNvSpPr>
          <p:nvPr/>
        </p:nvSpPr>
        <p:spPr>
          <a:xfrm>
            <a:off x="7531994" y="727657"/>
            <a:ext cx="0" cy="6858000"/>
          </a:xfrm>
          <a:prstGeom prst="line">
            <a:avLst/>
          </a:prstGeom>
          <a:noFill/>
          <a:ln w="7620">
            <a:solidFill>
              <a:srgbClr val="000000">
                <a:alpha val="6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B36A1BCD-2BF1-4158-92A7-6544CCDE819A}"/>
              </a:ext>
            </a:extLst>
          </p:cNvPr>
          <p:cNvSpPr>
            <a:spLocks noGrp="1"/>
          </p:cNvSpPr>
          <p:nvPr/>
        </p:nvSpPr>
        <p:spPr>
          <a:xfrm>
            <a:off x="6781800" y="0"/>
            <a:ext cx="0" cy="6858000"/>
          </a:xfrm>
          <a:prstGeom prst="line">
            <a:avLst/>
          </a:prstGeom>
          <a:noFill/>
          <a:ln w="7620">
            <a:solidFill>
              <a:srgbClr val="000000">
                <a:alpha val="6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C80DB0C0-AC5C-4E5B-A8A8-799FA096C337}"/>
              </a:ext>
            </a:extLst>
          </p:cNvPr>
          <p:cNvSpPr>
            <a:spLocks noGrp="1"/>
          </p:cNvSpPr>
          <p:nvPr/>
        </p:nvSpPr>
        <p:spPr>
          <a:xfrm>
            <a:off x="7467600" y="0"/>
            <a:ext cx="0" cy="6858000"/>
          </a:xfrm>
          <a:prstGeom prst="line">
            <a:avLst/>
          </a:prstGeom>
          <a:noFill/>
          <a:ln w="7620">
            <a:solidFill>
              <a:srgbClr val="000000">
                <a:alpha val="6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6AC86897-3B3A-4076-B147-63903E966C9B}"/>
              </a:ext>
            </a:extLst>
          </p:cNvPr>
          <p:cNvSpPr>
            <a:spLocks noGrp="1"/>
          </p:cNvSpPr>
          <p:nvPr/>
        </p:nvSpPr>
        <p:spPr>
          <a:xfrm>
            <a:off x="8153400" y="0"/>
            <a:ext cx="0" cy="6858000"/>
          </a:xfrm>
          <a:prstGeom prst="line">
            <a:avLst/>
          </a:prstGeom>
          <a:noFill/>
          <a:ln w="7620">
            <a:solidFill>
              <a:srgbClr val="000000">
                <a:alpha val="6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BC70937A-509B-402F-9D21-8AB6EAB4A2A5}"/>
              </a:ext>
            </a:extLst>
          </p:cNvPr>
          <p:cNvSpPr>
            <a:spLocks noGrp="1"/>
          </p:cNvSpPr>
          <p:nvPr/>
        </p:nvSpPr>
        <p:spPr>
          <a:xfrm>
            <a:off x="8839200" y="0"/>
            <a:ext cx="0" cy="6858000"/>
          </a:xfrm>
          <a:prstGeom prst="line">
            <a:avLst/>
          </a:prstGeom>
          <a:noFill/>
          <a:ln w="7620">
            <a:solidFill>
              <a:srgbClr val="000000">
                <a:alpha val="6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605028AE-E7E8-4D05-A7DF-9442CC0ED4C6}"/>
              </a:ext>
            </a:extLst>
          </p:cNvPr>
          <p:cNvSpPr>
            <a:spLocks noGrp="1"/>
          </p:cNvSpPr>
          <p:nvPr/>
        </p:nvSpPr>
        <p:spPr>
          <a:xfrm>
            <a:off x="9525000" y="0"/>
            <a:ext cx="0" cy="6858000"/>
          </a:xfrm>
          <a:prstGeom prst="line">
            <a:avLst/>
          </a:prstGeom>
          <a:noFill/>
          <a:ln w="7620">
            <a:solidFill>
              <a:srgbClr val="000000">
                <a:alpha val="6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96638104-4E69-4075-B639-392C72CD3909}"/>
              </a:ext>
            </a:extLst>
          </p:cNvPr>
          <p:cNvSpPr>
            <a:spLocks noGrp="1"/>
          </p:cNvSpPr>
          <p:nvPr/>
        </p:nvSpPr>
        <p:spPr>
          <a:xfrm>
            <a:off x="10210800" y="0"/>
            <a:ext cx="0" cy="6858000"/>
          </a:xfrm>
          <a:prstGeom prst="line">
            <a:avLst/>
          </a:prstGeom>
          <a:noFill/>
          <a:ln w="7620">
            <a:solidFill>
              <a:srgbClr val="000000">
                <a:alpha val="6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9BF4DA16-B5F7-4663-BACB-E0770DF9E56B}"/>
              </a:ext>
            </a:extLst>
          </p:cNvPr>
          <p:cNvSpPr>
            <a:spLocks noGrp="1"/>
          </p:cNvSpPr>
          <p:nvPr/>
        </p:nvSpPr>
        <p:spPr>
          <a:xfrm>
            <a:off x="10896600" y="0"/>
            <a:ext cx="0" cy="6858000"/>
          </a:xfrm>
          <a:prstGeom prst="line">
            <a:avLst/>
          </a:prstGeom>
          <a:noFill/>
          <a:ln w="7620">
            <a:solidFill>
              <a:srgbClr val="000000">
                <a:alpha val="6000"/>
              </a:srgbClr>
            </a:solidFill>
            <a:prstDash val="solid"/>
          </a:ln>
        </p:spPr>
        <p:txBody>
          <a:bodyPr/>
          <a:lstStyle/>
          <a:p>
            <a:endParaRPr lang="zh-CN" altLang="en-US"/>
          </a:p>
        </p:txBody>
      </p:sp>
      <p:sp>
        <p:nvSpPr>
          <p:cNvPr id="21" name="grid-v">
            <a:extLst>
              <a:ext uri="{FF2B5EF4-FFF2-40B4-BE49-F238E27FC236}">
                <a16:creationId xmlns:a16="http://schemas.microsoft.com/office/drawing/2014/main" id="{7E8C29EB-8962-416C-A60F-B16C338CCC08}"/>
              </a:ext>
            </a:extLst>
          </p:cNvPr>
          <p:cNvSpPr>
            <a:spLocks noGrp="1"/>
          </p:cNvSpPr>
          <p:nvPr/>
        </p:nvSpPr>
        <p:spPr>
          <a:xfrm>
            <a:off x="11582400" y="0"/>
            <a:ext cx="0" cy="6858000"/>
          </a:xfrm>
          <a:prstGeom prst="line">
            <a:avLst/>
          </a:prstGeom>
          <a:noFill/>
          <a:ln w="7620">
            <a:solidFill>
              <a:srgbClr val="000000">
                <a:alpha val="6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A3627872-E980-4795-949B-EC8A6AA3EF6E}"/>
              </a:ext>
            </a:extLst>
          </p:cNvPr>
          <p:cNvSpPr>
            <a:spLocks noGrp="1"/>
          </p:cNvSpPr>
          <p:nvPr/>
        </p:nvSpPr>
        <p:spPr>
          <a:xfrm>
            <a:off x="0" y="457200"/>
            <a:ext cx="12192000" cy="0"/>
          </a:xfrm>
          <a:prstGeom prst="line">
            <a:avLst/>
          </a:prstGeom>
          <a:noFill/>
          <a:ln w="7620">
            <a:solidFill>
              <a:srgbClr val="000000">
                <a:alpha val="6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556D6806-E17D-4E44-B0AB-4757E515B2F7}"/>
              </a:ext>
            </a:extLst>
          </p:cNvPr>
          <p:cNvSpPr>
            <a:spLocks noGrp="1"/>
          </p:cNvSpPr>
          <p:nvPr/>
        </p:nvSpPr>
        <p:spPr>
          <a:xfrm>
            <a:off x="0" y="1143000"/>
            <a:ext cx="12192000" cy="0"/>
          </a:xfrm>
          <a:prstGeom prst="line">
            <a:avLst/>
          </a:prstGeom>
          <a:noFill/>
          <a:ln w="7620">
            <a:solidFill>
              <a:srgbClr val="000000">
                <a:alpha val="6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3455E6A6-F3C1-478F-B527-E2F9E2317C43}"/>
              </a:ext>
            </a:extLst>
          </p:cNvPr>
          <p:cNvSpPr>
            <a:spLocks noGrp="1"/>
          </p:cNvSpPr>
          <p:nvPr/>
        </p:nvSpPr>
        <p:spPr>
          <a:xfrm>
            <a:off x="0" y="1828800"/>
            <a:ext cx="12192000" cy="0"/>
          </a:xfrm>
          <a:prstGeom prst="line">
            <a:avLst/>
          </a:prstGeom>
          <a:noFill/>
          <a:ln w="7620">
            <a:solidFill>
              <a:srgbClr val="000000">
                <a:alpha val="6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3B185984-C80E-43AC-B7D8-87753CF0AEF0}"/>
              </a:ext>
            </a:extLst>
          </p:cNvPr>
          <p:cNvSpPr>
            <a:spLocks noGrp="1"/>
          </p:cNvSpPr>
          <p:nvPr/>
        </p:nvSpPr>
        <p:spPr>
          <a:xfrm>
            <a:off x="0" y="2514600"/>
            <a:ext cx="12192000" cy="0"/>
          </a:xfrm>
          <a:prstGeom prst="line">
            <a:avLst/>
          </a:prstGeom>
          <a:noFill/>
          <a:ln w="7620">
            <a:solidFill>
              <a:srgbClr val="000000">
                <a:alpha val="6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5F97CA2E-EBB7-4AC1-A761-E843F6E6E36F}"/>
              </a:ext>
            </a:extLst>
          </p:cNvPr>
          <p:cNvSpPr>
            <a:spLocks noGrp="1"/>
          </p:cNvSpPr>
          <p:nvPr/>
        </p:nvSpPr>
        <p:spPr>
          <a:xfrm>
            <a:off x="0" y="3200400"/>
            <a:ext cx="12192000" cy="0"/>
          </a:xfrm>
          <a:prstGeom prst="line">
            <a:avLst/>
          </a:prstGeom>
          <a:noFill/>
          <a:ln w="7620">
            <a:solidFill>
              <a:srgbClr val="000000">
                <a:alpha val="6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F0C4E843-DD6A-4468-91E8-C5D3B73A1058}"/>
              </a:ext>
            </a:extLst>
          </p:cNvPr>
          <p:cNvSpPr>
            <a:spLocks noGrp="1"/>
          </p:cNvSpPr>
          <p:nvPr/>
        </p:nvSpPr>
        <p:spPr>
          <a:xfrm>
            <a:off x="0" y="3886200"/>
            <a:ext cx="12192000" cy="0"/>
          </a:xfrm>
          <a:prstGeom prst="line">
            <a:avLst/>
          </a:prstGeom>
          <a:noFill/>
          <a:ln w="7620">
            <a:solidFill>
              <a:srgbClr val="000000">
                <a:alpha val="6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54E67FE7-63C0-4802-9AA7-E25EB03BC87C}"/>
              </a:ext>
            </a:extLst>
          </p:cNvPr>
          <p:cNvSpPr>
            <a:spLocks noGrp="1"/>
          </p:cNvSpPr>
          <p:nvPr/>
        </p:nvSpPr>
        <p:spPr>
          <a:xfrm>
            <a:off x="0" y="4572000"/>
            <a:ext cx="12192000" cy="0"/>
          </a:xfrm>
          <a:prstGeom prst="line">
            <a:avLst/>
          </a:prstGeom>
          <a:noFill/>
          <a:ln w="7620">
            <a:solidFill>
              <a:srgbClr val="000000">
                <a:alpha val="6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22352A34-6696-4B0F-9B00-5A28CE852C29}"/>
              </a:ext>
            </a:extLst>
          </p:cNvPr>
          <p:cNvSpPr>
            <a:spLocks noGrp="1"/>
          </p:cNvSpPr>
          <p:nvPr/>
        </p:nvSpPr>
        <p:spPr>
          <a:xfrm>
            <a:off x="0" y="5257800"/>
            <a:ext cx="12192000" cy="0"/>
          </a:xfrm>
          <a:prstGeom prst="line">
            <a:avLst/>
          </a:prstGeom>
          <a:noFill/>
          <a:ln w="7620">
            <a:solidFill>
              <a:srgbClr val="000000">
                <a:alpha val="6000"/>
              </a:srgbClr>
            </a:solidFill>
            <a:prstDash val="solid"/>
          </a:ln>
        </p:spPr>
        <p:txBody>
          <a:bodyPr/>
          <a:lstStyle/>
          <a:p>
            <a:endParaRPr lang="zh-CN" altLang="en-US"/>
          </a:p>
        </p:txBody>
      </p:sp>
      <p:sp>
        <p:nvSpPr>
          <p:cNvPr id="30" name="grid-h">
            <a:extLst>
              <a:ext uri="{FF2B5EF4-FFF2-40B4-BE49-F238E27FC236}">
                <a16:creationId xmlns:a16="http://schemas.microsoft.com/office/drawing/2014/main" id="{3BE4183A-CFAD-48A1-9C7F-FB5376F44CEF}"/>
              </a:ext>
            </a:extLst>
          </p:cNvPr>
          <p:cNvSpPr>
            <a:spLocks noGrp="1"/>
          </p:cNvSpPr>
          <p:nvPr/>
        </p:nvSpPr>
        <p:spPr>
          <a:xfrm>
            <a:off x="0" y="5943600"/>
            <a:ext cx="12192000" cy="0"/>
          </a:xfrm>
          <a:prstGeom prst="line">
            <a:avLst/>
          </a:prstGeom>
          <a:noFill/>
          <a:ln w="7620">
            <a:solidFill>
              <a:srgbClr val="000000">
                <a:alpha val="6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B878C720-AE4D-48DF-8B9D-0639BD04371F}"/>
              </a:ext>
            </a:extLst>
          </p:cNvPr>
          <p:cNvSpPr>
            <a:spLocks noGrp="1"/>
          </p:cNvSpPr>
          <p:nvPr/>
        </p:nvSpPr>
        <p:spPr>
          <a:xfrm>
            <a:off x="304800" y="0"/>
            <a:ext cx="0" cy="6858000"/>
          </a:xfrm>
          <a:prstGeom prst="line">
            <a:avLst/>
          </a:prstGeom>
          <a:noFill/>
          <a:ln w="3334">
            <a:solidFill>
              <a:srgbClr val="00F0FF">
                <a:alpha val="9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AFEAFE84-4EE1-4A3C-BEFF-9FF87A1E6C18}"/>
              </a:ext>
            </a:extLst>
          </p:cNvPr>
          <p:cNvSpPr>
            <a:spLocks noGrp="1"/>
          </p:cNvSpPr>
          <p:nvPr/>
        </p:nvSpPr>
        <p:spPr>
          <a:xfrm>
            <a:off x="533400" y="0"/>
            <a:ext cx="0" cy="6858000"/>
          </a:xfrm>
          <a:prstGeom prst="line">
            <a:avLst/>
          </a:prstGeom>
          <a:noFill/>
          <a:ln w="3334">
            <a:solidFill>
              <a:srgbClr val="00F0FF">
                <a:alpha val="9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20783B07-E62B-4DE9-8825-97A66C1EFA9A}"/>
              </a:ext>
            </a:extLst>
          </p:cNvPr>
          <p:cNvSpPr>
            <a:spLocks noGrp="1"/>
          </p:cNvSpPr>
          <p:nvPr/>
        </p:nvSpPr>
        <p:spPr>
          <a:xfrm>
            <a:off x="762000" y="0"/>
            <a:ext cx="0" cy="6858000"/>
          </a:xfrm>
          <a:prstGeom prst="line">
            <a:avLst/>
          </a:prstGeom>
          <a:noFill/>
          <a:ln w="3334">
            <a:solidFill>
              <a:srgbClr val="00F0FF">
                <a:alpha val="9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DB4D8F64-8CEA-49B7-8181-6125F957A9C1}"/>
              </a:ext>
            </a:extLst>
          </p:cNvPr>
          <p:cNvSpPr>
            <a:spLocks noGrp="1"/>
          </p:cNvSpPr>
          <p:nvPr/>
        </p:nvSpPr>
        <p:spPr>
          <a:xfrm>
            <a:off x="990600" y="0"/>
            <a:ext cx="0" cy="6858000"/>
          </a:xfrm>
          <a:prstGeom prst="line">
            <a:avLst/>
          </a:prstGeom>
          <a:noFill/>
          <a:ln w="3334">
            <a:solidFill>
              <a:srgbClr val="00F0FF">
                <a:alpha val="9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5BAB1EC2-B5CC-43CC-B2D0-23DEFAD5582F}"/>
              </a:ext>
            </a:extLst>
          </p:cNvPr>
          <p:cNvSpPr>
            <a:spLocks noGrp="1"/>
          </p:cNvSpPr>
          <p:nvPr/>
        </p:nvSpPr>
        <p:spPr>
          <a:xfrm>
            <a:off x="1219200" y="0"/>
            <a:ext cx="0" cy="6858000"/>
          </a:xfrm>
          <a:prstGeom prst="line">
            <a:avLst/>
          </a:prstGeom>
          <a:noFill/>
          <a:ln w="3334">
            <a:solidFill>
              <a:srgbClr val="00F0FF">
                <a:alpha val="9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B97BDB86-3B02-4A1A-A2A5-C4FE78E48D89}"/>
              </a:ext>
            </a:extLst>
          </p:cNvPr>
          <p:cNvSpPr>
            <a:spLocks noGrp="1"/>
          </p:cNvSpPr>
          <p:nvPr/>
        </p:nvSpPr>
        <p:spPr>
          <a:xfrm>
            <a:off x="1447800" y="0"/>
            <a:ext cx="0" cy="6858000"/>
          </a:xfrm>
          <a:prstGeom prst="line">
            <a:avLst/>
          </a:prstGeom>
          <a:noFill/>
          <a:ln w="3334">
            <a:solidFill>
              <a:srgbClr val="00F0FF">
                <a:alpha val="9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1EAAC548-B741-4825-846C-E754908C3099}"/>
              </a:ext>
            </a:extLst>
          </p:cNvPr>
          <p:cNvSpPr>
            <a:spLocks noGrp="1"/>
          </p:cNvSpPr>
          <p:nvPr/>
        </p:nvSpPr>
        <p:spPr>
          <a:xfrm>
            <a:off x="1676400" y="0"/>
            <a:ext cx="0" cy="6858000"/>
          </a:xfrm>
          <a:prstGeom prst="line">
            <a:avLst/>
          </a:prstGeom>
          <a:noFill/>
          <a:ln w="3334">
            <a:solidFill>
              <a:srgbClr val="00F0FF">
                <a:alpha val="9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87408AFF-7DF4-491F-8F49-5810D02FFBC7}"/>
              </a:ext>
            </a:extLst>
          </p:cNvPr>
          <p:cNvSpPr>
            <a:spLocks noGrp="1"/>
          </p:cNvSpPr>
          <p:nvPr/>
        </p:nvSpPr>
        <p:spPr>
          <a:xfrm>
            <a:off x="1905000" y="0"/>
            <a:ext cx="0" cy="6858000"/>
          </a:xfrm>
          <a:prstGeom prst="line">
            <a:avLst/>
          </a:prstGeom>
          <a:noFill/>
          <a:ln w="3334">
            <a:solidFill>
              <a:srgbClr val="00F0FF">
                <a:alpha val="9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E60B49E0-85C2-4205-AEE5-DFFE83F93E24}"/>
              </a:ext>
            </a:extLst>
          </p:cNvPr>
          <p:cNvSpPr>
            <a:spLocks noGrp="1"/>
          </p:cNvSpPr>
          <p:nvPr/>
        </p:nvSpPr>
        <p:spPr>
          <a:xfrm>
            <a:off x="2133600" y="0"/>
            <a:ext cx="0" cy="6858000"/>
          </a:xfrm>
          <a:prstGeom prst="line">
            <a:avLst/>
          </a:prstGeom>
          <a:noFill/>
          <a:ln w="3334">
            <a:solidFill>
              <a:srgbClr val="00F0FF">
                <a:alpha val="9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8D19F073-3E49-4F11-ABE7-BDAC79D127F0}"/>
              </a:ext>
            </a:extLst>
          </p:cNvPr>
          <p:cNvSpPr>
            <a:spLocks noGrp="1"/>
          </p:cNvSpPr>
          <p:nvPr/>
        </p:nvSpPr>
        <p:spPr>
          <a:xfrm>
            <a:off x="2362200" y="0"/>
            <a:ext cx="0" cy="6858000"/>
          </a:xfrm>
          <a:prstGeom prst="line">
            <a:avLst/>
          </a:prstGeom>
          <a:noFill/>
          <a:ln w="3334">
            <a:solidFill>
              <a:srgbClr val="00F0FF">
                <a:alpha val="9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25B02BCB-4A67-4CF1-B22B-5EF9431BBE46}"/>
              </a:ext>
            </a:extLst>
          </p:cNvPr>
          <p:cNvSpPr>
            <a:spLocks noGrp="1"/>
          </p:cNvSpPr>
          <p:nvPr/>
        </p:nvSpPr>
        <p:spPr>
          <a:xfrm>
            <a:off x="2590800" y="0"/>
            <a:ext cx="0" cy="6858000"/>
          </a:xfrm>
          <a:prstGeom prst="line">
            <a:avLst/>
          </a:prstGeom>
          <a:noFill/>
          <a:ln w="3334">
            <a:solidFill>
              <a:srgbClr val="00F0FF">
                <a:alpha val="9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A14F665E-6C09-4782-AC3C-E32B09A7C108}"/>
              </a:ext>
            </a:extLst>
          </p:cNvPr>
          <p:cNvSpPr>
            <a:spLocks noGrp="1"/>
          </p:cNvSpPr>
          <p:nvPr/>
        </p:nvSpPr>
        <p:spPr>
          <a:xfrm>
            <a:off x="2819400" y="0"/>
            <a:ext cx="0" cy="6858000"/>
          </a:xfrm>
          <a:prstGeom prst="line">
            <a:avLst/>
          </a:prstGeom>
          <a:noFill/>
          <a:ln w="3334">
            <a:solidFill>
              <a:srgbClr val="00F0FF">
                <a:alpha val="9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441F7E9C-86CB-4B92-BBD2-E33ED39352F1}"/>
              </a:ext>
            </a:extLst>
          </p:cNvPr>
          <p:cNvSpPr>
            <a:spLocks noGrp="1"/>
          </p:cNvSpPr>
          <p:nvPr/>
        </p:nvSpPr>
        <p:spPr>
          <a:xfrm>
            <a:off x="3048000" y="0"/>
            <a:ext cx="0" cy="6858000"/>
          </a:xfrm>
          <a:prstGeom prst="line">
            <a:avLst/>
          </a:prstGeom>
          <a:noFill/>
          <a:ln w="3334">
            <a:solidFill>
              <a:srgbClr val="00F0FF">
                <a:alpha val="9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9BFE1F7A-5A47-4D6D-8C4C-887E9435A6A5}"/>
              </a:ext>
            </a:extLst>
          </p:cNvPr>
          <p:cNvSpPr>
            <a:spLocks noGrp="1"/>
          </p:cNvSpPr>
          <p:nvPr/>
        </p:nvSpPr>
        <p:spPr>
          <a:xfrm>
            <a:off x="3276600" y="0"/>
            <a:ext cx="0" cy="6858000"/>
          </a:xfrm>
          <a:prstGeom prst="line">
            <a:avLst/>
          </a:prstGeom>
          <a:noFill/>
          <a:ln w="3334">
            <a:solidFill>
              <a:srgbClr val="00F0FF">
                <a:alpha val="9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EC6FD4F5-C74A-43A8-A8D2-556E3850E76F}"/>
              </a:ext>
            </a:extLst>
          </p:cNvPr>
          <p:cNvSpPr>
            <a:spLocks noGrp="1"/>
          </p:cNvSpPr>
          <p:nvPr/>
        </p:nvSpPr>
        <p:spPr>
          <a:xfrm>
            <a:off x="3505200" y="0"/>
            <a:ext cx="0" cy="6858000"/>
          </a:xfrm>
          <a:prstGeom prst="line">
            <a:avLst/>
          </a:prstGeom>
          <a:noFill/>
          <a:ln w="3334">
            <a:solidFill>
              <a:srgbClr val="00F0FF">
                <a:alpha val="9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52B6F077-AED6-4E3F-A1A1-89B37CCA7842}"/>
              </a:ext>
            </a:extLst>
          </p:cNvPr>
          <p:cNvSpPr>
            <a:spLocks noGrp="1"/>
          </p:cNvSpPr>
          <p:nvPr/>
        </p:nvSpPr>
        <p:spPr>
          <a:xfrm>
            <a:off x="3733800" y="0"/>
            <a:ext cx="0" cy="6858000"/>
          </a:xfrm>
          <a:prstGeom prst="line">
            <a:avLst/>
          </a:prstGeom>
          <a:noFill/>
          <a:ln w="3334">
            <a:solidFill>
              <a:srgbClr val="00F0FF">
                <a:alpha val="9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4376B4BF-16A6-422E-A7C2-43263C3055E1}"/>
              </a:ext>
            </a:extLst>
          </p:cNvPr>
          <p:cNvSpPr>
            <a:spLocks noGrp="1"/>
          </p:cNvSpPr>
          <p:nvPr/>
        </p:nvSpPr>
        <p:spPr>
          <a:xfrm>
            <a:off x="3962400" y="0"/>
            <a:ext cx="0" cy="6858000"/>
          </a:xfrm>
          <a:prstGeom prst="line">
            <a:avLst/>
          </a:prstGeom>
          <a:noFill/>
          <a:ln w="3334">
            <a:solidFill>
              <a:srgbClr val="00F0FF">
                <a:alpha val="9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2FF77740-7B59-4FD7-B2B2-C4E741910B77}"/>
              </a:ext>
            </a:extLst>
          </p:cNvPr>
          <p:cNvSpPr>
            <a:spLocks noGrp="1"/>
          </p:cNvSpPr>
          <p:nvPr/>
        </p:nvSpPr>
        <p:spPr>
          <a:xfrm>
            <a:off x="4191000" y="0"/>
            <a:ext cx="0" cy="6858000"/>
          </a:xfrm>
          <a:prstGeom prst="line">
            <a:avLst/>
          </a:prstGeom>
          <a:noFill/>
          <a:ln w="3334">
            <a:solidFill>
              <a:srgbClr val="00F0FF">
                <a:alpha val="9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B403C286-2E68-4EEA-B0C6-6016FDA462AD}"/>
              </a:ext>
            </a:extLst>
          </p:cNvPr>
          <p:cNvSpPr>
            <a:spLocks noGrp="1"/>
          </p:cNvSpPr>
          <p:nvPr/>
        </p:nvSpPr>
        <p:spPr>
          <a:xfrm>
            <a:off x="4419600" y="0"/>
            <a:ext cx="0" cy="6858000"/>
          </a:xfrm>
          <a:prstGeom prst="line">
            <a:avLst/>
          </a:prstGeom>
          <a:noFill/>
          <a:ln w="3334">
            <a:solidFill>
              <a:srgbClr val="00F0FF">
                <a:alpha val="9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3FA13876-C9C6-4FC9-A454-AC3889B1C62D}"/>
              </a:ext>
            </a:extLst>
          </p:cNvPr>
          <p:cNvSpPr>
            <a:spLocks noGrp="1"/>
          </p:cNvSpPr>
          <p:nvPr/>
        </p:nvSpPr>
        <p:spPr>
          <a:xfrm>
            <a:off x="4648200" y="0"/>
            <a:ext cx="0" cy="6858000"/>
          </a:xfrm>
          <a:prstGeom prst="line">
            <a:avLst/>
          </a:prstGeom>
          <a:noFill/>
          <a:ln w="3334">
            <a:solidFill>
              <a:srgbClr val="00F0FF">
                <a:alpha val="9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7C81ADD7-4D4A-4050-91B9-7813C00D226A}"/>
              </a:ext>
            </a:extLst>
          </p:cNvPr>
          <p:cNvSpPr>
            <a:spLocks noGrp="1"/>
          </p:cNvSpPr>
          <p:nvPr/>
        </p:nvSpPr>
        <p:spPr>
          <a:xfrm>
            <a:off x="4876800" y="0"/>
            <a:ext cx="0" cy="6858000"/>
          </a:xfrm>
          <a:prstGeom prst="line">
            <a:avLst/>
          </a:prstGeom>
          <a:noFill/>
          <a:ln w="3334">
            <a:solidFill>
              <a:srgbClr val="00F0FF">
                <a:alpha val="9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1E8B004D-EB91-451D-AC4C-45137FC5A501}"/>
              </a:ext>
            </a:extLst>
          </p:cNvPr>
          <p:cNvSpPr>
            <a:spLocks noGrp="1"/>
          </p:cNvSpPr>
          <p:nvPr/>
        </p:nvSpPr>
        <p:spPr>
          <a:xfrm>
            <a:off x="5105400" y="0"/>
            <a:ext cx="0" cy="6858000"/>
          </a:xfrm>
          <a:prstGeom prst="line">
            <a:avLst/>
          </a:prstGeom>
          <a:noFill/>
          <a:ln w="3334">
            <a:solidFill>
              <a:srgbClr val="00F0FF">
                <a:alpha val="9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4DFFEC07-7455-41AF-BCFF-0BA9C14FBB24}"/>
              </a:ext>
            </a:extLst>
          </p:cNvPr>
          <p:cNvSpPr>
            <a:spLocks noGrp="1"/>
          </p:cNvSpPr>
          <p:nvPr/>
        </p:nvSpPr>
        <p:spPr>
          <a:xfrm>
            <a:off x="5334000" y="0"/>
            <a:ext cx="0" cy="6858000"/>
          </a:xfrm>
          <a:prstGeom prst="line">
            <a:avLst/>
          </a:prstGeom>
          <a:noFill/>
          <a:ln w="3334">
            <a:solidFill>
              <a:srgbClr val="00F0FF">
                <a:alpha val="9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B3DAFCD3-9885-4166-A890-20994540AAB5}"/>
              </a:ext>
            </a:extLst>
          </p:cNvPr>
          <p:cNvSpPr>
            <a:spLocks noGrp="1"/>
          </p:cNvSpPr>
          <p:nvPr/>
        </p:nvSpPr>
        <p:spPr>
          <a:xfrm>
            <a:off x="5562600" y="0"/>
            <a:ext cx="0" cy="6858000"/>
          </a:xfrm>
          <a:prstGeom prst="line">
            <a:avLst/>
          </a:prstGeom>
          <a:noFill/>
          <a:ln w="3334">
            <a:solidFill>
              <a:srgbClr val="00F0FF">
                <a:alpha val="9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4CC4484F-E72F-4A4A-B25D-F557407030AF}"/>
              </a:ext>
            </a:extLst>
          </p:cNvPr>
          <p:cNvSpPr>
            <a:spLocks noGrp="1"/>
          </p:cNvSpPr>
          <p:nvPr/>
        </p:nvSpPr>
        <p:spPr>
          <a:xfrm>
            <a:off x="5791200" y="0"/>
            <a:ext cx="0" cy="6858000"/>
          </a:xfrm>
          <a:prstGeom prst="line">
            <a:avLst/>
          </a:prstGeom>
          <a:noFill/>
          <a:ln w="3334">
            <a:solidFill>
              <a:srgbClr val="00F0FF">
                <a:alpha val="9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7AE9D7E7-B8A3-49BD-9B57-853E9D010C5E}"/>
              </a:ext>
            </a:extLst>
          </p:cNvPr>
          <p:cNvSpPr>
            <a:spLocks noGrp="1"/>
          </p:cNvSpPr>
          <p:nvPr/>
        </p:nvSpPr>
        <p:spPr>
          <a:xfrm>
            <a:off x="6019800" y="0"/>
            <a:ext cx="0" cy="6858000"/>
          </a:xfrm>
          <a:prstGeom prst="line">
            <a:avLst/>
          </a:prstGeom>
          <a:noFill/>
          <a:ln w="3334">
            <a:solidFill>
              <a:srgbClr val="00F0FF">
                <a:alpha val="9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F58C309C-3F2B-4047-82F7-99EB84CB03A9}"/>
              </a:ext>
            </a:extLst>
          </p:cNvPr>
          <p:cNvSpPr>
            <a:spLocks noGrp="1"/>
          </p:cNvSpPr>
          <p:nvPr/>
        </p:nvSpPr>
        <p:spPr>
          <a:xfrm>
            <a:off x="6248400" y="0"/>
            <a:ext cx="0" cy="6858000"/>
          </a:xfrm>
          <a:prstGeom prst="line">
            <a:avLst/>
          </a:prstGeom>
          <a:noFill/>
          <a:ln w="3334">
            <a:solidFill>
              <a:srgbClr val="00F0FF">
                <a:alpha val="9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6A12405D-1493-41CA-A331-A3F82FDF0A48}"/>
              </a:ext>
            </a:extLst>
          </p:cNvPr>
          <p:cNvSpPr>
            <a:spLocks noGrp="1"/>
          </p:cNvSpPr>
          <p:nvPr/>
        </p:nvSpPr>
        <p:spPr>
          <a:xfrm>
            <a:off x="6477000" y="0"/>
            <a:ext cx="0" cy="6858000"/>
          </a:xfrm>
          <a:prstGeom prst="line">
            <a:avLst/>
          </a:prstGeom>
          <a:noFill/>
          <a:ln w="3334">
            <a:solidFill>
              <a:srgbClr val="00F0FF">
                <a:alpha val="9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A3AE8A67-47BE-49F7-BB99-88014DB58A35}"/>
              </a:ext>
            </a:extLst>
          </p:cNvPr>
          <p:cNvSpPr>
            <a:spLocks noGrp="1"/>
          </p:cNvSpPr>
          <p:nvPr/>
        </p:nvSpPr>
        <p:spPr>
          <a:xfrm>
            <a:off x="6705600" y="0"/>
            <a:ext cx="0" cy="6858000"/>
          </a:xfrm>
          <a:prstGeom prst="line">
            <a:avLst/>
          </a:prstGeom>
          <a:noFill/>
          <a:ln w="3334">
            <a:solidFill>
              <a:srgbClr val="00F0FF">
                <a:alpha val="9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255CD8C8-75F1-4554-8431-1C95D7FE1303}"/>
              </a:ext>
            </a:extLst>
          </p:cNvPr>
          <p:cNvSpPr>
            <a:spLocks noGrp="1"/>
          </p:cNvSpPr>
          <p:nvPr/>
        </p:nvSpPr>
        <p:spPr>
          <a:xfrm>
            <a:off x="6934200" y="0"/>
            <a:ext cx="0" cy="6858000"/>
          </a:xfrm>
          <a:prstGeom prst="line">
            <a:avLst/>
          </a:prstGeom>
          <a:noFill/>
          <a:ln w="3334">
            <a:solidFill>
              <a:srgbClr val="00F0FF">
                <a:alpha val="9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D063B0C3-D8D8-4FF9-8858-B7584D923ACB}"/>
              </a:ext>
            </a:extLst>
          </p:cNvPr>
          <p:cNvSpPr>
            <a:spLocks noGrp="1"/>
          </p:cNvSpPr>
          <p:nvPr/>
        </p:nvSpPr>
        <p:spPr>
          <a:xfrm>
            <a:off x="7162800" y="0"/>
            <a:ext cx="0" cy="6858000"/>
          </a:xfrm>
          <a:prstGeom prst="line">
            <a:avLst/>
          </a:prstGeom>
          <a:noFill/>
          <a:ln w="3334">
            <a:solidFill>
              <a:srgbClr val="00F0FF">
                <a:alpha val="9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9EC441C7-2266-46AF-9383-B84A44C99CA1}"/>
              </a:ext>
            </a:extLst>
          </p:cNvPr>
          <p:cNvSpPr>
            <a:spLocks noGrp="1"/>
          </p:cNvSpPr>
          <p:nvPr/>
        </p:nvSpPr>
        <p:spPr>
          <a:xfrm>
            <a:off x="7391400" y="0"/>
            <a:ext cx="0" cy="6858000"/>
          </a:xfrm>
          <a:prstGeom prst="line">
            <a:avLst/>
          </a:prstGeom>
          <a:noFill/>
          <a:ln w="3334">
            <a:solidFill>
              <a:srgbClr val="00F0FF">
                <a:alpha val="9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5030BC81-816D-46D1-B319-C2763E6B4287}"/>
              </a:ext>
            </a:extLst>
          </p:cNvPr>
          <p:cNvSpPr>
            <a:spLocks noGrp="1"/>
          </p:cNvSpPr>
          <p:nvPr/>
        </p:nvSpPr>
        <p:spPr>
          <a:xfrm>
            <a:off x="7620000" y="0"/>
            <a:ext cx="0" cy="6858000"/>
          </a:xfrm>
          <a:prstGeom prst="line">
            <a:avLst/>
          </a:prstGeom>
          <a:noFill/>
          <a:ln w="3334">
            <a:solidFill>
              <a:srgbClr val="00F0FF">
                <a:alpha val="9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17D94B5D-F480-4B1D-8F27-58EAF8A32B6B}"/>
              </a:ext>
            </a:extLst>
          </p:cNvPr>
          <p:cNvSpPr>
            <a:spLocks noGrp="1"/>
          </p:cNvSpPr>
          <p:nvPr/>
        </p:nvSpPr>
        <p:spPr>
          <a:xfrm>
            <a:off x="7848600" y="0"/>
            <a:ext cx="0" cy="6858000"/>
          </a:xfrm>
          <a:prstGeom prst="line">
            <a:avLst/>
          </a:prstGeom>
          <a:noFill/>
          <a:ln w="3334">
            <a:solidFill>
              <a:srgbClr val="00F0FF">
                <a:alpha val="9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06DFC332-6301-4AB4-8A11-DAEAC71D856D}"/>
              </a:ext>
            </a:extLst>
          </p:cNvPr>
          <p:cNvSpPr>
            <a:spLocks noGrp="1"/>
          </p:cNvSpPr>
          <p:nvPr/>
        </p:nvSpPr>
        <p:spPr>
          <a:xfrm>
            <a:off x="8077200" y="0"/>
            <a:ext cx="0" cy="6858000"/>
          </a:xfrm>
          <a:prstGeom prst="line">
            <a:avLst/>
          </a:prstGeom>
          <a:noFill/>
          <a:ln w="3334">
            <a:solidFill>
              <a:srgbClr val="00F0FF">
                <a:alpha val="9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91653683-E509-4384-8197-ACADC906DF8C}"/>
              </a:ext>
            </a:extLst>
          </p:cNvPr>
          <p:cNvSpPr>
            <a:spLocks noGrp="1"/>
          </p:cNvSpPr>
          <p:nvPr/>
        </p:nvSpPr>
        <p:spPr>
          <a:xfrm>
            <a:off x="4373451" y="1220273"/>
            <a:ext cx="0" cy="6858000"/>
          </a:xfrm>
          <a:prstGeom prst="line">
            <a:avLst/>
          </a:prstGeom>
          <a:noFill/>
          <a:ln w="3334">
            <a:solidFill>
              <a:srgbClr val="00F0FF">
                <a:alpha val="9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2AF9D7D6-AAF5-427D-8C5C-5DE5C8D0A2DE}"/>
              </a:ext>
            </a:extLst>
          </p:cNvPr>
          <p:cNvSpPr>
            <a:spLocks noGrp="1"/>
          </p:cNvSpPr>
          <p:nvPr/>
        </p:nvSpPr>
        <p:spPr>
          <a:xfrm>
            <a:off x="8534400" y="0"/>
            <a:ext cx="0" cy="6858000"/>
          </a:xfrm>
          <a:prstGeom prst="line">
            <a:avLst/>
          </a:prstGeom>
          <a:noFill/>
          <a:ln w="3334">
            <a:solidFill>
              <a:srgbClr val="00F0FF">
                <a:alpha val="9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894452F9-D0D3-4531-BA03-ED1B14986E52}"/>
              </a:ext>
            </a:extLst>
          </p:cNvPr>
          <p:cNvSpPr>
            <a:spLocks noGrp="1"/>
          </p:cNvSpPr>
          <p:nvPr/>
        </p:nvSpPr>
        <p:spPr>
          <a:xfrm>
            <a:off x="8763000" y="0"/>
            <a:ext cx="0" cy="6858000"/>
          </a:xfrm>
          <a:prstGeom prst="line">
            <a:avLst/>
          </a:prstGeom>
          <a:noFill/>
          <a:ln w="3334">
            <a:solidFill>
              <a:srgbClr val="00F0FF">
                <a:alpha val="9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2E139977-F69A-4DD2-B7E4-21E20CD7BE59}"/>
              </a:ext>
            </a:extLst>
          </p:cNvPr>
          <p:cNvSpPr>
            <a:spLocks noGrp="1"/>
          </p:cNvSpPr>
          <p:nvPr/>
        </p:nvSpPr>
        <p:spPr>
          <a:xfrm>
            <a:off x="8991600" y="0"/>
            <a:ext cx="0" cy="6858000"/>
          </a:xfrm>
          <a:prstGeom prst="line">
            <a:avLst/>
          </a:prstGeom>
          <a:noFill/>
          <a:ln w="3334">
            <a:solidFill>
              <a:srgbClr val="00F0FF">
                <a:alpha val="9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1F787BC2-4ED2-470E-8544-697E0E94ACC8}"/>
              </a:ext>
            </a:extLst>
          </p:cNvPr>
          <p:cNvSpPr>
            <a:spLocks noGrp="1"/>
          </p:cNvSpPr>
          <p:nvPr/>
        </p:nvSpPr>
        <p:spPr>
          <a:xfrm>
            <a:off x="9220200" y="0"/>
            <a:ext cx="0" cy="6858000"/>
          </a:xfrm>
          <a:prstGeom prst="line">
            <a:avLst/>
          </a:prstGeom>
          <a:noFill/>
          <a:ln w="3334">
            <a:solidFill>
              <a:srgbClr val="00F0FF">
                <a:alpha val="9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CAD767FE-BBF3-45E2-B459-C7F7B42DA90D}"/>
              </a:ext>
            </a:extLst>
          </p:cNvPr>
          <p:cNvSpPr>
            <a:spLocks noGrp="1"/>
          </p:cNvSpPr>
          <p:nvPr/>
        </p:nvSpPr>
        <p:spPr>
          <a:xfrm>
            <a:off x="9448800" y="0"/>
            <a:ext cx="0" cy="6858000"/>
          </a:xfrm>
          <a:prstGeom prst="line">
            <a:avLst/>
          </a:prstGeom>
          <a:noFill/>
          <a:ln w="3334">
            <a:solidFill>
              <a:srgbClr val="00F0FF">
                <a:alpha val="9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44F5FA45-65E6-49C6-BD90-70B38B1B3450}"/>
              </a:ext>
            </a:extLst>
          </p:cNvPr>
          <p:cNvSpPr>
            <a:spLocks noGrp="1"/>
          </p:cNvSpPr>
          <p:nvPr/>
        </p:nvSpPr>
        <p:spPr>
          <a:xfrm>
            <a:off x="9677400" y="0"/>
            <a:ext cx="0" cy="6858000"/>
          </a:xfrm>
          <a:prstGeom prst="line">
            <a:avLst/>
          </a:prstGeom>
          <a:noFill/>
          <a:ln w="3334">
            <a:solidFill>
              <a:srgbClr val="00F0FF">
                <a:alpha val="9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DB3F4570-D1DD-4BDF-8291-5A887EADA7B8}"/>
              </a:ext>
            </a:extLst>
          </p:cNvPr>
          <p:cNvSpPr>
            <a:spLocks noGrp="1"/>
          </p:cNvSpPr>
          <p:nvPr/>
        </p:nvSpPr>
        <p:spPr>
          <a:xfrm>
            <a:off x="9906000" y="0"/>
            <a:ext cx="0" cy="6858000"/>
          </a:xfrm>
          <a:prstGeom prst="line">
            <a:avLst/>
          </a:prstGeom>
          <a:noFill/>
          <a:ln w="3334">
            <a:solidFill>
              <a:srgbClr val="00F0FF">
                <a:alpha val="9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8EED83BF-D199-48B1-8D62-22A5B61061AB}"/>
              </a:ext>
            </a:extLst>
          </p:cNvPr>
          <p:cNvSpPr>
            <a:spLocks noGrp="1"/>
          </p:cNvSpPr>
          <p:nvPr/>
        </p:nvSpPr>
        <p:spPr>
          <a:xfrm>
            <a:off x="10134600" y="0"/>
            <a:ext cx="0" cy="6858000"/>
          </a:xfrm>
          <a:prstGeom prst="line">
            <a:avLst/>
          </a:prstGeom>
          <a:noFill/>
          <a:ln w="3334">
            <a:solidFill>
              <a:srgbClr val="00F0FF">
                <a:alpha val="9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4A7C96F6-7352-48EF-8A4A-593A62E84C77}"/>
              </a:ext>
            </a:extLst>
          </p:cNvPr>
          <p:cNvSpPr>
            <a:spLocks noGrp="1"/>
          </p:cNvSpPr>
          <p:nvPr/>
        </p:nvSpPr>
        <p:spPr>
          <a:xfrm>
            <a:off x="10363200" y="0"/>
            <a:ext cx="0" cy="6858000"/>
          </a:xfrm>
          <a:prstGeom prst="line">
            <a:avLst/>
          </a:prstGeom>
          <a:noFill/>
          <a:ln w="3334">
            <a:solidFill>
              <a:srgbClr val="00F0FF">
                <a:alpha val="9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51988AB8-6C46-4099-BD44-7B0708391B9F}"/>
              </a:ext>
            </a:extLst>
          </p:cNvPr>
          <p:cNvSpPr>
            <a:spLocks noGrp="1"/>
          </p:cNvSpPr>
          <p:nvPr/>
        </p:nvSpPr>
        <p:spPr>
          <a:xfrm>
            <a:off x="10591800" y="0"/>
            <a:ext cx="0" cy="6858000"/>
          </a:xfrm>
          <a:prstGeom prst="line">
            <a:avLst/>
          </a:prstGeom>
          <a:noFill/>
          <a:ln w="3334">
            <a:solidFill>
              <a:srgbClr val="00F0FF">
                <a:alpha val="9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BB6247A6-C2CB-46C4-872B-CD96948B25AD}"/>
              </a:ext>
            </a:extLst>
          </p:cNvPr>
          <p:cNvSpPr>
            <a:spLocks noGrp="1"/>
          </p:cNvSpPr>
          <p:nvPr/>
        </p:nvSpPr>
        <p:spPr>
          <a:xfrm>
            <a:off x="10820400" y="0"/>
            <a:ext cx="0" cy="6858000"/>
          </a:xfrm>
          <a:prstGeom prst="line">
            <a:avLst/>
          </a:prstGeom>
          <a:noFill/>
          <a:ln w="3334">
            <a:solidFill>
              <a:srgbClr val="00F0FF">
                <a:alpha val="9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6AB5F121-715B-44C3-B9AF-CC845A6EC4B3}"/>
              </a:ext>
            </a:extLst>
          </p:cNvPr>
          <p:cNvSpPr>
            <a:spLocks noGrp="1"/>
          </p:cNvSpPr>
          <p:nvPr/>
        </p:nvSpPr>
        <p:spPr>
          <a:xfrm>
            <a:off x="11049000" y="0"/>
            <a:ext cx="0" cy="6858000"/>
          </a:xfrm>
          <a:prstGeom prst="line">
            <a:avLst/>
          </a:prstGeom>
          <a:noFill/>
          <a:ln w="3334">
            <a:solidFill>
              <a:srgbClr val="00F0FF">
                <a:alpha val="9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B7387296-0810-43C5-A4BE-329740AF3893}"/>
              </a:ext>
            </a:extLst>
          </p:cNvPr>
          <p:cNvSpPr>
            <a:spLocks noGrp="1"/>
          </p:cNvSpPr>
          <p:nvPr/>
        </p:nvSpPr>
        <p:spPr>
          <a:xfrm>
            <a:off x="11277600" y="0"/>
            <a:ext cx="0" cy="6858000"/>
          </a:xfrm>
          <a:prstGeom prst="line">
            <a:avLst/>
          </a:prstGeom>
          <a:noFill/>
          <a:ln w="3334">
            <a:solidFill>
              <a:srgbClr val="00F0FF">
                <a:alpha val="9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3E5399E4-6100-41B4-80B6-7FA0B25272A4}"/>
              </a:ext>
            </a:extLst>
          </p:cNvPr>
          <p:cNvSpPr>
            <a:spLocks noGrp="1"/>
          </p:cNvSpPr>
          <p:nvPr/>
        </p:nvSpPr>
        <p:spPr>
          <a:xfrm>
            <a:off x="11506200" y="0"/>
            <a:ext cx="0" cy="6858000"/>
          </a:xfrm>
          <a:prstGeom prst="line">
            <a:avLst/>
          </a:prstGeom>
          <a:noFill/>
          <a:ln w="3334">
            <a:solidFill>
              <a:srgbClr val="00F0FF">
                <a:alpha val="9000"/>
              </a:srgbClr>
            </a:solidFill>
            <a:prstDash val="solid"/>
          </a:ln>
        </p:spPr>
        <p:txBody>
          <a:bodyPr/>
          <a:lstStyle/>
          <a:p>
            <a:endParaRPr lang="zh-CN" altLang="en-US"/>
          </a:p>
        </p:txBody>
      </p:sp>
      <p:sp>
        <p:nvSpPr>
          <p:cNvPr id="81" name="grid-minor-v">
            <a:extLst>
              <a:ext uri="{FF2B5EF4-FFF2-40B4-BE49-F238E27FC236}">
                <a16:creationId xmlns:a16="http://schemas.microsoft.com/office/drawing/2014/main" id="{39330FAB-0BA2-4286-8902-A3CC9516F84F}"/>
              </a:ext>
            </a:extLst>
          </p:cNvPr>
          <p:cNvSpPr>
            <a:spLocks noGrp="1"/>
          </p:cNvSpPr>
          <p:nvPr/>
        </p:nvSpPr>
        <p:spPr>
          <a:xfrm>
            <a:off x="11734800" y="0"/>
            <a:ext cx="0" cy="6858000"/>
          </a:xfrm>
          <a:prstGeom prst="line">
            <a:avLst/>
          </a:prstGeom>
          <a:noFill/>
          <a:ln w="3334">
            <a:solidFill>
              <a:srgbClr val="00F0FF">
                <a:alpha val="9000"/>
              </a:srgbClr>
            </a:solidFill>
            <a:prstDash val="solid"/>
          </a:ln>
        </p:spPr>
        <p:txBody>
          <a:bodyPr/>
          <a:lstStyle/>
          <a:p>
            <a:endParaRPr lang="zh-CN" altLang="en-US"/>
          </a:p>
        </p:txBody>
      </p:sp>
      <p:sp>
        <p:nvSpPr>
          <p:cNvPr id="82" name="top-rule">
            <a:extLst>
              <a:ext uri="{FF2B5EF4-FFF2-40B4-BE49-F238E27FC236}">
                <a16:creationId xmlns:a16="http://schemas.microsoft.com/office/drawing/2014/main" id="{73CAA485-B98D-4CF6-897B-601158105585}"/>
              </a:ext>
            </a:extLst>
          </p:cNvPr>
          <p:cNvSpPr>
            <a:spLocks noGrp="1"/>
          </p:cNvSpPr>
          <p:nvPr/>
        </p:nvSpPr>
        <p:spPr>
          <a:xfrm>
            <a:off x="533400" y="400050"/>
            <a:ext cx="11125200" cy="0"/>
          </a:xfrm>
          <a:prstGeom prst="line">
            <a:avLst/>
          </a:prstGeom>
          <a:noFill/>
          <a:ln w="9525">
            <a:solidFill>
              <a:srgbClr val="D8D8D2"/>
            </a:solidFill>
            <a:prstDash val="solid"/>
          </a:ln>
        </p:spPr>
        <p:txBody>
          <a:bodyPr/>
          <a:lstStyle/>
          <a:p>
            <a:endParaRPr lang="zh-CN" altLang="en-US"/>
          </a:p>
        </p:txBody>
      </p:sp>
      <p:sp>
        <p:nvSpPr>
          <p:cNvPr id="83" name="bottom-rule">
            <a:extLst>
              <a:ext uri="{FF2B5EF4-FFF2-40B4-BE49-F238E27FC236}">
                <a16:creationId xmlns:a16="http://schemas.microsoft.com/office/drawing/2014/main" id="{0493F955-2DD4-460C-94D7-1CEDA9B98AAE}"/>
              </a:ext>
            </a:extLst>
          </p:cNvPr>
          <p:cNvSpPr>
            <a:spLocks noGrp="1"/>
          </p:cNvSpPr>
          <p:nvPr/>
        </p:nvSpPr>
        <p:spPr>
          <a:xfrm>
            <a:off x="533400" y="6457950"/>
            <a:ext cx="11125200" cy="0"/>
          </a:xfrm>
          <a:prstGeom prst="line">
            <a:avLst/>
          </a:prstGeom>
          <a:noFill/>
          <a:ln w="9525">
            <a:solidFill>
              <a:srgbClr val="D8D8D2"/>
            </a:solidFill>
            <a:prstDash val="solid"/>
          </a:ln>
        </p:spPr>
        <p:txBody>
          <a:bodyPr/>
          <a:lstStyle/>
          <a:p>
            <a:endParaRPr lang="zh-CN" altLang="en-US"/>
          </a:p>
        </p:txBody>
      </p:sp>
      <p:sp>
        <p:nvSpPr>
          <p:cNvPr id="84" name="nav-dot">
            <a:extLst>
              <a:ext uri="{FF2B5EF4-FFF2-40B4-BE49-F238E27FC236}">
                <a16:creationId xmlns:a16="http://schemas.microsoft.com/office/drawing/2014/main" id="{66E69F44-52F1-429E-BA69-881F61984719}"/>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5" name="brand">
            <a:extLst>
              <a:ext uri="{FF2B5EF4-FFF2-40B4-BE49-F238E27FC236}">
                <a16:creationId xmlns:a16="http://schemas.microsoft.com/office/drawing/2014/main" id="{D94D5EA2-91FF-41D8-BF38-1665CF7F812E}"/>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111111"/>
                </a:solidFill>
                <a:latin typeface="Arial"/>
                <a:ea typeface="Arial"/>
                <a:cs typeface="Arial"/>
              </a:defRPr>
            </a:pPr>
            <a:r>
              <a:rPr sz="975" b="1" i="0">
                <a:solidFill>
                  <a:srgbClr val="111111"/>
                </a:solidFill>
                <a:latin typeface="Arial"/>
                <a:ea typeface="Arial"/>
                <a:cs typeface="Arial"/>
              </a:rPr>
              <a:t>ZONG ZHI</a:t>
            </a:r>
          </a:p>
        </p:txBody>
      </p:sp>
      <p:sp>
        <p:nvSpPr>
          <p:cNvPr id="86" name="slide-kicker">
            <a:extLst>
              <a:ext uri="{FF2B5EF4-FFF2-40B4-BE49-F238E27FC236}">
                <a16:creationId xmlns:a16="http://schemas.microsoft.com/office/drawing/2014/main" id="{272DD921-50B2-4B2C-A5CD-23C0CD661988}"/>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GRAPHIC / SYSTEM OVERVIEW</a:t>
            </a:r>
          </a:p>
        </p:txBody>
      </p:sp>
      <p:sp>
        <p:nvSpPr>
          <p:cNvPr id="87" name="page-num">
            <a:extLst>
              <a:ext uri="{FF2B5EF4-FFF2-40B4-BE49-F238E27FC236}">
                <a16:creationId xmlns:a16="http://schemas.microsoft.com/office/drawing/2014/main" id="{D95EC2C5-282D-4F4B-B765-5359881543AA}"/>
              </a:ext>
            </a:extLst>
          </p:cNvPr>
          <p:cNvSpPr>
            <a:spLocks noGrp="1"/>
          </p:cNvSpPr>
          <p:nvPr/>
        </p:nvSpPr>
        <p:spPr>
          <a:xfrm>
            <a:off x="10612191" y="6543675"/>
            <a:ext cx="933450" cy="171450"/>
          </a:xfrm>
          <a:prstGeom prst="rect">
            <a:avLst/>
          </a:prstGeom>
          <a:noFill/>
          <a:ln w="0">
            <a:noFill/>
            <a:prstDash val="solid"/>
          </a:ln>
        </p:spPr>
        <p:txBody>
          <a:bodyPr wrap="square" lIns="0" tIns="0" rIns="0" bIns="0" anchor="t">
            <a:normAutofit/>
          </a:bodyPr>
          <a:lstStyle/>
          <a:p>
            <a:pPr algn="r">
              <a:defRPr sz="900" b="0" i="0">
                <a:solidFill>
                  <a:srgbClr val="666666"/>
                </a:solidFill>
                <a:latin typeface="Arial"/>
                <a:ea typeface="Arial"/>
                <a:cs typeface="Arial"/>
              </a:defRPr>
            </a:pPr>
            <a:r>
              <a:rPr lang="en-US" sz="900" dirty="0">
                <a:solidFill>
                  <a:srgbClr val="666666"/>
                </a:solidFill>
                <a:latin typeface="Arial"/>
                <a:ea typeface="Arial"/>
                <a:cs typeface="Arial"/>
              </a:rPr>
              <a:t>1</a:t>
            </a:r>
            <a:r>
              <a:rPr sz="900" b="0" i="0" dirty="0">
                <a:solidFill>
                  <a:srgbClr val="666666"/>
                </a:solidFill>
                <a:latin typeface="Arial"/>
                <a:ea typeface="Arial"/>
                <a:cs typeface="Arial"/>
              </a:rPr>
              <a:t>9 / 20</a:t>
            </a:r>
          </a:p>
        </p:txBody>
      </p:sp>
      <p:sp>
        <p:nvSpPr>
          <p:cNvPr id="88" name="graphic-system-title">
            <a:extLst>
              <a:ext uri="{FF2B5EF4-FFF2-40B4-BE49-F238E27FC236}">
                <a16:creationId xmlns:a16="http://schemas.microsoft.com/office/drawing/2014/main" id="{7183AD8D-4BAA-46E2-8EBF-2C46271F1D49}"/>
              </a:ext>
            </a:extLst>
          </p:cNvPr>
          <p:cNvSpPr>
            <a:spLocks noGrp="1"/>
          </p:cNvSpPr>
          <p:nvPr/>
        </p:nvSpPr>
        <p:spPr>
          <a:xfrm>
            <a:off x="685800" y="895350"/>
            <a:ext cx="3048000" cy="990600"/>
          </a:xfrm>
          <a:prstGeom prst="rect">
            <a:avLst/>
          </a:prstGeom>
          <a:noFill/>
          <a:ln w="0">
            <a:noFill/>
            <a:prstDash val="solid"/>
          </a:ln>
        </p:spPr>
        <p:txBody>
          <a:bodyPr wrap="square" lIns="0" tIns="0" rIns="0" bIns="0" anchor="t">
            <a:normAutofit/>
          </a:bodyPr>
          <a:lstStyle/>
          <a:p>
            <a:pPr algn="l">
              <a:lnSpc>
                <a:spcPct val="84000"/>
              </a:lnSpc>
              <a:buNone/>
              <a:defRPr sz="3600" b="1" i="0">
                <a:solidFill>
                  <a:srgbClr val="111111"/>
                </a:solidFill>
                <a:latin typeface="Arial"/>
                <a:ea typeface="Arial"/>
                <a:cs typeface="Arial"/>
              </a:defRPr>
            </a:pPr>
            <a:r>
              <a:rPr sz="3600" b="1" i="0">
                <a:solidFill>
                  <a:srgbClr val="111111"/>
                </a:solidFill>
                <a:latin typeface="Arial"/>
                <a:ea typeface="Arial"/>
                <a:cs typeface="Arial"/>
              </a:rPr>
              <a:t>GRAPHIC</a:t>
            </a:r>
          </a:p>
          <a:p>
            <a:pPr algn="l">
              <a:lnSpc>
                <a:spcPct val="84000"/>
              </a:lnSpc>
              <a:buNone/>
              <a:defRPr sz="3600" b="1" i="0">
                <a:solidFill>
                  <a:srgbClr val="111111"/>
                </a:solidFill>
                <a:latin typeface="Arial"/>
                <a:ea typeface="Arial"/>
                <a:cs typeface="Arial"/>
              </a:defRPr>
            </a:pPr>
            <a:r>
              <a:rPr sz="3600" b="1" i="0">
                <a:solidFill>
                  <a:srgbClr val="111111"/>
                </a:solidFill>
                <a:latin typeface="Arial"/>
                <a:ea typeface="Arial"/>
                <a:cs typeface="Arial"/>
              </a:rPr>
              <a:t>SYSTEM</a:t>
            </a:r>
          </a:p>
        </p:txBody>
      </p:sp>
      <p:sp>
        <p:nvSpPr>
          <p:cNvPr id="89" name="graphic-system-desc">
            <a:extLst>
              <a:ext uri="{FF2B5EF4-FFF2-40B4-BE49-F238E27FC236}">
                <a16:creationId xmlns:a16="http://schemas.microsoft.com/office/drawing/2014/main" id="{8CC41E47-BCED-4654-8F3D-53860CCB4682}"/>
              </a:ext>
            </a:extLst>
          </p:cNvPr>
          <p:cNvSpPr>
            <a:spLocks noGrp="1"/>
          </p:cNvSpPr>
          <p:nvPr/>
        </p:nvSpPr>
        <p:spPr>
          <a:xfrm>
            <a:off x="723899" y="2133600"/>
            <a:ext cx="3440001" cy="552450"/>
          </a:xfrm>
          <a:prstGeom prst="rect">
            <a:avLst/>
          </a:prstGeom>
          <a:noFill/>
          <a:ln w="0">
            <a:noFill/>
            <a:prstDash val="solid"/>
          </a:ln>
        </p:spPr>
        <p:txBody>
          <a:bodyPr wrap="square" lIns="0" tIns="0" rIns="0" bIns="0" anchor="t">
            <a:normAutofit lnSpcReduction="10000"/>
          </a:bodyPr>
          <a:lstStyle/>
          <a:p>
            <a:pPr indent="457200">
              <a:defRPr sz="1275" b="0" i="0">
                <a:solidFill>
                  <a:srgbClr val="666666"/>
                </a:solidFill>
                <a:latin typeface="Microsoft YaHei"/>
                <a:ea typeface="Microsoft YaHei"/>
                <a:cs typeface="Microsoft YaHei"/>
              </a:defRPr>
            </a:pPr>
            <a:r>
              <a:rPr lang="zh-CN" altLang="zh-CN" sz="1275" dirty="0"/>
              <a:t>多风格平面项目合集。涵盖暗黑科幻海报、工业标志及极地概念图。展现多场景视觉转化力与商业落地执行力。</a:t>
            </a:r>
            <a:endParaRPr sz="1275" b="0" i="0" dirty="0">
              <a:solidFill>
                <a:srgbClr val="666666"/>
              </a:solidFill>
              <a:latin typeface="Microsoft YaHei"/>
              <a:ea typeface="Microsoft YaHei"/>
              <a:cs typeface="Microsoft YaHei"/>
            </a:endParaRPr>
          </a:p>
        </p:txBody>
      </p:sp>
      <p:sp>
        <p:nvSpPr>
          <p:cNvPr id="107" name="system-banner">
            <a:extLst>
              <a:ext uri="{FF2B5EF4-FFF2-40B4-BE49-F238E27FC236}">
                <a16:creationId xmlns:a16="http://schemas.microsoft.com/office/drawing/2014/main" id="{725D0601-68BC-43F4-B5C2-D66D607B512D}"/>
              </a:ext>
            </a:extLst>
          </p:cNvPr>
          <p:cNvSpPr>
            <a:spLocks noGrp="1"/>
          </p:cNvSpPr>
          <p:nvPr/>
        </p:nvSpPr>
        <p:spPr>
          <a:xfrm>
            <a:off x="4724399" y="572571"/>
            <a:ext cx="6248401" cy="2399229"/>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108" name="system-banner-inner">
            <a:extLst>
              <a:ext uri="{FF2B5EF4-FFF2-40B4-BE49-F238E27FC236}">
                <a16:creationId xmlns:a16="http://schemas.microsoft.com/office/drawing/2014/main" id="{1B0197D1-3358-4D4B-B2D4-2E96692076CA}"/>
              </a:ext>
            </a:extLst>
          </p:cNvPr>
          <p:cNvSpPr>
            <a:spLocks noGrp="1"/>
          </p:cNvSpPr>
          <p:nvPr/>
        </p:nvSpPr>
        <p:spPr>
          <a:xfrm>
            <a:off x="4838701" y="667822"/>
            <a:ext cx="5981691" cy="2151577"/>
          </a:xfrm>
          <a:prstGeom prst="rect">
            <a:avLst/>
          </a:prstGeom>
          <a:noFill/>
          <a:ln w="9525">
            <a:solidFill>
              <a:srgbClr val="111111">
                <a:alpha val="10000"/>
              </a:srgbClr>
            </a:solidFill>
            <a:prstDash val="solid"/>
          </a:ln>
        </p:spPr>
        <p:txBody>
          <a:bodyPr/>
          <a:lstStyle/>
          <a:p>
            <a:endParaRPr lang="zh-CN" altLang="en-US"/>
          </a:p>
        </p:txBody>
      </p:sp>
      <p:sp>
        <p:nvSpPr>
          <p:cNvPr id="109" name="system-banner-diag-1">
            <a:extLst>
              <a:ext uri="{FF2B5EF4-FFF2-40B4-BE49-F238E27FC236}">
                <a16:creationId xmlns:a16="http://schemas.microsoft.com/office/drawing/2014/main" id="{4AD8D6CA-DC17-435C-A0DC-B95951E242E0}"/>
              </a:ext>
            </a:extLst>
          </p:cNvPr>
          <p:cNvSpPr>
            <a:spLocks noGrp="1"/>
          </p:cNvSpPr>
          <p:nvPr/>
        </p:nvSpPr>
        <p:spPr>
          <a:xfrm>
            <a:off x="4953002" y="782122"/>
            <a:ext cx="5867392" cy="2037274"/>
          </a:xfrm>
          <a:prstGeom prst="line">
            <a:avLst/>
          </a:prstGeom>
          <a:noFill/>
          <a:ln w="9525">
            <a:solidFill>
              <a:srgbClr val="111111">
                <a:alpha val="14000"/>
              </a:srgbClr>
            </a:solidFill>
            <a:prstDash val="solid"/>
          </a:ln>
        </p:spPr>
        <p:txBody>
          <a:bodyPr/>
          <a:lstStyle/>
          <a:p>
            <a:endParaRPr lang="zh-CN" altLang="en-US"/>
          </a:p>
        </p:txBody>
      </p:sp>
      <p:sp>
        <p:nvSpPr>
          <p:cNvPr id="110" name="system-banner-diag-2">
            <a:extLst>
              <a:ext uri="{FF2B5EF4-FFF2-40B4-BE49-F238E27FC236}">
                <a16:creationId xmlns:a16="http://schemas.microsoft.com/office/drawing/2014/main" id="{85BB70D6-7A99-4E1F-863C-37E81A0D237B}"/>
              </a:ext>
            </a:extLst>
          </p:cNvPr>
          <p:cNvSpPr>
            <a:spLocks noGrp="1"/>
          </p:cNvSpPr>
          <p:nvPr/>
        </p:nvSpPr>
        <p:spPr>
          <a:xfrm flipH="1">
            <a:off x="10820397" y="723902"/>
            <a:ext cx="1" cy="2095495"/>
          </a:xfrm>
          <a:prstGeom prst="line">
            <a:avLst/>
          </a:prstGeom>
          <a:noFill/>
          <a:ln w="9525">
            <a:solidFill>
              <a:srgbClr val="111111">
                <a:alpha val="14000"/>
              </a:srgbClr>
            </a:solidFill>
            <a:prstDash val="solid"/>
          </a:ln>
        </p:spPr>
        <p:txBody>
          <a:bodyPr/>
          <a:lstStyle/>
          <a:p>
            <a:endParaRPr lang="zh-CN" altLang="en-US"/>
          </a:p>
        </p:txBody>
      </p:sp>
      <p:sp>
        <p:nvSpPr>
          <p:cNvPr id="111" name="tick">
            <a:extLst>
              <a:ext uri="{FF2B5EF4-FFF2-40B4-BE49-F238E27FC236}">
                <a16:creationId xmlns:a16="http://schemas.microsoft.com/office/drawing/2014/main" id="{4BE3649B-6072-4ED6-81F9-1CA698055C3F}"/>
              </a:ext>
            </a:extLst>
          </p:cNvPr>
          <p:cNvSpPr>
            <a:spLocks noGrp="1"/>
          </p:cNvSpPr>
          <p:nvPr/>
        </p:nvSpPr>
        <p:spPr>
          <a:xfrm>
            <a:off x="4729163" y="572573"/>
            <a:ext cx="209550" cy="0"/>
          </a:xfrm>
          <a:prstGeom prst="line">
            <a:avLst/>
          </a:prstGeom>
          <a:noFill/>
          <a:ln w="19050">
            <a:solidFill>
              <a:srgbClr val="111111"/>
            </a:solidFill>
            <a:prstDash val="solid"/>
          </a:ln>
        </p:spPr>
        <p:txBody>
          <a:bodyPr/>
          <a:lstStyle/>
          <a:p>
            <a:endParaRPr lang="zh-CN" altLang="en-US"/>
          </a:p>
        </p:txBody>
      </p:sp>
      <p:sp>
        <p:nvSpPr>
          <p:cNvPr id="112" name="tick">
            <a:extLst>
              <a:ext uri="{FF2B5EF4-FFF2-40B4-BE49-F238E27FC236}">
                <a16:creationId xmlns:a16="http://schemas.microsoft.com/office/drawing/2014/main" id="{F2869268-CF7F-41E7-8E75-CB47B858892A}"/>
              </a:ext>
            </a:extLst>
          </p:cNvPr>
          <p:cNvSpPr>
            <a:spLocks noGrp="1"/>
          </p:cNvSpPr>
          <p:nvPr/>
        </p:nvSpPr>
        <p:spPr>
          <a:xfrm>
            <a:off x="4729163" y="572573"/>
            <a:ext cx="0" cy="209550"/>
          </a:xfrm>
          <a:prstGeom prst="line">
            <a:avLst/>
          </a:prstGeom>
          <a:noFill/>
          <a:ln w="19050">
            <a:solidFill>
              <a:srgbClr val="111111"/>
            </a:solidFill>
            <a:prstDash val="solid"/>
          </a:ln>
        </p:spPr>
        <p:txBody>
          <a:bodyPr/>
          <a:lstStyle/>
          <a:p>
            <a:endParaRPr lang="zh-CN" altLang="en-US"/>
          </a:p>
        </p:txBody>
      </p:sp>
      <p:sp>
        <p:nvSpPr>
          <p:cNvPr id="113" name="tick">
            <a:extLst>
              <a:ext uri="{FF2B5EF4-FFF2-40B4-BE49-F238E27FC236}">
                <a16:creationId xmlns:a16="http://schemas.microsoft.com/office/drawing/2014/main" id="{6B8648A2-ABBF-4845-8F9E-5DA6CD6C960A}"/>
              </a:ext>
            </a:extLst>
          </p:cNvPr>
          <p:cNvSpPr>
            <a:spLocks noGrp="1"/>
          </p:cNvSpPr>
          <p:nvPr/>
        </p:nvSpPr>
        <p:spPr>
          <a:xfrm>
            <a:off x="10763250" y="574251"/>
            <a:ext cx="209550" cy="0"/>
          </a:xfrm>
          <a:prstGeom prst="line">
            <a:avLst/>
          </a:prstGeom>
          <a:noFill/>
          <a:ln w="19050">
            <a:solidFill>
              <a:srgbClr val="111111"/>
            </a:solidFill>
            <a:prstDash val="solid"/>
          </a:ln>
        </p:spPr>
        <p:txBody>
          <a:bodyPr/>
          <a:lstStyle/>
          <a:p>
            <a:endParaRPr lang="zh-CN" altLang="en-US"/>
          </a:p>
        </p:txBody>
      </p:sp>
      <p:sp>
        <p:nvSpPr>
          <p:cNvPr id="114" name="tick">
            <a:extLst>
              <a:ext uri="{FF2B5EF4-FFF2-40B4-BE49-F238E27FC236}">
                <a16:creationId xmlns:a16="http://schemas.microsoft.com/office/drawing/2014/main" id="{1A1C9B96-ECEA-48B7-A58C-0F6A803F90C4}"/>
              </a:ext>
            </a:extLst>
          </p:cNvPr>
          <p:cNvSpPr>
            <a:spLocks noGrp="1"/>
          </p:cNvSpPr>
          <p:nvPr/>
        </p:nvSpPr>
        <p:spPr>
          <a:xfrm>
            <a:off x="10972800" y="574251"/>
            <a:ext cx="0" cy="209550"/>
          </a:xfrm>
          <a:prstGeom prst="line">
            <a:avLst/>
          </a:prstGeom>
          <a:noFill/>
          <a:ln w="19050">
            <a:solidFill>
              <a:srgbClr val="111111"/>
            </a:solidFill>
            <a:prstDash val="solid"/>
          </a:ln>
        </p:spPr>
        <p:txBody>
          <a:bodyPr/>
          <a:lstStyle/>
          <a:p>
            <a:endParaRPr lang="zh-CN" altLang="en-US"/>
          </a:p>
        </p:txBody>
      </p:sp>
      <p:sp>
        <p:nvSpPr>
          <p:cNvPr id="115" name="tick">
            <a:extLst>
              <a:ext uri="{FF2B5EF4-FFF2-40B4-BE49-F238E27FC236}">
                <a16:creationId xmlns:a16="http://schemas.microsoft.com/office/drawing/2014/main" id="{A05C7D7A-FCB4-489D-A4FC-361BD67F6FA0}"/>
              </a:ext>
            </a:extLst>
          </p:cNvPr>
          <p:cNvSpPr>
            <a:spLocks noGrp="1"/>
          </p:cNvSpPr>
          <p:nvPr/>
        </p:nvSpPr>
        <p:spPr>
          <a:xfrm>
            <a:off x="4724400" y="2969116"/>
            <a:ext cx="209550" cy="0"/>
          </a:xfrm>
          <a:prstGeom prst="line">
            <a:avLst/>
          </a:prstGeom>
          <a:noFill/>
          <a:ln w="19050">
            <a:solidFill>
              <a:srgbClr val="111111"/>
            </a:solidFill>
            <a:prstDash val="solid"/>
          </a:ln>
        </p:spPr>
        <p:txBody>
          <a:bodyPr/>
          <a:lstStyle/>
          <a:p>
            <a:endParaRPr lang="zh-CN" altLang="en-US"/>
          </a:p>
        </p:txBody>
      </p:sp>
      <p:sp>
        <p:nvSpPr>
          <p:cNvPr id="116" name="tick">
            <a:extLst>
              <a:ext uri="{FF2B5EF4-FFF2-40B4-BE49-F238E27FC236}">
                <a16:creationId xmlns:a16="http://schemas.microsoft.com/office/drawing/2014/main" id="{E8A11E7C-9868-4724-9B44-485E000A090F}"/>
              </a:ext>
            </a:extLst>
          </p:cNvPr>
          <p:cNvSpPr>
            <a:spLocks noGrp="1"/>
          </p:cNvSpPr>
          <p:nvPr/>
        </p:nvSpPr>
        <p:spPr>
          <a:xfrm>
            <a:off x="4724400" y="2759566"/>
            <a:ext cx="0" cy="209550"/>
          </a:xfrm>
          <a:prstGeom prst="line">
            <a:avLst/>
          </a:prstGeom>
          <a:noFill/>
          <a:ln w="19050">
            <a:solidFill>
              <a:srgbClr val="111111"/>
            </a:solidFill>
            <a:prstDash val="solid"/>
          </a:ln>
        </p:spPr>
        <p:txBody>
          <a:bodyPr/>
          <a:lstStyle/>
          <a:p>
            <a:endParaRPr lang="zh-CN" altLang="en-US"/>
          </a:p>
        </p:txBody>
      </p:sp>
      <p:sp>
        <p:nvSpPr>
          <p:cNvPr id="117" name="tick">
            <a:extLst>
              <a:ext uri="{FF2B5EF4-FFF2-40B4-BE49-F238E27FC236}">
                <a16:creationId xmlns:a16="http://schemas.microsoft.com/office/drawing/2014/main" id="{55C57D3A-53DB-4B93-B44C-1804D0221B02}"/>
              </a:ext>
            </a:extLst>
          </p:cNvPr>
          <p:cNvSpPr>
            <a:spLocks noGrp="1"/>
          </p:cNvSpPr>
          <p:nvPr/>
        </p:nvSpPr>
        <p:spPr>
          <a:xfrm>
            <a:off x="10763250" y="2964355"/>
            <a:ext cx="209550" cy="0"/>
          </a:xfrm>
          <a:prstGeom prst="line">
            <a:avLst/>
          </a:prstGeom>
          <a:noFill/>
          <a:ln w="19050">
            <a:solidFill>
              <a:srgbClr val="111111"/>
            </a:solidFill>
            <a:prstDash val="solid"/>
          </a:ln>
        </p:spPr>
        <p:txBody>
          <a:bodyPr/>
          <a:lstStyle/>
          <a:p>
            <a:endParaRPr lang="zh-CN" altLang="en-US"/>
          </a:p>
        </p:txBody>
      </p:sp>
      <p:sp>
        <p:nvSpPr>
          <p:cNvPr id="118" name="tick">
            <a:extLst>
              <a:ext uri="{FF2B5EF4-FFF2-40B4-BE49-F238E27FC236}">
                <a16:creationId xmlns:a16="http://schemas.microsoft.com/office/drawing/2014/main" id="{F07B47A7-6D6A-400F-BB27-C30A9F5F3107}"/>
              </a:ext>
            </a:extLst>
          </p:cNvPr>
          <p:cNvSpPr>
            <a:spLocks noGrp="1"/>
          </p:cNvSpPr>
          <p:nvPr/>
        </p:nvSpPr>
        <p:spPr>
          <a:xfrm>
            <a:off x="10972800" y="2754805"/>
            <a:ext cx="0" cy="209550"/>
          </a:xfrm>
          <a:prstGeom prst="line">
            <a:avLst/>
          </a:prstGeom>
          <a:noFill/>
          <a:ln w="19050">
            <a:solidFill>
              <a:srgbClr val="111111"/>
            </a:solidFill>
            <a:prstDash val="solid"/>
          </a:ln>
        </p:spPr>
        <p:txBody>
          <a:bodyPr/>
          <a:lstStyle/>
          <a:p>
            <a:endParaRPr lang="zh-CN" altLang="en-US"/>
          </a:p>
        </p:txBody>
      </p:sp>
      <p:sp>
        <p:nvSpPr>
          <p:cNvPr id="121" name="system-banner-chip-bg">
            <a:extLst>
              <a:ext uri="{FF2B5EF4-FFF2-40B4-BE49-F238E27FC236}">
                <a16:creationId xmlns:a16="http://schemas.microsoft.com/office/drawing/2014/main" id="{D0D40A3E-11BB-459E-9257-54E34557AFC4}"/>
              </a:ext>
            </a:extLst>
          </p:cNvPr>
          <p:cNvSpPr>
            <a:spLocks noGrp="1"/>
          </p:cNvSpPr>
          <p:nvPr/>
        </p:nvSpPr>
        <p:spPr>
          <a:xfrm>
            <a:off x="4895852" y="724973"/>
            <a:ext cx="609600" cy="209550"/>
          </a:xfrm>
          <a:prstGeom prst="rect">
            <a:avLst/>
          </a:prstGeom>
          <a:solidFill>
            <a:srgbClr val="111111"/>
          </a:solidFill>
          <a:ln w="0">
            <a:noFill/>
            <a:prstDash val="solid"/>
          </a:ln>
        </p:spPr>
        <p:txBody>
          <a:bodyPr/>
          <a:lstStyle/>
          <a:p>
            <a:endParaRPr lang="zh-CN" altLang="en-US"/>
          </a:p>
        </p:txBody>
      </p:sp>
      <p:sp>
        <p:nvSpPr>
          <p:cNvPr id="122" name="system-banner-chip">
            <a:extLst>
              <a:ext uri="{FF2B5EF4-FFF2-40B4-BE49-F238E27FC236}">
                <a16:creationId xmlns:a16="http://schemas.microsoft.com/office/drawing/2014/main" id="{A8227086-B03C-4C7D-B87B-2753F2151ADD}"/>
              </a:ext>
            </a:extLst>
          </p:cNvPr>
          <p:cNvSpPr>
            <a:spLocks noGrp="1"/>
          </p:cNvSpPr>
          <p:nvPr/>
        </p:nvSpPr>
        <p:spPr>
          <a:xfrm>
            <a:off x="4962527" y="763073"/>
            <a:ext cx="476250" cy="114300"/>
          </a:xfrm>
          <a:prstGeom prst="rect">
            <a:avLst/>
          </a:prstGeom>
          <a:noFill/>
          <a:ln w="0">
            <a:noFill/>
            <a:prstDash val="solid"/>
          </a:ln>
        </p:spPr>
        <p:txBody>
          <a:bodyPr wrap="square" lIns="0" tIns="0" rIns="0" bIns="0" anchor="t">
            <a:normAutofit/>
          </a:bodyPr>
          <a:lstStyle/>
          <a:p>
            <a:pPr algn="ctr">
              <a:defRPr sz="750" b="1" i="0">
                <a:solidFill>
                  <a:srgbClr val="F5F5F3"/>
                </a:solidFill>
                <a:latin typeface="Arial"/>
                <a:ea typeface="Arial"/>
                <a:cs typeface="Arial"/>
              </a:defRPr>
            </a:pPr>
            <a:r>
              <a:rPr sz="750" b="1" i="0">
                <a:solidFill>
                  <a:srgbClr val="F5F5F3"/>
                </a:solidFill>
                <a:latin typeface="Arial"/>
                <a:ea typeface="Arial"/>
                <a:cs typeface="Arial"/>
              </a:rPr>
              <a:t>3.12:1</a:t>
            </a:r>
          </a:p>
        </p:txBody>
      </p:sp>
      <p:sp>
        <p:nvSpPr>
          <p:cNvPr id="123" name="system-banner-dot">
            <a:extLst>
              <a:ext uri="{FF2B5EF4-FFF2-40B4-BE49-F238E27FC236}">
                <a16:creationId xmlns:a16="http://schemas.microsoft.com/office/drawing/2014/main" id="{83BD28FF-A8F6-47D3-9BCC-53A65C95780A}"/>
              </a:ext>
            </a:extLst>
          </p:cNvPr>
          <p:cNvSpPr>
            <a:spLocks noGrp="1"/>
          </p:cNvSpPr>
          <p:nvPr/>
        </p:nvSpPr>
        <p:spPr>
          <a:xfrm>
            <a:off x="10626143" y="676275"/>
            <a:ext cx="133350" cy="133350"/>
          </a:xfrm>
          <a:prstGeom prst="ellipse">
            <a:avLst/>
          </a:prstGeom>
          <a:solidFill>
            <a:srgbClr val="111111"/>
          </a:solidFill>
          <a:ln w="0">
            <a:noFill/>
            <a:prstDash val="solid"/>
          </a:ln>
        </p:spPr>
        <p:txBody>
          <a:bodyPr/>
          <a:lstStyle/>
          <a:p>
            <a:endParaRPr lang="zh-CN" altLang="en-US"/>
          </a:p>
        </p:txBody>
      </p:sp>
      <p:sp>
        <p:nvSpPr>
          <p:cNvPr id="124" name="system-mark">
            <a:extLst>
              <a:ext uri="{FF2B5EF4-FFF2-40B4-BE49-F238E27FC236}">
                <a16:creationId xmlns:a16="http://schemas.microsoft.com/office/drawing/2014/main" id="{2F5075D8-D81A-4D6B-A7E1-0F15ECEC73E5}"/>
              </a:ext>
            </a:extLst>
          </p:cNvPr>
          <p:cNvSpPr>
            <a:spLocks noGrp="1"/>
          </p:cNvSpPr>
          <p:nvPr/>
        </p:nvSpPr>
        <p:spPr>
          <a:xfrm>
            <a:off x="698589" y="3251200"/>
            <a:ext cx="1352550" cy="1352550"/>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125" name="system-mark-inner">
            <a:extLst>
              <a:ext uri="{FF2B5EF4-FFF2-40B4-BE49-F238E27FC236}">
                <a16:creationId xmlns:a16="http://schemas.microsoft.com/office/drawing/2014/main" id="{5F1EFEA2-C0B7-489B-823C-E7C8387EB535}"/>
              </a:ext>
            </a:extLst>
          </p:cNvPr>
          <p:cNvSpPr>
            <a:spLocks noGrp="1"/>
          </p:cNvSpPr>
          <p:nvPr/>
        </p:nvSpPr>
        <p:spPr>
          <a:xfrm>
            <a:off x="793839" y="3346450"/>
            <a:ext cx="1162050" cy="1162050"/>
          </a:xfrm>
          <a:prstGeom prst="rect">
            <a:avLst/>
          </a:prstGeom>
          <a:noFill/>
          <a:ln w="9525">
            <a:solidFill>
              <a:srgbClr val="111111">
                <a:alpha val="10000"/>
              </a:srgbClr>
            </a:solidFill>
            <a:prstDash val="solid"/>
          </a:ln>
        </p:spPr>
        <p:txBody>
          <a:bodyPr/>
          <a:lstStyle/>
          <a:p>
            <a:endParaRPr lang="zh-CN" altLang="en-US"/>
          </a:p>
        </p:txBody>
      </p:sp>
      <p:sp>
        <p:nvSpPr>
          <p:cNvPr id="126" name="system-mark-diag-1">
            <a:extLst>
              <a:ext uri="{FF2B5EF4-FFF2-40B4-BE49-F238E27FC236}">
                <a16:creationId xmlns:a16="http://schemas.microsoft.com/office/drawing/2014/main" id="{4EB85B02-8654-4983-B04C-92226BD329B8}"/>
              </a:ext>
            </a:extLst>
          </p:cNvPr>
          <p:cNvSpPr>
            <a:spLocks noGrp="1"/>
          </p:cNvSpPr>
          <p:nvPr/>
        </p:nvSpPr>
        <p:spPr>
          <a:xfrm>
            <a:off x="908139" y="3460750"/>
            <a:ext cx="933450" cy="933450"/>
          </a:xfrm>
          <a:prstGeom prst="line">
            <a:avLst/>
          </a:prstGeom>
          <a:noFill/>
          <a:ln w="9525">
            <a:solidFill>
              <a:srgbClr val="111111">
                <a:alpha val="14000"/>
              </a:srgbClr>
            </a:solidFill>
            <a:prstDash val="solid"/>
          </a:ln>
        </p:spPr>
        <p:txBody>
          <a:bodyPr/>
          <a:lstStyle/>
          <a:p>
            <a:endParaRPr lang="zh-CN" altLang="en-US"/>
          </a:p>
        </p:txBody>
      </p:sp>
      <p:sp>
        <p:nvSpPr>
          <p:cNvPr id="127" name="system-mark-diag-2">
            <a:extLst>
              <a:ext uri="{FF2B5EF4-FFF2-40B4-BE49-F238E27FC236}">
                <a16:creationId xmlns:a16="http://schemas.microsoft.com/office/drawing/2014/main" id="{AE5F2F7D-71E4-4EAA-B3D3-F93611A75363}"/>
              </a:ext>
            </a:extLst>
          </p:cNvPr>
          <p:cNvSpPr>
            <a:spLocks noGrp="1"/>
          </p:cNvSpPr>
          <p:nvPr/>
        </p:nvSpPr>
        <p:spPr>
          <a:xfrm>
            <a:off x="1841589" y="3460750"/>
            <a:ext cx="0" cy="933450"/>
          </a:xfrm>
          <a:prstGeom prst="line">
            <a:avLst/>
          </a:prstGeom>
          <a:noFill/>
          <a:ln w="9525">
            <a:solidFill>
              <a:srgbClr val="111111">
                <a:alpha val="14000"/>
              </a:srgbClr>
            </a:solidFill>
            <a:prstDash val="solid"/>
          </a:ln>
        </p:spPr>
        <p:txBody>
          <a:bodyPr/>
          <a:lstStyle/>
          <a:p>
            <a:endParaRPr lang="zh-CN" altLang="en-US"/>
          </a:p>
        </p:txBody>
      </p:sp>
      <p:sp>
        <p:nvSpPr>
          <p:cNvPr id="128" name="tick">
            <a:extLst>
              <a:ext uri="{FF2B5EF4-FFF2-40B4-BE49-F238E27FC236}">
                <a16:creationId xmlns:a16="http://schemas.microsoft.com/office/drawing/2014/main" id="{0D2B9F4A-4865-434E-83BF-1A68D6CD563E}"/>
              </a:ext>
            </a:extLst>
          </p:cNvPr>
          <p:cNvSpPr>
            <a:spLocks noGrp="1"/>
          </p:cNvSpPr>
          <p:nvPr/>
        </p:nvSpPr>
        <p:spPr>
          <a:xfrm>
            <a:off x="698589" y="3251200"/>
            <a:ext cx="209550" cy="0"/>
          </a:xfrm>
          <a:prstGeom prst="line">
            <a:avLst/>
          </a:prstGeom>
          <a:noFill/>
          <a:ln w="19050">
            <a:solidFill>
              <a:srgbClr val="111111"/>
            </a:solidFill>
            <a:prstDash val="solid"/>
          </a:ln>
        </p:spPr>
        <p:txBody>
          <a:bodyPr/>
          <a:lstStyle/>
          <a:p>
            <a:endParaRPr lang="zh-CN" altLang="en-US"/>
          </a:p>
        </p:txBody>
      </p:sp>
      <p:sp>
        <p:nvSpPr>
          <p:cNvPr id="129" name="tick">
            <a:extLst>
              <a:ext uri="{FF2B5EF4-FFF2-40B4-BE49-F238E27FC236}">
                <a16:creationId xmlns:a16="http://schemas.microsoft.com/office/drawing/2014/main" id="{13FC110C-8138-4B0D-BA0C-0881C864444F}"/>
              </a:ext>
            </a:extLst>
          </p:cNvPr>
          <p:cNvSpPr>
            <a:spLocks noGrp="1"/>
          </p:cNvSpPr>
          <p:nvPr/>
        </p:nvSpPr>
        <p:spPr>
          <a:xfrm>
            <a:off x="698589" y="3251200"/>
            <a:ext cx="0" cy="209550"/>
          </a:xfrm>
          <a:prstGeom prst="line">
            <a:avLst/>
          </a:prstGeom>
          <a:noFill/>
          <a:ln w="19050">
            <a:solidFill>
              <a:srgbClr val="111111"/>
            </a:solidFill>
            <a:prstDash val="solid"/>
          </a:ln>
        </p:spPr>
        <p:txBody>
          <a:bodyPr/>
          <a:lstStyle/>
          <a:p>
            <a:endParaRPr lang="zh-CN" altLang="en-US"/>
          </a:p>
        </p:txBody>
      </p:sp>
      <p:sp>
        <p:nvSpPr>
          <p:cNvPr id="130" name="tick">
            <a:extLst>
              <a:ext uri="{FF2B5EF4-FFF2-40B4-BE49-F238E27FC236}">
                <a16:creationId xmlns:a16="http://schemas.microsoft.com/office/drawing/2014/main" id="{D5DF3B5D-DFD3-466A-A54A-ED98AB775A32}"/>
              </a:ext>
            </a:extLst>
          </p:cNvPr>
          <p:cNvSpPr>
            <a:spLocks noGrp="1"/>
          </p:cNvSpPr>
          <p:nvPr/>
        </p:nvSpPr>
        <p:spPr>
          <a:xfrm>
            <a:off x="1841589" y="3251200"/>
            <a:ext cx="209550" cy="0"/>
          </a:xfrm>
          <a:prstGeom prst="line">
            <a:avLst/>
          </a:prstGeom>
          <a:noFill/>
          <a:ln w="19050">
            <a:solidFill>
              <a:srgbClr val="111111"/>
            </a:solidFill>
            <a:prstDash val="solid"/>
          </a:ln>
        </p:spPr>
        <p:txBody>
          <a:bodyPr/>
          <a:lstStyle/>
          <a:p>
            <a:endParaRPr lang="zh-CN" altLang="en-US"/>
          </a:p>
        </p:txBody>
      </p:sp>
      <p:sp>
        <p:nvSpPr>
          <p:cNvPr id="131" name="tick">
            <a:extLst>
              <a:ext uri="{FF2B5EF4-FFF2-40B4-BE49-F238E27FC236}">
                <a16:creationId xmlns:a16="http://schemas.microsoft.com/office/drawing/2014/main" id="{8B69790A-97FD-4FFF-9E04-E6E29B130315}"/>
              </a:ext>
            </a:extLst>
          </p:cNvPr>
          <p:cNvSpPr>
            <a:spLocks noGrp="1"/>
          </p:cNvSpPr>
          <p:nvPr/>
        </p:nvSpPr>
        <p:spPr>
          <a:xfrm>
            <a:off x="2051139" y="3251200"/>
            <a:ext cx="0" cy="209550"/>
          </a:xfrm>
          <a:prstGeom prst="line">
            <a:avLst/>
          </a:prstGeom>
          <a:noFill/>
          <a:ln w="19050">
            <a:solidFill>
              <a:srgbClr val="111111"/>
            </a:solidFill>
            <a:prstDash val="solid"/>
          </a:ln>
        </p:spPr>
        <p:txBody>
          <a:bodyPr/>
          <a:lstStyle/>
          <a:p>
            <a:endParaRPr lang="zh-CN" altLang="en-US"/>
          </a:p>
        </p:txBody>
      </p:sp>
      <p:sp>
        <p:nvSpPr>
          <p:cNvPr id="132" name="tick">
            <a:extLst>
              <a:ext uri="{FF2B5EF4-FFF2-40B4-BE49-F238E27FC236}">
                <a16:creationId xmlns:a16="http://schemas.microsoft.com/office/drawing/2014/main" id="{D26D9EE6-CA65-4F79-B388-5C0CFD63B6AC}"/>
              </a:ext>
            </a:extLst>
          </p:cNvPr>
          <p:cNvSpPr>
            <a:spLocks noGrp="1"/>
          </p:cNvSpPr>
          <p:nvPr/>
        </p:nvSpPr>
        <p:spPr>
          <a:xfrm>
            <a:off x="693044" y="4596327"/>
            <a:ext cx="209550" cy="0"/>
          </a:xfrm>
          <a:prstGeom prst="line">
            <a:avLst/>
          </a:prstGeom>
          <a:noFill/>
          <a:ln w="19050">
            <a:solidFill>
              <a:srgbClr val="111111"/>
            </a:solidFill>
            <a:prstDash val="solid"/>
          </a:ln>
        </p:spPr>
        <p:txBody>
          <a:bodyPr/>
          <a:lstStyle/>
          <a:p>
            <a:endParaRPr lang="zh-CN" altLang="en-US"/>
          </a:p>
        </p:txBody>
      </p:sp>
      <p:sp>
        <p:nvSpPr>
          <p:cNvPr id="133" name="tick">
            <a:extLst>
              <a:ext uri="{FF2B5EF4-FFF2-40B4-BE49-F238E27FC236}">
                <a16:creationId xmlns:a16="http://schemas.microsoft.com/office/drawing/2014/main" id="{F6D83338-A416-44F4-ADEC-6B49CEE77171}"/>
              </a:ext>
            </a:extLst>
          </p:cNvPr>
          <p:cNvSpPr>
            <a:spLocks noGrp="1"/>
          </p:cNvSpPr>
          <p:nvPr/>
        </p:nvSpPr>
        <p:spPr>
          <a:xfrm>
            <a:off x="698589" y="4394200"/>
            <a:ext cx="0" cy="209550"/>
          </a:xfrm>
          <a:prstGeom prst="line">
            <a:avLst/>
          </a:prstGeom>
          <a:noFill/>
          <a:ln w="19050">
            <a:solidFill>
              <a:srgbClr val="111111"/>
            </a:solidFill>
            <a:prstDash val="solid"/>
          </a:ln>
        </p:spPr>
        <p:txBody>
          <a:bodyPr/>
          <a:lstStyle/>
          <a:p>
            <a:endParaRPr lang="zh-CN" altLang="en-US"/>
          </a:p>
        </p:txBody>
      </p:sp>
      <p:sp>
        <p:nvSpPr>
          <p:cNvPr id="134" name="tick">
            <a:extLst>
              <a:ext uri="{FF2B5EF4-FFF2-40B4-BE49-F238E27FC236}">
                <a16:creationId xmlns:a16="http://schemas.microsoft.com/office/drawing/2014/main" id="{18FEBF5F-9DEC-43B2-A44C-B2D92B46BD0B}"/>
              </a:ext>
            </a:extLst>
          </p:cNvPr>
          <p:cNvSpPr>
            <a:spLocks noGrp="1"/>
          </p:cNvSpPr>
          <p:nvPr/>
        </p:nvSpPr>
        <p:spPr>
          <a:xfrm>
            <a:off x="1841589" y="4603750"/>
            <a:ext cx="209550" cy="0"/>
          </a:xfrm>
          <a:prstGeom prst="line">
            <a:avLst/>
          </a:prstGeom>
          <a:noFill/>
          <a:ln w="19050">
            <a:solidFill>
              <a:srgbClr val="111111"/>
            </a:solidFill>
            <a:prstDash val="solid"/>
          </a:ln>
        </p:spPr>
        <p:txBody>
          <a:bodyPr/>
          <a:lstStyle/>
          <a:p>
            <a:endParaRPr lang="zh-CN" altLang="en-US"/>
          </a:p>
        </p:txBody>
      </p:sp>
      <p:sp>
        <p:nvSpPr>
          <p:cNvPr id="135" name="tick">
            <a:extLst>
              <a:ext uri="{FF2B5EF4-FFF2-40B4-BE49-F238E27FC236}">
                <a16:creationId xmlns:a16="http://schemas.microsoft.com/office/drawing/2014/main" id="{CD8165E2-0F8B-4DB6-B75C-42ACC58BC10C}"/>
              </a:ext>
            </a:extLst>
          </p:cNvPr>
          <p:cNvSpPr>
            <a:spLocks noGrp="1"/>
          </p:cNvSpPr>
          <p:nvPr/>
        </p:nvSpPr>
        <p:spPr>
          <a:xfrm>
            <a:off x="2051139" y="4394200"/>
            <a:ext cx="0" cy="209550"/>
          </a:xfrm>
          <a:prstGeom prst="line">
            <a:avLst/>
          </a:prstGeom>
          <a:noFill/>
          <a:ln w="19050">
            <a:solidFill>
              <a:srgbClr val="111111"/>
            </a:solidFill>
            <a:prstDash val="solid"/>
          </a:ln>
        </p:spPr>
        <p:txBody>
          <a:bodyPr/>
          <a:lstStyle/>
          <a:p>
            <a:endParaRPr lang="zh-CN" altLang="en-US"/>
          </a:p>
        </p:txBody>
      </p:sp>
      <p:sp>
        <p:nvSpPr>
          <p:cNvPr id="136" name="system-mark-label">
            <a:extLst>
              <a:ext uri="{FF2B5EF4-FFF2-40B4-BE49-F238E27FC236}">
                <a16:creationId xmlns:a16="http://schemas.microsoft.com/office/drawing/2014/main" id="{2FD076D5-024D-42DE-AA5F-8616786A1DDF}"/>
              </a:ext>
            </a:extLst>
          </p:cNvPr>
          <p:cNvSpPr>
            <a:spLocks noGrp="1"/>
          </p:cNvSpPr>
          <p:nvPr/>
        </p:nvSpPr>
        <p:spPr>
          <a:xfrm>
            <a:off x="965289" y="3660775"/>
            <a:ext cx="819150" cy="266700"/>
          </a:xfrm>
          <a:prstGeom prst="rect">
            <a:avLst/>
          </a:prstGeom>
          <a:noFill/>
          <a:ln w="0">
            <a:noFill/>
            <a:prstDash val="solid"/>
          </a:ln>
        </p:spPr>
        <p:txBody>
          <a:bodyPr wrap="square" lIns="0" tIns="0" rIns="0" bIns="0" anchor="t">
            <a:normAutofit/>
          </a:bodyPr>
          <a:lstStyle/>
          <a:p>
            <a:pPr algn="ctr">
              <a:defRPr sz="1125" b="1" i="0">
                <a:solidFill>
                  <a:srgbClr val="111111"/>
                </a:solidFill>
                <a:latin typeface="Arial"/>
                <a:ea typeface="Arial"/>
                <a:cs typeface="Arial"/>
              </a:defRPr>
            </a:pPr>
            <a:r>
              <a:rPr sz="1125" b="1" i="0">
                <a:solidFill>
                  <a:srgbClr val="111111"/>
                </a:solidFill>
                <a:latin typeface="Arial"/>
                <a:ea typeface="Arial"/>
                <a:cs typeface="Arial"/>
              </a:rPr>
              <a:t>MARK</a:t>
            </a:r>
          </a:p>
        </p:txBody>
      </p:sp>
      <p:sp>
        <p:nvSpPr>
          <p:cNvPr id="137" name="system-mark-note">
            <a:extLst>
              <a:ext uri="{FF2B5EF4-FFF2-40B4-BE49-F238E27FC236}">
                <a16:creationId xmlns:a16="http://schemas.microsoft.com/office/drawing/2014/main" id="{B3633FE1-3E7E-4E73-95D8-4B58FA9EB174}"/>
              </a:ext>
            </a:extLst>
          </p:cNvPr>
          <p:cNvSpPr>
            <a:spLocks noGrp="1"/>
          </p:cNvSpPr>
          <p:nvPr/>
        </p:nvSpPr>
        <p:spPr>
          <a:xfrm>
            <a:off x="965289" y="3965575"/>
            <a:ext cx="819150" cy="209550"/>
          </a:xfrm>
          <a:prstGeom prst="rect">
            <a:avLst/>
          </a:prstGeom>
          <a:noFill/>
          <a:ln w="0">
            <a:noFill/>
            <a:prstDash val="solid"/>
          </a:ln>
        </p:spPr>
        <p:txBody>
          <a:bodyPr wrap="square" lIns="0" tIns="0" rIns="0" bIns="0" anchor="t">
            <a:normAutofit fontScale="91667" lnSpcReduction="10000"/>
          </a:bodyPr>
          <a:lstStyle/>
          <a:p>
            <a:pPr algn="ctr">
              <a:defRPr sz="750" b="0" i="0">
                <a:solidFill>
                  <a:srgbClr val="666666"/>
                </a:solidFill>
                <a:latin typeface="Microsoft YaHei"/>
                <a:ea typeface="Microsoft YaHei"/>
                <a:cs typeface="Microsoft YaHei"/>
              </a:defRPr>
            </a:pPr>
            <a:r>
              <a:rPr sz="750" b="0" i="0">
                <a:solidFill>
                  <a:srgbClr val="666666"/>
                </a:solidFill>
                <a:latin typeface="Microsoft YaHei"/>
                <a:ea typeface="Microsoft YaHei"/>
                <a:cs typeface="Microsoft YaHei"/>
              </a:rPr>
              <a:t>替换图片 · 1:1 · crop cover</a:t>
            </a:r>
          </a:p>
        </p:txBody>
      </p:sp>
      <p:sp>
        <p:nvSpPr>
          <p:cNvPr id="138" name="system-mark-chip-bg">
            <a:extLst>
              <a:ext uri="{FF2B5EF4-FFF2-40B4-BE49-F238E27FC236}">
                <a16:creationId xmlns:a16="http://schemas.microsoft.com/office/drawing/2014/main" id="{B37E7D83-847D-4236-93CD-A086E30E40EB}"/>
              </a:ext>
            </a:extLst>
          </p:cNvPr>
          <p:cNvSpPr>
            <a:spLocks noGrp="1"/>
          </p:cNvSpPr>
          <p:nvPr/>
        </p:nvSpPr>
        <p:spPr>
          <a:xfrm>
            <a:off x="850989" y="3403600"/>
            <a:ext cx="609600" cy="209550"/>
          </a:xfrm>
          <a:prstGeom prst="rect">
            <a:avLst/>
          </a:prstGeom>
          <a:solidFill>
            <a:srgbClr val="111111"/>
          </a:solidFill>
          <a:ln w="0">
            <a:noFill/>
            <a:prstDash val="solid"/>
          </a:ln>
        </p:spPr>
        <p:txBody>
          <a:bodyPr/>
          <a:lstStyle/>
          <a:p>
            <a:endParaRPr lang="zh-CN" altLang="en-US"/>
          </a:p>
        </p:txBody>
      </p:sp>
      <p:sp>
        <p:nvSpPr>
          <p:cNvPr id="139" name="system-mark-chip">
            <a:extLst>
              <a:ext uri="{FF2B5EF4-FFF2-40B4-BE49-F238E27FC236}">
                <a16:creationId xmlns:a16="http://schemas.microsoft.com/office/drawing/2014/main" id="{343CC4AD-9819-47C1-A3D4-720BAA8D3151}"/>
              </a:ext>
            </a:extLst>
          </p:cNvPr>
          <p:cNvSpPr>
            <a:spLocks noGrp="1"/>
          </p:cNvSpPr>
          <p:nvPr/>
        </p:nvSpPr>
        <p:spPr>
          <a:xfrm>
            <a:off x="917664" y="3441700"/>
            <a:ext cx="476250" cy="114300"/>
          </a:xfrm>
          <a:prstGeom prst="rect">
            <a:avLst/>
          </a:prstGeom>
          <a:noFill/>
          <a:ln w="0">
            <a:noFill/>
            <a:prstDash val="solid"/>
          </a:ln>
        </p:spPr>
        <p:txBody>
          <a:bodyPr wrap="square" lIns="0" tIns="0" rIns="0" bIns="0" anchor="t">
            <a:normAutofit/>
          </a:bodyPr>
          <a:lstStyle/>
          <a:p>
            <a:pPr algn="ctr">
              <a:defRPr sz="750" b="1" i="0">
                <a:solidFill>
                  <a:srgbClr val="F5F5F3"/>
                </a:solidFill>
                <a:latin typeface="Arial"/>
                <a:ea typeface="Arial"/>
                <a:cs typeface="Arial"/>
              </a:defRPr>
            </a:pPr>
            <a:r>
              <a:rPr sz="750" b="1" i="0">
                <a:solidFill>
                  <a:srgbClr val="F5F5F3"/>
                </a:solidFill>
                <a:latin typeface="Arial"/>
                <a:ea typeface="Arial"/>
                <a:cs typeface="Arial"/>
              </a:rPr>
              <a:t>1:1</a:t>
            </a:r>
          </a:p>
        </p:txBody>
      </p:sp>
      <p:sp>
        <p:nvSpPr>
          <p:cNvPr id="140" name="system-mark-dot">
            <a:extLst>
              <a:ext uri="{FF2B5EF4-FFF2-40B4-BE49-F238E27FC236}">
                <a16:creationId xmlns:a16="http://schemas.microsoft.com/office/drawing/2014/main" id="{8098C65C-1454-4080-AC3B-155489E96963}"/>
              </a:ext>
            </a:extLst>
          </p:cNvPr>
          <p:cNvSpPr>
            <a:spLocks noGrp="1"/>
          </p:cNvSpPr>
          <p:nvPr/>
        </p:nvSpPr>
        <p:spPr>
          <a:xfrm>
            <a:off x="1727289" y="3403600"/>
            <a:ext cx="133350" cy="133350"/>
          </a:xfrm>
          <a:prstGeom prst="ellipse">
            <a:avLst/>
          </a:prstGeom>
          <a:solidFill>
            <a:srgbClr val="111111"/>
          </a:solidFill>
          <a:ln w="0">
            <a:noFill/>
            <a:prstDash val="solid"/>
          </a:ln>
        </p:spPr>
        <p:txBody>
          <a:bodyPr/>
          <a:lstStyle/>
          <a:p>
            <a:endParaRPr lang="zh-CN" altLang="en-US"/>
          </a:p>
        </p:txBody>
      </p:sp>
      <p:sp>
        <p:nvSpPr>
          <p:cNvPr id="141" name="system-title">
            <a:extLst>
              <a:ext uri="{FF2B5EF4-FFF2-40B4-BE49-F238E27FC236}">
                <a16:creationId xmlns:a16="http://schemas.microsoft.com/office/drawing/2014/main" id="{3B5C869C-2CCD-4662-A61F-6EFA0CA9280C}"/>
              </a:ext>
            </a:extLst>
          </p:cNvPr>
          <p:cNvSpPr>
            <a:spLocks noGrp="1"/>
          </p:cNvSpPr>
          <p:nvPr/>
        </p:nvSpPr>
        <p:spPr>
          <a:xfrm>
            <a:off x="4733403" y="3138599"/>
            <a:ext cx="3276600" cy="1581151"/>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142" name="system-title-inner">
            <a:extLst>
              <a:ext uri="{FF2B5EF4-FFF2-40B4-BE49-F238E27FC236}">
                <a16:creationId xmlns:a16="http://schemas.microsoft.com/office/drawing/2014/main" id="{5D6196DE-596D-487A-9BD1-A3333C9CC9A5}"/>
              </a:ext>
            </a:extLst>
          </p:cNvPr>
          <p:cNvSpPr>
            <a:spLocks noGrp="1"/>
          </p:cNvSpPr>
          <p:nvPr/>
        </p:nvSpPr>
        <p:spPr>
          <a:xfrm>
            <a:off x="4873998" y="3195748"/>
            <a:ext cx="2983602" cy="1447783"/>
          </a:xfrm>
          <a:prstGeom prst="rect">
            <a:avLst/>
          </a:prstGeom>
          <a:noFill/>
          <a:ln w="9525">
            <a:solidFill>
              <a:srgbClr val="111111">
                <a:alpha val="10000"/>
              </a:srgbClr>
            </a:solidFill>
            <a:prstDash val="solid"/>
          </a:ln>
        </p:spPr>
        <p:txBody>
          <a:bodyPr/>
          <a:lstStyle/>
          <a:p>
            <a:endParaRPr lang="zh-CN" altLang="en-US"/>
          </a:p>
        </p:txBody>
      </p:sp>
      <p:sp>
        <p:nvSpPr>
          <p:cNvPr id="143" name="system-title-diag-1">
            <a:extLst>
              <a:ext uri="{FF2B5EF4-FFF2-40B4-BE49-F238E27FC236}">
                <a16:creationId xmlns:a16="http://schemas.microsoft.com/office/drawing/2014/main" id="{3A593D42-3039-4C4F-A501-ADE464F07C5D}"/>
              </a:ext>
            </a:extLst>
          </p:cNvPr>
          <p:cNvSpPr>
            <a:spLocks noGrp="1"/>
          </p:cNvSpPr>
          <p:nvPr/>
        </p:nvSpPr>
        <p:spPr>
          <a:xfrm>
            <a:off x="4873996" y="3195750"/>
            <a:ext cx="2983605" cy="1447798"/>
          </a:xfrm>
          <a:prstGeom prst="line">
            <a:avLst/>
          </a:prstGeom>
          <a:noFill/>
          <a:ln w="9525">
            <a:solidFill>
              <a:srgbClr val="111111">
                <a:alpha val="14000"/>
              </a:srgbClr>
            </a:solidFill>
            <a:prstDash val="solid"/>
          </a:ln>
        </p:spPr>
        <p:txBody>
          <a:bodyPr/>
          <a:lstStyle/>
          <a:p>
            <a:endParaRPr lang="zh-CN" altLang="en-US"/>
          </a:p>
        </p:txBody>
      </p:sp>
      <p:sp>
        <p:nvSpPr>
          <p:cNvPr id="144" name="system-title-diag-2">
            <a:extLst>
              <a:ext uri="{FF2B5EF4-FFF2-40B4-BE49-F238E27FC236}">
                <a16:creationId xmlns:a16="http://schemas.microsoft.com/office/drawing/2014/main" id="{BFE2E6D6-3EB8-4ED5-AC8E-BFFC1F105047}"/>
              </a:ext>
            </a:extLst>
          </p:cNvPr>
          <p:cNvSpPr>
            <a:spLocks noGrp="1"/>
          </p:cNvSpPr>
          <p:nvPr/>
        </p:nvSpPr>
        <p:spPr>
          <a:xfrm flipH="1">
            <a:off x="4873997" y="3240199"/>
            <a:ext cx="2975736" cy="1403351"/>
          </a:xfrm>
          <a:prstGeom prst="line">
            <a:avLst/>
          </a:prstGeom>
          <a:noFill/>
          <a:ln w="9525">
            <a:solidFill>
              <a:srgbClr val="111111">
                <a:alpha val="14000"/>
              </a:srgbClr>
            </a:solidFill>
            <a:prstDash val="solid"/>
          </a:ln>
        </p:spPr>
        <p:txBody>
          <a:bodyPr/>
          <a:lstStyle/>
          <a:p>
            <a:endParaRPr lang="zh-CN" altLang="en-US"/>
          </a:p>
        </p:txBody>
      </p:sp>
      <p:sp>
        <p:nvSpPr>
          <p:cNvPr id="145" name="tick">
            <a:extLst>
              <a:ext uri="{FF2B5EF4-FFF2-40B4-BE49-F238E27FC236}">
                <a16:creationId xmlns:a16="http://schemas.microsoft.com/office/drawing/2014/main" id="{A4484968-7EC1-4070-87EC-2A3A06187CBB}"/>
              </a:ext>
            </a:extLst>
          </p:cNvPr>
          <p:cNvSpPr>
            <a:spLocks noGrp="1"/>
          </p:cNvSpPr>
          <p:nvPr/>
        </p:nvSpPr>
        <p:spPr>
          <a:xfrm>
            <a:off x="4731883" y="3141774"/>
            <a:ext cx="209550" cy="0"/>
          </a:xfrm>
          <a:prstGeom prst="line">
            <a:avLst/>
          </a:prstGeom>
          <a:noFill/>
          <a:ln w="19050">
            <a:solidFill>
              <a:srgbClr val="111111"/>
            </a:solidFill>
            <a:prstDash val="solid"/>
          </a:ln>
        </p:spPr>
        <p:txBody>
          <a:bodyPr/>
          <a:lstStyle/>
          <a:p>
            <a:endParaRPr lang="zh-CN" altLang="en-US"/>
          </a:p>
        </p:txBody>
      </p:sp>
      <p:sp>
        <p:nvSpPr>
          <p:cNvPr id="146" name="tick">
            <a:extLst>
              <a:ext uri="{FF2B5EF4-FFF2-40B4-BE49-F238E27FC236}">
                <a16:creationId xmlns:a16="http://schemas.microsoft.com/office/drawing/2014/main" id="{B56F8D3E-9971-4493-AE8E-07B44FF808CD}"/>
              </a:ext>
            </a:extLst>
          </p:cNvPr>
          <p:cNvSpPr>
            <a:spLocks noGrp="1"/>
          </p:cNvSpPr>
          <p:nvPr/>
        </p:nvSpPr>
        <p:spPr>
          <a:xfrm>
            <a:off x="4731883" y="3141774"/>
            <a:ext cx="0" cy="209550"/>
          </a:xfrm>
          <a:prstGeom prst="line">
            <a:avLst/>
          </a:prstGeom>
          <a:noFill/>
          <a:ln w="19050">
            <a:solidFill>
              <a:srgbClr val="111111"/>
            </a:solidFill>
            <a:prstDash val="solid"/>
          </a:ln>
        </p:spPr>
        <p:txBody>
          <a:bodyPr/>
          <a:lstStyle/>
          <a:p>
            <a:endParaRPr lang="zh-CN" altLang="en-US"/>
          </a:p>
        </p:txBody>
      </p:sp>
      <p:sp>
        <p:nvSpPr>
          <p:cNvPr id="147" name="tick">
            <a:extLst>
              <a:ext uri="{FF2B5EF4-FFF2-40B4-BE49-F238E27FC236}">
                <a16:creationId xmlns:a16="http://schemas.microsoft.com/office/drawing/2014/main" id="{9D9B57C1-986F-45CB-B8FD-C75BF6E852AF}"/>
              </a:ext>
            </a:extLst>
          </p:cNvPr>
          <p:cNvSpPr>
            <a:spLocks noGrp="1"/>
          </p:cNvSpPr>
          <p:nvPr/>
        </p:nvSpPr>
        <p:spPr>
          <a:xfrm>
            <a:off x="7800453" y="3139135"/>
            <a:ext cx="209550" cy="0"/>
          </a:xfrm>
          <a:prstGeom prst="line">
            <a:avLst/>
          </a:prstGeom>
          <a:noFill/>
          <a:ln w="19050">
            <a:solidFill>
              <a:srgbClr val="111111"/>
            </a:solidFill>
            <a:prstDash val="solid"/>
          </a:ln>
        </p:spPr>
        <p:txBody>
          <a:bodyPr/>
          <a:lstStyle/>
          <a:p>
            <a:endParaRPr lang="zh-CN" altLang="en-US"/>
          </a:p>
        </p:txBody>
      </p:sp>
      <p:sp>
        <p:nvSpPr>
          <p:cNvPr id="148" name="tick">
            <a:extLst>
              <a:ext uri="{FF2B5EF4-FFF2-40B4-BE49-F238E27FC236}">
                <a16:creationId xmlns:a16="http://schemas.microsoft.com/office/drawing/2014/main" id="{2A2E46F0-0D90-44C7-B897-1F3646839A47}"/>
              </a:ext>
            </a:extLst>
          </p:cNvPr>
          <p:cNvSpPr>
            <a:spLocks noGrp="1"/>
          </p:cNvSpPr>
          <p:nvPr/>
        </p:nvSpPr>
        <p:spPr>
          <a:xfrm>
            <a:off x="8000477" y="3139135"/>
            <a:ext cx="0" cy="209550"/>
          </a:xfrm>
          <a:prstGeom prst="line">
            <a:avLst/>
          </a:prstGeom>
          <a:noFill/>
          <a:ln w="19050">
            <a:solidFill>
              <a:srgbClr val="111111"/>
            </a:solidFill>
            <a:prstDash val="solid"/>
          </a:ln>
        </p:spPr>
        <p:txBody>
          <a:bodyPr/>
          <a:lstStyle/>
          <a:p>
            <a:endParaRPr lang="zh-CN" altLang="en-US"/>
          </a:p>
        </p:txBody>
      </p:sp>
      <p:sp>
        <p:nvSpPr>
          <p:cNvPr id="149" name="tick">
            <a:extLst>
              <a:ext uri="{FF2B5EF4-FFF2-40B4-BE49-F238E27FC236}">
                <a16:creationId xmlns:a16="http://schemas.microsoft.com/office/drawing/2014/main" id="{6655C5B9-AAA1-4631-B9A6-17EFAB6FA2B6}"/>
              </a:ext>
            </a:extLst>
          </p:cNvPr>
          <p:cNvSpPr>
            <a:spLocks noGrp="1"/>
          </p:cNvSpPr>
          <p:nvPr/>
        </p:nvSpPr>
        <p:spPr>
          <a:xfrm>
            <a:off x="4731883" y="4716574"/>
            <a:ext cx="209550" cy="0"/>
          </a:xfrm>
          <a:prstGeom prst="line">
            <a:avLst/>
          </a:prstGeom>
          <a:noFill/>
          <a:ln w="19050">
            <a:solidFill>
              <a:srgbClr val="111111"/>
            </a:solidFill>
            <a:prstDash val="solid"/>
          </a:ln>
        </p:spPr>
        <p:txBody>
          <a:bodyPr/>
          <a:lstStyle/>
          <a:p>
            <a:endParaRPr lang="zh-CN" altLang="en-US"/>
          </a:p>
        </p:txBody>
      </p:sp>
      <p:sp>
        <p:nvSpPr>
          <p:cNvPr id="150" name="tick">
            <a:extLst>
              <a:ext uri="{FF2B5EF4-FFF2-40B4-BE49-F238E27FC236}">
                <a16:creationId xmlns:a16="http://schemas.microsoft.com/office/drawing/2014/main" id="{DFDAF564-C0BB-44FB-A273-FAF1A8C8BCD7}"/>
              </a:ext>
            </a:extLst>
          </p:cNvPr>
          <p:cNvSpPr>
            <a:spLocks noGrp="1"/>
          </p:cNvSpPr>
          <p:nvPr/>
        </p:nvSpPr>
        <p:spPr>
          <a:xfrm>
            <a:off x="4731883" y="4507024"/>
            <a:ext cx="0" cy="209550"/>
          </a:xfrm>
          <a:prstGeom prst="line">
            <a:avLst/>
          </a:prstGeom>
          <a:noFill/>
          <a:ln w="19050">
            <a:solidFill>
              <a:srgbClr val="111111"/>
            </a:solidFill>
            <a:prstDash val="solid"/>
          </a:ln>
        </p:spPr>
        <p:txBody>
          <a:bodyPr/>
          <a:lstStyle/>
          <a:p>
            <a:endParaRPr lang="zh-CN" altLang="en-US"/>
          </a:p>
        </p:txBody>
      </p:sp>
      <p:sp>
        <p:nvSpPr>
          <p:cNvPr id="151" name="tick">
            <a:extLst>
              <a:ext uri="{FF2B5EF4-FFF2-40B4-BE49-F238E27FC236}">
                <a16:creationId xmlns:a16="http://schemas.microsoft.com/office/drawing/2014/main" id="{286CB16B-0FD9-41AC-B573-AA32824F4947}"/>
              </a:ext>
            </a:extLst>
          </p:cNvPr>
          <p:cNvSpPr>
            <a:spLocks noGrp="1"/>
          </p:cNvSpPr>
          <p:nvPr/>
        </p:nvSpPr>
        <p:spPr>
          <a:xfrm>
            <a:off x="7807597" y="4719749"/>
            <a:ext cx="209550" cy="0"/>
          </a:xfrm>
          <a:prstGeom prst="line">
            <a:avLst/>
          </a:prstGeom>
          <a:noFill/>
          <a:ln w="19050">
            <a:solidFill>
              <a:srgbClr val="111111"/>
            </a:solidFill>
            <a:prstDash val="solid"/>
          </a:ln>
        </p:spPr>
        <p:txBody>
          <a:bodyPr/>
          <a:lstStyle/>
          <a:p>
            <a:endParaRPr lang="zh-CN" altLang="en-US"/>
          </a:p>
        </p:txBody>
      </p:sp>
      <p:sp>
        <p:nvSpPr>
          <p:cNvPr id="152" name="tick">
            <a:extLst>
              <a:ext uri="{FF2B5EF4-FFF2-40B4-BE49-F238E27FC236}">
                <a16:creationId xmlns:a16="http://schemas.microsoft.com/office/drawing/2014/main" id="{31C4DD59-0525-40DF-A4C6-B5BE8D88AC8C}"/>
              </a:ext>
            </a:extLst>
          </p:cNvPr>
          <p:cNvSpPr>
            <a:spLocks noGrp="1"/>
          </p:cNvSpPr>
          <p:nvPr/>
        </p:nvSpPr>
        <p:spPr>
          <a:xfrm>
            <a:off x="8007621" y="4514962"/>
            <a:ext cx="0" cy="209550"/>
          </a:xfrm>
          <a:prstGeom prst="line">
            <a:avLst/>
          </a:prstGeom>
          <a:noFill/>
          <a:ln w="19050">
            <a:solidFill>
              <a:srgbClr val="111111"/>
            </a:solidFill>
            <a:prstDash val="solid"/>
          </a:ln>
        </p:spPr>
        <p:txBody>
          <a:bodyPr/>
          <a:lstStyle/>
          <a:p>
            <a:endParaRPr lang="zh-CN" altLang="en-US"/>
          </a:p>
        </p:txBody>
      </p:sp>
      <p:sp>
        <p:nvSpPr>
          <p:cNvPr id="155" name="system-title-chip-bg">
            <a:extLst>
              <a:ext uri="{FF2B5EF4-FFF2-40B4-BE49-F238E27FC236}">
                <a16:creationId xmlns:a16="http://schemas.microsoft.com/office/drawing/2014/main" id="{3AA0CE0E-EB95-4BC9-A75C-CF35814ACFCF}"/>
              </a:ext>
            </a:extLst>
          </p:cNvPr>
          <p:cNvSpPr>
            <a:spLocks noGrp="1"/>
          </p:cNvSpPr>
          <p:nvPr/>
        </p:nvSpPr>
        <p:spPr>
          <a:xfrm>
            <a:off x="4873997" y="3243375"/>
            <a:ext cx="609600" cy="209550"/>
          </a:xfrm>
          <a:prstGeom prst="rect">
            <a:avLst/>
          </a:prstGeom>
          <a:solidFill>
            <a:srgbClr val="111111"/>
          </a:solidFill>
          <a:ln w="0">
            <a:noFill/>
            <a:prstDash val="solid"/>
          </a:ln>
        </p:spPr>
        <p:txBody>
          <a:bodyPr/>
          <a:lstStyle/>
          <a:p>
            <a:endParaRPr lang="zh-CN" altLang="en-US"/>
          </a:p>
        </p:txBody>
      </p:sp>
      <p:sp>
        <p:nvSpPr>
          <p:cNvPr id="156" name="system-title-chip">
            <a:extLst>
              <a:ext uri="{FF2B5EF4-FFF2-40B4-BE49-F238E27FC236}">
                <a16:creationId xmlns:a16="http://schemas.microsoft.com/office/drawing/2014/main" id="{C5218F21-0BC6-43A5-9627-C5215E6534DC}"/>
              </a:ext>
            </a:extLst>
          </p:cNvPr>
          <p:cNvSpPr>
            <a:spLocks noGrp="1"/>
          </p:cNvSpPr>
          <p:nvPr/>
        </p:nvSpPr>
        <p:spPr>
          <a:xfrm>
            <a:off x="4940672" y="3281475"/>
            <a:ext cx="476250" cy="114300"/>
          </a:xfrm>
          <a:prstGeom prst="rect">
            <a:avLst/>
          </a:prstGeom>
          <a:noFill/>
          <a:ln w="0">
            <a:noFill/>
            <a:prstDash val="solid"/>
          </a:ln>
        </p:spPr>
        <p:txBody>
          <a:bodyPr wrap="square" lIns="0" tIns="0" rIns="0" bIns="0" anchor="t">
            <a:normAutofit/>
          </a:bodyPr>
          <a:lstStyle/>
          <a:p>
            <a:pPr algn="ctr">
              <a:defRPr sz="750" b="1" i="0">
                <a:solidFill>
                  <a:srgbClr val="F5F5F3"/>
                </a:solidFill>
                <a:latin typeface="Arial"/>
                <a:ea typeface="Arial"/>
                <a:cs typeface="Arial"/>
              </a:defRPr>
            </a:pPr>
            <a:r>
              <a:rPr sz="750" b="1" i="0">
                <a:solidFill>
                  <a:srgbClr val="F5F5F3"/>
                </a:solidFill>
                <a:latin typeface="Arial"/>
                <a:ea typeface="Arial"/>
                <a:cs typeface="Arial"/>
              </a:rPr>
              <a:t>2.06:1</a:t>
            </a:r>
          </a:p>
        </p:txBody>
      </p:sp>
      <p:sp>
        <p:nvSpPr>
          <p:cNvPr id="157" name="system-title-dot">
            <a:extLst>
              <a:ext uri="{FF2B5EF4-FFF2-40B4-BE49-F238E27FC236}">
                <a16:creationId xmlns:a16="http://schemas.microsoft.com/office/drawing/2014/main" id="{B06B5869-278A-4249-AF4B-7D3376777090}"/>
              </a:ext>
            </a:extLst>
          </p:cNvPr>
          <p:cNvSpPr>
            <a:spLocks noGrp="1"/>
          </p:cNvSpPr>
          <p:nvPr/>
        </p:nvSpPr>
        <p:spPr>
          <a:xfrm>
            <a:off x="7676628" y="3214801"/>
            <a:ext cx="133350" cy="133350"/>
          </a:xfrm>
          <a:prstGeom prst="ellipse">
            <a:avLst/>
          </a:prstGeom>
          <a:solidFill>
            <a:srgbClr val="111111"/>
          </a:solidFill>
          <a:ln w="0">
            <a:noFill/>
            <a:prstDash val="solid"/>
          </a:ln>
        </p:spPr>
        <p:txBody>
          <a:bodyPr/>
          <a:lstStyle/>
          <a:p>
            <a:endParaRPr lang="zh-CN" altLang="en-US"/>
          </a:p>
        </p:txBody>
      </p:sp>
      <p:sp>
        <p:nvSpPr>
          <p:cNvPr id="160" name="accent-bar">
            <a:extLst>
              <a:ext uri="{FF2B5EF4-FFF2-40B4-BE49-F238E27FC236}">
                <a16:creationId xmlns:a16="http://schemas.microsoft.com/office/drawing/2014/main" id="{B4D2B612-CA19-4805-82BD-AF3A292C1CF5}"/>
              </a:ext>
            </a:extLst>
          </p:cNvPr>
          <p:cNvSpPr>
            <a:spLocks noGrp="1"/>
          </p:cNvSpPr>
          <p:nvPr/>
        </p:nvSpPr>
        <p:spPr>
          <a:xfrm>
            <a:off x="723900" y="3009900"/>
            <a:ext cx="952500" cy="76200"/>
          </a:xfrm>
          <a:prstGeom prst="rect">
            <a:avLst/>
          </a:prstGeom>
          <a:solidFill>
            <a:srgbClr val="E8FF2A"/>
          </a:solidFill>
          <a:ln w="0">
            <a:noFill/>
            <a:prstDash val="solid"/>
          </a:ln>
        </p:spPr>
        <p:txBody>
          <a:bodyPr/>
          <a:lstStyle/>
          <a:p>
            <a:endParaRPr lang="zh-CN" altLang="en-US"/>
          </a:p>
        </p:txBody>
      </p:sp>
      <p:sp>
        <p:nvSpPr>
          <p:cNvPr id="161" name="accent-bar-tail">
            <a:extLst>
              <a:ext uri="{FF2B5EF4-FFF2-40B4-BE49-F238E27FC236}">
                <a16:creationId xmlns:a16="http://schemas.microsoft.com/office/drawing/2014/main" id="{4264B4A6-4742-4018-8A66-DB569454F2A0}"/>
              </a:ext>
            </a:extLst>
          </p:cNvPr>
          <p:cNvSpPr>
            <a:spLocks noGrp="1"/>
          </p:cNvSpPr>
          <p:nvPr/>
        </p:nvSpPr>
        <p:spPr>
          <a:xfrm>
            <a:off x="1733550" y="3009900"/>
            <a:ext cx="190500" cy="76200"/>
          </a:xfrm>
          <a:prstGeom prst="rect">
            <a:avLst/>
          </a:prstGeom>
          <a:solidFill>
            <a:srgbClr val="111111"/>
          </a:solidFill>
          <a:ln w="0">
            <a:noFill/>
            <a:prstDash val="solid"/>
          </a:ln>
        </p:spPr>
        <p:txBody>
          <a:bodyPr/>
          <a:lstStyle/>
          <a:p>
            <a:endParaRPr lang="zh-CN" altLang="en-US"/>
          </a:p>
        </p:txBody>
      </p:sp>
      <p:sp>
        <p:nvSpPr>
          <p:cNvPr id="162" name="accent-bar-dot">
            <a:extLst>
              <a:ext uri="{FF2B5EF4-FFF2-40B4-BE49-F238E27FC236}">
                <a16:creationId xmlns:a16="http://schemas.microsoft.com/office/drawing/2014/main" id="{F16C3579-A15F-4979-92C2-392B516DC128}"/>
              </a:ext>
            </a:extLst>
          </p:cNvPr>
          <p:cNvSpPr>
            <a:spLocks noGrp="1"/>
          </p:cNvSpPr>
          <p:nvPr/>
        </p:nvSpPr>
        <p:spPr>
          <a:xfrm>
            <a:off x="1981200" y="3009900"/>
            <a:ext cx="76200" cy="76200"/>
          </a:xfrm>
          <a:prstGeom prst="rect">
            <a:avLst/>
          </a:prstGeom>
          <a:solidFill>
            <a:srgbClr val="FF2A2A"/>
          </a:solidFill>
          <a:ln w="0">
            <a:noFill/>
            <a:prstDash val="solid"/>
          </a:ln>
        </p:spPr>
        <p:txBody>
          <a:bodyPr/>
          <a:lstStyle/>
          <a:p>
            <a:endParaRPr lang="zh-CN" altLang="en-US"/>
          </a:p>
        </p:txBody>
      </p:sp>
      <p:pic>
        <p:nvPicPr>
          <p:cNvPr id="164" name="图片 163">
            <a:extLst>
              <a:ext uri="{FF2B5EF4-FFF2-40B4-BE49-F238E27FC236}">
                <a16:creationId xmlns:a16="http://schemas.microsoft.com/office/drawing/2014/main" id="{A2E9B658-8E2D-1373-0823-74F577974D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4749" y="3191591"/>
            <a:ext cx="3088703" cy="1463272"/>
          </a:xfrm>
          <a:prstGeom prst="rect">
            <a:avLst/>
          </a:prstGeom>
          <a:effectLst>
            <a:outerShdw blurRad="50800" dist="38100" dir="2700000" algn="tl" rotWithShape="0">
              <a:prstClr val="black">
                <a:alpha val="40000"/>
              </a:prstClr>
            </a:outerShdw>
          </a:effectLst>
        </p:spPr>
      </p:pic>
      <p:pic>
        <p:nvPicPr>
          <p:cNvPr id="165" name="图片 164">
            <a:extLst>
              <a:ext uri="{FF2B5EF4-FFF2-40B4-BE49-F238E27FC236}">
                <a16:creationId xmlns:a16="http://schemas.microsoft.com/office/drawing/2014/main" id="{C7651C3D-4CF0-2D4F-3E84-C6941D591B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2529" y="628606"/>
            <a:ext cx="6019799" cy="2248211"/>
          </a:xfrm>
          <a:prstGeom prst="rect">
            <a:avLst/>
          </a:prstGeom>
          <a:effectLst>
            <a:outerShdw blurRad="50800" dist="38100" dir="2700000" algn="tl" rotWithShape="0">
              <a:prstClr val="black">
                <a:alpha val="40000"/>
              </a:prstClr>
            </a:outerShdw>
          </a:effectLst>
        </p:spPr>
      </p:pic>
      <p:sp>
        <p:nvSpPr>
          <p:cNvPr id="166" name="system-mark">
            <a:extLst>
              <a:ext uri="{FF2B5EF4-FFF2-40B4-BE49-F238E27FC236}">
                <a16:creationId xmlns:a16="http://schemas.microsoft.com/office/drawing/2014/main" id="{7D6D7718-380C-6524-A061-4655F39CA5AF}"/>
              </a:ext>
            </a:extLst>
          </p:cNvPr>
          <p:cNvSpPr>
            <a:spLocks noGrp="1"/>
          </p:cNvSpPr>
          <p:nvPr/>
        </p:nvSpPr>
        <p:spPr>
          <a:xfrm>
            <a:off x="673994" y="5105400"/>
            <a:ext cx="1352550" cy="1352550"/>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167" name="system-mark-inner">
            <a:extLst>
              <a:ext uri="{FF2B5EF4-FFF2-40B4-BE49-F238E27FC236}">
                <a16:creationId xmlns:a16="http://schemas.microsoft.com/office/drawing/2014/main" id="{77AA6156-47E1-1B54-7E42-18B1AAD53DEE}"/>
              </a:ext>
            </a:extLst>
          </p:cNvPr>
          <p:cNvSpPr>
            <a:spLocks noGrp="1"/>
          </p:cNvSpPr>
          <p:nvPr/>
        </p:nvSpPr>
        <p:spPr>
          <a:xfrm>
            <a:off x="769244" y="5200650"/>
            <a:ext cx="1162050" cy="1162050"/>
          </a:xfrm>
          <a:prstGeom prst="rect">
            <a:avLst/>
          </a:prstGeom>
          <a:noFill/>
          <a:ln w="9525">
            <a:solidFill>
              <a:srgbClr val="111111">
                <a:alpha val="10000"/>
              </a:srgbClr>
            </a:solidFill>
            <a:prstDash val="solid"/>
          </a:ln>
        </p:spPr>
        <p:txBody>
          <a:bodyPr/>
          <a:lstStyle/>
          <a:p>
            <a:endParaRPr lang="zh-CN" altLang="en-US"/>
          </a:p>
        </p:txBody>
      </p:sp>
      <p:sp>
        <p:nvSpPr>
          <p:cNvPr id="168" name="system-mark-diag-1">
            <a:extLst>
              <a:ext uri="{FF2B5EF4-FFF2-40B4-BE49-F238E27FC236}">
                <a16:creationId xmlns:a16="http://schemas.microsoft.com/office/drawing/2014/main" id="{20D53411-3E87-DB72-941D-D6552B9009AF}"/>
              </a:ext>
            </a:extLst>
          </p:cNvPr>
          <p:cNvSpPr>
            <a:spLocks noGrp="1"/>
          </p:cNvSpPr>
          <p:nvPr/>
        </p:nvSpPr>
        <p:spPr>
          <a:xfrm>
            <a:off x="883544" y="5314950"/>
            <a:ext cx="933450" cy="933450"/>
          </a:xfrm>
          <a:prstGeom prst="line">
            <a:avLst/>
          </a:prstGeom>
          <a:noFill/>
          <a:ln w="9525">
            <a:solidFill>
              <a:srgbClr val="111111">
                <a:alpha val="14000"/>
              </a:srgbClr>
            </a:solidFill>
            <a:prstDash val="solid"/>
          </a:ln>
        </p:spPr>
        <p:txBody>
          <a:bodyPr/>
          <a:lstStyle/>
          <a:p>
            <a:endParaRPr lang="zh-CN" altLang="en-US"/>
          </a:p>
        </p:txBody>
      </p:sp>
      <p:sp>
        <p:nvSpPr>
          <p:cNvPr id="169" name="system-mark-diag-2">
            <a:extLst>
              <a:ext uri="{FF2B5EF4-FFF2-40B4-BE49-F238E27FC236}">
                <a16:creationId xmlns:a16="http://schemas.microsoft.com/office/drawing/2014/main" id="{3F5A9111-28CB-C1EF-C15B-0A4517BB4FB2}"/>
              </a:ext>
            </a:extLst>
          </p:cNvPr>
          <p:cNvSpPr>
            <a:spLocks noGrp="1"/>
          </p:cNvSpPr>
          <p:nvPr/>
        </p:nvSpPr>
        <p:spPr>
          <a:xfrm>
            <a:off x="1816994" y="5314950"/>
            <a:ext cx="0" cy="933450"/>
          </a:xfrm>
          <a:prstGeom prst="line">
            <a:avLst/>
          </a:prstGeom>
          <a:noFill/>
          <a:ln w="9525">
            <a:solidFill>
              <a:srgbClr val="111111">
                <a:alpha val="14000"/>
              </a:srgbClr>
            </a:solidFill>
            <a:prstDash val="solid"/>
          </a:ln>
        </p:spPr>
        <p:txBody>
          <a:bodyPr/>
          <a:lstStyle/>
          <a:p>
            <a:endParaRPr lang="zh-CN" altLang="en-US"/>
          </a:p>
        </p:txBody>
      </p:sp>
      <p:sp>
        <p:nvSpPr>
          <p:cNvPr id="170" name="tick">
            <a:extLst>
              <a:ext uri="{FF2B5EF4-FFF2-40B4-BE49-F238E27FC236}">
                <a16:creationId xmlns:a16="http://schemas.microsoft.com/office/drawing/2014/main" id="{07F78492-82ED-9AE4-ED19-A9746B0BD440}"/>
              </a:ext>
            </a:extLst>
          </p:cNvPr>
          <p:cNvSpPr>
            <a:spLocks noGrp="1"/>
          </p:cNvSpPr>
          <p:nvPr/>
        </p:nvSpPr>
        <p:spPr>
          <a:xfrm>
            <a:off x="673994" y="5105400"/>
            <a:ext cx="209550" cy="0"/>
          </a:xfrm>
          <a:prstGeom prst="line">
            <a:avLst/>
          </a:prstGeom>
          <a:noFill/>
          <a:ln w="19050">
            <a:solidFill>
              <a:srgbClr val="111111"/>
            </a:solidFill>
            <a:prstDash val="solid"/>
          </a:ln>
        </p:spPr>
        <p:txBody>
          <a:bodyPr/>
          <a:lstStyle/>
          <a:p>
            <a:endParaRPr lang="zh-CN" altLang="en-US"/>
          </a:p>
        </p:txBody>
      </p:sp>
      <p:sp>
        <p:nvSpPr>
          <p:cNvPr id="171" name="tick">
            <a:extLst>
              <a:ext uri="{FF2B5EF4-FFF2-40B4-BE49-F238E27FC236}">
                <a16:creationId xmlns:a16="http://schemas.microsoft.com/office/drawing/2014/main" id="{BF2155F7-FDC6-AF73-E339-24D26D602726}"/>
              </a:ext>
            </a:extLst>
          </p:cNvPr>
          <p:cNvSpPr>
            <a:spLocks noGrp="1"/>
          </p:cNvSpPr>
          <p:nvPr/>
        </p:nvSpPr>
        <p:spPr>
          <a:xfrm>
            <a:off x="673994" y="5105400"/>
            <a:ext cx="0" cy="209550"/>
          </a:xfrm>
          <a:prstGeom prst="line">
            <a:avLst/>
          </a:prstGeom>
          <a:noFill/>
          <a:ln w="19050">
            <a:solidFill>
              <a:srgbClr val="111111"/>
            </a:solidFill>
            <a:prstDash val="solid"/>
          </a:ln>
        </p:spPr>
        <p:txBody>
          <a:bodyPr/>
          <a:lstStyle/>
          <a:p>
            <a:endParaRPr lang="zh-CN" altLang="en-US"/>
          </a:p>
        </p:txBody>
      </p:sp>
      <p:sp>
        <p:nvSpPr>
          <p:cNvPr id="172" name="tick">
            <a:extLst>
              <a:ext uri="{FF2B5EF4-FFF2-40B4-BE49-F238E27FC236}">
                <a16:creationId xmlns:a16="http://schemas.microsoft.com/office/drawing/2014/main" id="{7D0342C0-59B8-5548-CFBD-A5E47F1302CF}"/>
              </a:ext>
            </a:extLst>
          </p:cNvPr>
          <p:cNvSpPr>
            <a:spLocks noGrp="1"/>
          </p:cNvSpPr>
          <p:nvPr/>
        </p:nvSpPr>
        <p:spPr>
          <a:xfrm>
            <a:off x="1816994" y="5105400"/>
            <a:ext cx="209550" cy="0"/>
          </a:xfrm>
          <a:prstGeom prst="line">
            <a:avLst/>
          </a:prstGeom>
          <a:noFill/>
          <a:ln w="19050">
            <a:solidFill>
              <a:srgbClr val="111111"/>
            </a:solidFill>
            <a:prstDash val="solid"/>
          </a:ln>
        </p:spPr>
        <p:txBody>
          <a:bodyPr/>
          <a:lstStyle/>
          <a:p>
            <a:endParaRPr lang="zh-CN" altLang="en-US"/>
          </a:p>
        </p:txBody>
      </p:sp>
      <p:sp>
        <p:nvSpPr>
          <p:cNvPr id="173" name="tick">
            <a:extLst>
              <a:ext uri="{FF2B5EF4-FFF2-40B4-BE49-F238E27FC236}">
                <a16:creationId xmlns:a16="http://schemas.microsoft.com/office/drawing/2014/main" id="{612F9017-F799-F081-BA81-D344E64B47EC}"/>
              </a:ext>
            </a:extLst>
          </p:cNvPr>
          <p:cNvSpPr>
            <a:spLocks noGrp="1"/>
          </p:cNvSpPr>
          <p:nvPr/>
        </p:nvSpPr>
        <p:spPr>
          <a:xfrm>
            <a:off x="2026544" y="5105400"/>
            <a:ext cx="0" cy="209550"/>
          </a:xfrm>
          <a:prstGeom prst="line">
            <a:avLst/>
          </a:prstGeom>
          <a:noFill/>
          <a:ln w="19050">
            <a:solidFill>
              <a:srgbClr val="111111"/>
            </a:solidFill>
            <a:prstDash val="solid"/>
          </a:ln>
        </p:spPr>
        <p:txBody>
          <a:bodyPr/>
          <a:lstStyle/>
          <a:p>
            <a:endParaRPr lang="zh-CN" altLang="en-US"/>
          </a:p>
        </p:txBody>
      </p:sp>
      <p:sp>
        <p:nvSpPr>
          <p:cNvPr id="174" name="tick">
            <a:extLst>
              <a:ext uri="{FF2B5EF4-FFF2-40B4-BE49-F238E27FC236}">
                <a16:creationId xmlns:a16="http://schemas.microsoft.com/office/drawing/2014/main" id="{9BA30601-BB5A-CA27-B01A-C45B6B99E790}"/>
              </a:ext>
            </a:extLst>
          </p:cNvPr>
          <p:cNvSpPr>
            <a:spLocks noGrp="1"/>
          </p:cNvSpPr>
          <p:nvPr/>
        </p:nvSpPr>
        <p:spPr>
          <a:xfrm>
            <a:off x="673994" y="6457950"/>
            <a:ext cx="209550" cy="0"/>
          </a:xfrm>
          <a:prstGeom prst="line">
            <a:avLst/>
          </a:prstGeom>
          <a:noFill/>
          <a:ln w="19050">
            <a:solidFill>
              <a:srgbClr val="111111"/>
            </a:solidFill>
            <a:prstDash val="solid"/>
          </a:ln>
        </p:spPr>
        <p:txBody>
          <a:bodyPr/>
          <a:lstStyle/>
          <a:p>
            <a:endParaRPr lang="zh-CN" altLang="en-US"/>
          </a:p>
        </p:txBody>
      </p:sp>
      <p:sp>
        <p:nvSpPr>
          <p:cNvPr id="175" name="tick">
            <a:extLst>
              <a:ext uri="{FF2B5EF4-FFF2-40B4-BE49-F238E27FC236}">
                <a16:creationId xmlns:a16="http://schemas.microsoft.com/office/drawing/2014/main" id="{8B3BC6E8-3B1E-25E3-D3BB-6112C6AA5C22}"/>
              </a:ext>
            </a:extLst>
          </p:cNvPr>
          <p:cNvSpPr>
            <a:spLocks noGrp="1"/>
          </p:cNvSpPr>
          <p:nvPr/>
        </p:nvSpPr>
        <p:spPr>
          <a:xfrm>
            <a:off x="673994" y="6248400"/>
            <a:ext cx="0" cy="209550"/>
          </a:xfrm>
          <a:prstGeom prst="line">
            <a:avLst/>
          </a:prstGeom>
          <a:noFill/>
          <a:ln w="19050">
            <a:solidFill>
              <a:srgbClr val="111111"/>
            </a:solidFill>
            <a:prstDash val="solid"/>
          </a:ln>
        </p:spPr>
        <p:txBody>
          <a:bodyPr/>
          <a:lstStyle/>
          <a:p>
            <a:endParaRPr lang="zh-CN" altLang="en-US"/>
          </a:p>
        </p:txBody>
      </p:sp>
      <p:sp>
        <p:nvSpPr>
          <p:cNvPr id="176" name="tick">
            <a:extLst>
              <a:ext uri="{FF2B5EF4-FFF2-40B4-BE49-F238E27FC236}">
                <a16:creationId xmlns:a16="http://schemas.microsoft.com/office/drawing/2014/main" id="{C0FDE20C-F42E-34C9-6B0E-94F6C78D5DE2}"/>
              </a:ext>
            </a:extLst>
          </p:cNvPr>
          <p:cNvSpPr>
            <a:spLocks noGrp="1"/>
          </p:cNvSpPr>
          <p:nvPr/>
        </p:nvSpPr>
        <p:spPr>
          <a:xfrm>
            <a:off x="1816994" y="6457950"/>
            <a:ext cx="209550" cy="0"/>
          </a:xfrm>
          <a:prstGeom prst="line">
            <a:avLst/>
          </a:prstGeom>
          <a:noFill/>
          <a:ln w="19050">
            <a:solidFill>
              <a:srgbClr val="111111"/>
            </a:solidFill>
            <a:prstDash val="solid"/>
          </a:ln>
        </p:spPr>
        <p:txBody>
          <a:bodyPr/>
          <a:lstStyle/>
          <a:p>
            <a:endParaRPr lang="zh-CN" altLang="en-US"/>
          </a:p>
        </p:txBody>
      </p:sp>
      <p:sp>
        <p:nvSpPr>
          <p:cNvPr id="177" name="tick">
            <a:extLst>
              <a:ext uri="{FF2B5EF4-FFF2-40B4-BE49-F238E27FC236}">
                <a16:creationId xmlns:a16="http://schemas.microsoft.com/office/drawing/2014/main" id="{9AC642E4-CA62-14BD-79BC-16FC56461EF4}"/>
              </a:ext>
            </a:extLst>
          </p:cNvPr>
          <p:cNvSpPr>
            <a:spLocks noGrp="1"/>
          </p:cNvSpPr>
          <p:nvPr/>
        </p:nvSpPr>
        <p:spPr>
          <a:xfrm>
            <a:off x="2026544" y="6248400"/>
            <a:ext cx="0" cy="209550"/>
          </a:xfrm>
          <a:prstGeom prst="line">
            <a:avLst/>
          </a:prstGeom>
          <a:noFill/>
          <a:ln w="19050">
            <a:solidFill>
              <a:srgbClr val="111111"/>
            </a:solidFill>
            <a:prstDash val="solid"/>
          </a:ln>
        </p:spPr>
        <p:txBody>
          <a:bodyPr/>
          <a:lstStyle/>
          <a:p>
            <a:endParaRPr lang="zh-CN" altLang="en-US"/>
          </a:p>
        </p:txBody>
      </p:sp>
      <p:sp>
        <p:nvSpPr>
          <p:cNvPr id="178" name="system-mark-label">
            <a:extLst>
              <a:ext uri="{FF2B5EF4-FFF2-40B4-BE49-F238E27FC236}">
                <a16:creationId xmlns:a16="http://schemas.microsoft.com/office/drawing/2014/main" id="{54C9B364-8B32-5A21-0343-97F12BF7D06C}"/>
              </a:ext>
            </a:extLst>
          </p:cNvPr>
          <p:cNvSpPr>
            <a:spLocks noGrp="1"/>
          </p:cNvSpPr>
          <p:nvPr/>
        </p:nvSpPr>
        <p:spPr>
          <a:xfrm>
            <a:off x="940694" y="5514975"/>
            <a:ext cx="819150" cy="266700"/>
          </a:xfrm>
          <a:prstGeom prst="rect">
            <a:avLst/>
          </a:prstGeom>
          <a:noFill/>
          <a:ln w="0">
            <a:noFill/>
            <a:prstDash val="solid"/>
          </a:ln>
        </p:spPr>
        <p:txBody>
          <a:bodyPr wrap="square" lIns="0" tIns="0" rIns="0" bIns="0" anchor="t">
            <a:normAutofit/>
          </a:bodyPr>
          <a:lstStyle/>
          <a:p>
            <a:pPr algn="ctr">
              <a:defRPr sz="1125" b="1" i="0">
                <a:solidFill>
                  <a:srgbClr val="111111"/>
                </a:solidFill>
                <a:latin typeface="Arial"/>
                <a:ea typeface="Arial"/>
                <a:cs typeface="Arial"/>
              </a:defRPr>
            </a:pPr>
            <a:r>
              <a:rPr sz="1125" b="1" i="0">
                <a:solidFill>
                  <a:srgbClr val="111111"/>
                </a:solidFill>
                <a:latin typeface="Arial"/>
                <a:ea typeface="Arial"/>
                <a:cs typeface="Arial"/>
              </a:rPr>
              <a:t>MARK</a:t>
            </a:r>
          </a:p>
        </p:txBody>
      </p:sp>
      <p:sp>
        <p:nvSpPr>
          <p:cNvPr id="179" name="system-mark-note">
            <a:extLst>
              <a:ext uri="{FF2B5EF4-FFF2-40B4-BE49-F238E27FC236}">
                <a16:creationId xmlns:a16="http://schemas.microsoft.com/office/drawing/2014/main" id="{69E17654-1D0E-40AA-64AF-1AF8A9161637}"/>
              </a:ext>
            </a:extLst>
          </p:cNvPr>
          <p:cNvSpPr>
            <a:spLocks noGrp="1"/>
          </p:cNvSpPr>
          <p:nvPr/>
        </p:nvSpPr>
        <p:spPr>
          <a:xfrm>
            <a:off x="940694" y="5819775"/>
            <a:ext cx="819150" cy="209550"/>
          </a:xfrm>
          <a:prstGeom prst="rect">
            <a:avLst/>
          </a:prstGeom>
          <a:noFill/>
          <a:ln w="0">
            <a:noFill/>
            <a:prstDash val="solid"/>
          </a:ln>
        </p:spPr>
        <p:txBody>
          <a:bodyPr wrap="square" lIns="0" tIns="0" rIns="0" bIns="0" anchor="t">
            <a:normAutofit fontScale="91667" lnSpcReduction="10000"/>
          </a:bodyPr>
          <a:lstStyle/>
          <a:p>
            <a:pPr algn="ctr">
              <a:defRPr sz="750" b="0" i="0">
                <a:solidFill>
                  <a:srgbClr val="666666"/>
                </a:solidFill>
                <a:latin typeface="Microsoft YaHei"/>
                <a:ea typeface="Microsoft YaHei"/>
                <a:cs typeface="Microsoft YaHei"/>
              </a:defRPr>
            </a:pPr>
            <a:r>
              <a:rPr sz="750" b="0" i="0">
                <a:solidFill>
                  <a:srgbClr val="666666"/>
                </a:solidFill>
                <a:latin typeface="Microsoft YaHei"/>
                <a:ea typeface="Microsoft YaHei"/>
                <a:cs typeface="Microsoft YaHei"/>
              </a:rPr>
              <a:t>替换图片 · 1:1 · crop cover</a:t>
            </a:r>
          </a:p>
        </p:txBody>
      </p:sp>
      <p:sp>
        <p:nvSpPr>
          <p:cNvPr id="180" name="system-mark-chip-bg">
            <a:extLst>
              <a:ext uri="{FF2B5EF4-FFF2-40B4-BE49-F238E27FC236}">
                <a16:creationId xmlns:a16="http://schemas.microsoft.com/office/drawing/2014/main" id="{ACA8F3B2-A16D-2931-F979-127D873F5BE4}"/>
              </a:ext>
            </a:extLst>
          </p:cNvPr>
          <p:cNvSpPr>
            <a:spLocks noGrp="1"/>
          </p:cNvSpPr>
          <p:nvPr/>
        </p:nvSpPr>
        <p:spPr>
          <a:xfrm>
            <a:off x="826394" y="5257800"/>
            <a:ext cx="609600" cy="209550"/>
          </a:xfrm>
          <a:prstGeom prst="rect">
            <a:avLst/>
          </a:prstGeom>
          <a:solidFill>
            <a:srgbClr val="111111"/>
          </a:solidFill>
          <a:ln w="0">
            <a:noFill/>
            <a:prstDash val="solid"/>
          </a:ln>
        </p:spPr>
        <p:txBody>
          <a:bodyPr/>
          <a:lstStyle/>
          <a:p>
            <a:endParaRPr lang="zh-CN" altLang="en-US"/>
          </a:p>
        </p:txBody>
      </p:sp>
      <p:sp>
        <p:nvSpPr>
          <p:cNvPr id="181" name="system-mark-chip">
            <a:extLst>
              <a:ext uri="{FF2B5EF4-FFF2-40B4-BE49-F238E27FC236}">
                <a16:creationId xmlns:a16="http://schemas.microsoft.com/office/drawing/2014/main" id="{7E8F5BF7-C170-F772-4C02-CB0C298148A1}"/>
              </a:ext>
            </a:extLst>
          </p:cNvPr>
          <p:cNvSpPr>
            <a:spLocks noGrp="1"/>
          </p:cNvSpPr>
          <p:nvPr/>
        </p:nvSpPr>
        <p:spPr>
          <a:xfrm>
            <a:off x="893069" y="5295900"/>
            <a:ext cx="476250" cy="114300"/>
          </a:xfrm>
          <a:prstGeom prst="rect">
            <a:avLst/>
          </a:prstGeom>
          <a:noFill/>
          <a:ln w="0">
            <a:noFill/>
            <a:prstDash val="solid"/>
          </a:ln>
        </p:spPr>
        <p:txBody>
          <a:bodyPr wrap="square" lIns="0" tIns="0" rIns="0" bIns="0" anchor="t">
            <a:normAutofit/>
          </a:bodyPr>
          <a:lstStyle/>
          <a:p>
            <a:pPr algn="ctr">
              <a:defRPr sz="750" b="1" i="0">
                <a:solidFill>
                  <a:srgbClr val="F5F5F3"/>
                </a:solidFill>
                <a:latin typeface="Arial"/>
                <a:ea typeface="Arial"/>
                <a:cs typeface="Arial"/>
              </a:defRPr>
            </a:pPr>
            <a:r>
              <a:rPr sz="750" b="1" i="0">
                <a:solidFill>
                  <a:srgbClr val="F5F5F3"/>
                </a:solidFill>
                <a:latin typeface="Arial"/>
                <a:ea typeface="Arial"/>
                <a:cs typeface="Arial"/>
              </a:rPr>
              <a:t>1:1</a:t>
            </a:r>
          </a:p>
        </p:txBody>
      </p:sp>
      <p:sp>
        <p:nvSpPr>
          <p:cNvPr id="182" name="system-mark-dot">
            <a:extLst>
              <a:ext uri="{FF2B5EF4-FFF2-40B4-BE49-F238E27FC236}">
                <a16:creationId xmlns:a16="http://schemas.microsoft.com/office/drawing/2014/main" id="{DBF741A7-B783-21BA-DA10-C3680164F055}"/>
              </a:ext>
            </a:extLst>
          </p:cNvPr>
          <p:cNvSpPr>
            <a:spLocks noGrp="1"/>
          </p:cNvSpPr>
          <p:nvPr/>
        </p:nvSpPr>
        <p:spPr>
          <a:xfrm>
            <a:off x="1702694" y="5257800"/>
            <a:ext cx="133350" cy="133350"/>
          </a:xfrm>
          <a:prstGeom prst="ellipse">
            <a:avLst/>
          </a:prstGeom>
          <a:solidFill>
            <a:srgbClr val="111111"/>
          </a:solidFill>
          <a:ln w="0">
            <a:noFill/>
            <a:prstDash val="solid"/>
          </a:ln>
        </p:spPr>
        <p:txBody>
          <a:bodyPr/>
          <a:lstStyle/>
          <a:p>
            <a:endParaRPr lang="zh-CN" altLang="en-US"/>
          </a:p>
        </p:txBody>
      </p:sp>
      <p:sp>
        <p:nvSpPr>
          <p:cNvPr id="183" name="system-title">
            <a:extLst>
              <a:ext uri="{FF2B5EF4-FFF2-40B4-BE49-F238E27FC236}">
                <a16:creationId xmlns:a16="http://schemas.microsoft.com/office/drawing/2014/main" id="{1F447C9D-0BDE-2D4E-4ED1-F9B3A6524CC1}"/>
              </a:ext>
            </a:extLst>
          </p:cNvPr>
          <p:cNvSpPr>
            <a:spLocks noGrp="1"/>
          </p:cNvSpPr>
          <p:nvPr/>
        </p:nvSpPr>
        <p:spPr>
          <a:xfrm>
            <a:off x="4710449" y="4883999"/>
            <a:ext cx="3932110" cy="1581151"/>
          </a:xfrm>
          <a:prstGeom prst="rect">
            <a:avLst/>
          </a:prstGeom>
          <a:solidFill>
            <a:srgbClr val="FFFFFF">
              <a:alpha val="70000"/>
            </a:srgbClr>
          </a:solidFill>
          <a:ln w="13335">
            <a:solidFill>
              <a:srgbClr val="111111">
                <a:alpha val="35000"/>
              </a:srgbClr>
            </a:solidFill>
            <a:prstDash val="dash"/>
          </a:ln>
        </p:spPr>
        <p:txBody>
          <a:bodyPr/>
          <a:lstStyle/>
          <a:p>
            <a:endParaRPr lang="zh-CN" altLang="en-US"/>
          </a:p>
        </p:txBody>
      </p:sp>
      <p:sp>
        <p:nvSpPr>
          <p:cNvPr id="184" name="system-title-inner">
            <a:extLst>
              <a:ext uri="{FF2B5EF4-FFF2-40B4-BE49-F238E27FC236}">
                <a16:creationId xmlns:a16="http://schemas.microsoft.com/office/drawing/2014/main" id="{0E907DEB-EDFA-ECD2-31FC-8F313578FF27}"/>
              </a:ext>
            </a:extLst>
          </p:cNvPr>
          <p:cNvSpPr>
            <a:spLocks noGrp="1"/>
          </p:cNvSpPr>
          <p:nvPr/>
        </p:nvSpPr>
        <p:spPr>
          <a:xfrm>
            <a:off x="4824749" y="4941148"/>
            <a:ext cx="3665407" cy="1447783"/>
          </a:xfrm>
          <a:prstGeom prst="rect">
            <a:avLst/>
          </a:prstGeom>
          <a:noFill/>
          <a:ln w="9525">
            <a:solidFill>
              <a:srgbClr val="111111">
                <a:alpha val="10000"/>
              </a:srgbClr>
            </a:solidFill>
            <a:prstDash val="solid"/>
          </a:ln>
        </p:spPr>
        <p:txBody>
          <a:bodyPr/>
          <a:lstStyle/>
          <a:p>
            <a:endParaRPr lang="zh-CN" altLang="en-US"/>
          </a:p>
        </p:txBody>
      </p:sp>
      <p:sp>
        <p:nvSpPr>
          <p:cNvPr id="185" name="system-title-diag-1">
            <a:extLst>
              <a:ext uri="{FF2B5EF4-FFF2-40B4-BE49-F238E27FC236}">
                <a16:creationId xmlns:a16="http://schemas.microsoft.com/office/drawing/2014/main" id="{96C92A87-1DE3-B7BF-505B-B20B516146D7}"/>
              </a:ext>
            </a:extLst>
          </p:cNvPr>
          <p:cNvSpPr>
            <a:spLocks noGrp="1"/>
          </p:cNvSpPr>
          <p:nvPr/>
        </p:nvSpPr>
        <p:spPr>
          <a:xfrm>
            <a:off x="4843802" y="4950674"/>
            <a:ext cx="3646356" cy="1438273"/>
          </a:xfrm>
          <a:prstGeom prst="line">
            <a:avLst/>
          </a:prstGeom>
          <a:noFill/>
          <a:ln w="9525">
            <a:solidFill>
              <a:srgbClr val="111111">
                <a:alpha val="14000"/>
              </a:srgbClr>
            </a:solidFill>
            <a:prstDash val="solid"/>
          </a:ln>
        </p:spPr>
        <p:txBody>
          <a:bodyPr/>
          <a:lstStyle/>
          <a:p>
            <a:endParaRPr lang="zh-CN" altLang="en-US"/>
          </a:p>
        </p:txBody>
      </p:sp>
      <p:sp>
        <p:nvSpPr>
          <p:cNvPr id="186" name="system-title-diag-2">
            <a:extLst>
              <a:ext uri="{FF2B5EF4-FFF2-40B4-BE49-F238E27FC236}">
                <a16:creationId xmlns:a16="http://schemas.microsoft.com/office/drawing/2014/main" id="{5A1719A4-7BDD-F7E6-4B05-473F2AF00DB1}"/>
              </a:ext>
            </a:extLst>
          </p:cNvPr>
          <p:cNvSpPr>
            <a:spLocks noGrp="1"/>
          </p:cNvSpPr>
          <p:nvPr/>
        </p:nvSpPr>
        <p:spPr>
          <a:xfrm flipH="1">
            <a:off x="4824749" y="4985600"/>
            <a:ext cx="3657540" cy="1403350"/>
          </a:xfrm>
          <a:prstGeom prst="line">
            <a:avLst/>
          </a:prstGeom>
          <a:noFill/>
          <a:ln w="9525">
            <a:solidFill>
              <a:srgbClr val="111111">
                <a:alpha val="14000"/>
              </a:srgbClr>
            </a:solidFill>
            <a:prstDash val="solid"/>
          </a:ln>
        </p:spPr>
        <p:txBody>
          <a:bodyPr/>
          <a:lstStyle/>
          <a:p>
            <a:endParaRPr lang="zh-CN" altLang="en-US"/>
          </a:p>
        </p:txBody>
      </p:sp>
      <p:sp>
        <p:nvSpPr>
          <p:cNvPr id="187" name="tick">
            <a:extLst>
              <a:ext uri="{FF2B5EF4-FFF2-40B4-BE49-F238E27FC236}">
                <a16:creationId xmlns:a16="http://schemas.microsoft.com/office/drawing/2014/main" id="{B6F05A46-3DC8-9CAF-1F1D-B9667DD5E6CF}"/>
              </a:ext>
            </a:extLst>
          </p:cNvPr>
          <p:cNvSpPr>
            <a:spLocks noGrp="1"/>
          </p:cNvSpPr>
          <p:nvPr/>
        </p:nvSpPr>
        <p:spPr>
          <a:xfrm>
            <a:off x="4719751" y="4887176"/>
            <a:ext cx="209550" cy="0"/>
          </a:xfrm>
          <a:prstGeom prst="line">
            <a:avLst/>
          </a:prstGeom>
          <a:noFill/>
          <a:ln w="19050">
            <a:solidFill>
              <a:srgbClr val="111111"/>
            </a:solidFill>
            <a:prstDash val="solid"/>
          </a:ln>
        </p:spPr>
        <p:txBody>
          <a:bodyPr/>
          <a:lstStyle/>
          <a:p>
            <a:endParaRPr lang="zh-CN" altLang="en-US"/>
          </a:p>
        </p:txBody>
      </p:sp>
      <p:sp>
        <p:nvSpPr>
          <p:cNvPr id="188" name="tick">
            <a:extLst>
              <a:ext uri="{FF2B5EF4-FFF2-40B4-BE49-F238E27FC236}">
                <a16:creationId xmlns:a16="http://schemas.microsoft.com/office/drawing/2014/main" id="{73992F2D-2CC1-5B3E-D09C-7B6A9E8F6058}"/>
              </a:ext>
            </a:extLst>
          </p:cNvPr>
          <p:cNvSpPr>
            <a:spLocks noGrp="1"/>
          </p:cNvSpPr>
          <p:nvPr/>
        </p:nvSpPr>
        <p:spPr>
          <a:xfrm>
            <a:off x="4719751" y="4887176"/>
            <a:ext cx="0" cy="209550"/>
          </a:xfrm>
          <a:prstGeom prst="line">
            <a:avLst/>
          </a:prstGeom>
          <a:noFill/>
          <a:ln w="19050">
            <a:solidFill>
              <a:srgbClr val="111111"/>
            </a:solidFill>
            <a:prstDash val="solid"/>
          </a:ln>
        </p:spPr>
        <p:txBody>
          <a:bodyPr/>
          <a:lstStyle/>
          <a:p>
            <a:endParaRPr lang="zh-CN" altLang="en-US"/>
          </a:p>
        </p:txBody>
      </p:sp>
      <p:sp>
        <p:nvSpPr>
          <p:cNvPr id="189" name="tick">
            <a:extLst>
              <a:ext uri="{FF2B5EF4-FFF2-40B4-BE49-F238E27FC236}">
                <a16:creationId xmlns:a16="http://schemas.microsoft.com/office/drawing/2014/main" id="{B881044C-1194-123E-A9FD-5D8A47724AD7}"/>
              </a:ext>
            </a:extLst>
          </p:cNvPr>
          <p:cNvSpPr>
            <a:spLocks noGrp="1"/>
          </p:cNvSpPr>
          <p:nvPr/>
        </p:nvSpPr>
        <p:spPr>
          <a:xfrm>
            <a:off x="8433009" y="4884535"/>
            <a:ext cx="209550" cy="0"/>
          </a:xfrm>
          <a:prstGeom prst="line">
            <a:avLst/>
          </a:prstGeom>
          <a:noFill/>
          <a:ln w="19050">
            <a:solidFill>
              <a:srgbClr val="111111"/>
            </a:solidFill>
            <a:prstDash val="solid"/>
          </a:ln>
        </p:spPr>
        <p:txBody>
          <a:bodyPr/>
          <a:lstStyle/>
          <a:p>
            <a:endParaRPr lang="zh-CN" altLang="en-US"/>
          </a:p>
        </p:txBody>
      </p:sp>
      <p:sp>
        <p:nvSpPr>
          <p:cNvPr id="190" name="tick">
            <a:extLst>
              <a:ext uri="{FF2B5EF4-FFF2-40B4-BE49-F238E27FC236}">
                <a16:creationId xmlns:a16="http://schemas.microsoft.com/office/drawing/2014/main" id="{89E7FBA0-1FE7-9A35-15A7-E4587515497E}"/>
              </a:ext>
            </a:extLst>
          </p:cNvPr>
          <p:cNvSpPr>
            <a:spLocks noGrp="1"/>
          </p:cNvSpPr>
          <p:nvPr/>
        </p:nvSpPr>
        <p:spPr>
          <a:xfrm>
            <a:off x="8633033" y="4884535"/>
            <a:ext cx="0" cy="209550"/>
          </a:xfrm>
          <a:prstGeom prst="line">
            <a:avLst/>
          </a:prstGeom>
          <a:noFill/>
          <a:ln w="19050">
            <a:solidFill>
              <a:srgbClr val="111111"/>
            </a:solidFill>
            <a:prstDash val="solid"/>
          </a:ln>
        </p:spPr>
        <p:txBody>
          <a:bodyPr/>
          <a:lstStyle/>
          <a:p>
            <a:endParaRPr lang="zh-CN" altLang="en-US"/>
          </a:p>
        </p:txBody>
      </p:sp>
      <p:sp>
        <p:nvSpPr>
          <p:cNvPr id="191" name="tick">
            <a:extLst>
              <a:ext uri="{FF2B5EF4-FFF2-40B4-BE49-F238E27FC236}">
                <a16:creationId xmlns:a16="http://schemas.microsoft.com/office/drawing/2014/main" id="{8ABA5615-88FE-C264-41E2-A87A35CF2AFF}"/>
              </a:ext>
            </a:extLst>
          </p:cNvPr>
          <p:cNvSpPr>
            <a:spLocks noGrp="1"/>
          </p:cNvSpPr>
          <p:nvPr/>
        </p:nvSpPr>
        <p:spPr>
          <a:xfrm>
            <a:off x="4719751" y="6461976"/>
            <a:ext cx="209550" cy="0"/>
          </a:xfrm>
          <a:prstGeom prst="line">
            <a:avLst/>
          </a:prstGeom>
          <a:noFill/>
          <a:ln w="19050">
            <a:solidFill>
              <a:srgbClr val="111111"/>
            </a:solidFill>
            <a:prstDash val="solid"/>
          </a:ln>
        </p:spPr>
        <p:txBody>
          <a:bodyPr/>
          <a:lstStyle/>
          <a:p>
            <a:endParaRPr lang="zh-CN" altLang="en-US"/>
          </a:p>
        </p:txBody>
      </p:sp>
      <p:sp>
        <p:nvSpPr>
          <p:cNvPr id="192" name="tick">
            <a:extLst>
              <a:ext uri="{FF2B5EF4-FFF2-40B4-BE49-F238E27FC236}">
                <a16:creationId xmlns:a16="http://schemas.microsoft.com/office/drawing/2014/main" id="{D756B7A2-62BB-E0FF-4980-DFA0DB5117BB}"/>
              </a:ext>
            </a:extLst>
          </p:cNvPr>
          <p:cNvSpPr>
            <a:spLocks noGrp="1"/>
          </p:cNvSpPr>
          <p:nvPr/>
        </p:nvSpPr>
        <p:spPr>
          <a:xfrm>
            <a:off x="4719751" y="6252426"/>
            <a:ext cx="0" cy="209550"/>
          </a:xfrm>
          <a:prstGeom prst="line">
            <a:avLst/>
          </a:prstGeom>
          <a:noFill/>
          <a:ln w="19050">
            <a:solidFill>
              <a:srgbClr val="111111"/>
            </a:solidFill>
            <a:prstDash val="solid"/>
          </a:ln>
        </p:spPr>
        <p:txBody>
          <a:bodyPr/>
          <a:lstStyle/>
          <a:p>
            <a:endParaRPr lang="zh-CN" altLang="en-US"/>
          </a:p>
        </p:txBody>
      </p:sp>
      <p:sp>
        <p:nvSpPr>
          <p:cNvPr id="193" name="tick">
            <a:extLst>
              <a:ext uri="{FF2B5EF4-FFF2-40B4-BE49-F238E27FC236}">
                <a16:creationId xmlns:a16="http://schemas.microsoft.com/office/drawing/2014/main" id="{0FE4907F-F5C5-5D7A-5752-9C3EB190D008}"/>
              </a:ext>
            </a:extLst>
          </p:cNvPr>
          <p:cNvSpPr>
            <a:spLocks noGrp="1"/>
          </p:cNvSpPr>
          <p:nvPr/>
        </p:nvSpPr>
        <p:spPr>
          <a:xfrm>
            <a:off x="8440153" y="6465149"/>
            <a:ext cx="209550" cy="0"/>
          </a:xfrm>
          <a:prstGeom prst="line">
            <a:avLst/>
          </a:prstGeom>
          <a:noFill/>
          <a:ln w="19050">
            <a:solidFill>
              <a:srgbClr val="111111"/>
            </a:solidFill>
            <a:prstDash val="solid"/>
          </a:ln>
        </p:spPr>
        <p:txBody>
          <a:bodyPr/>
          <a:lstStyle/>
          <a:p>
            <a:endParaRPr lang="zh-CN" altLang="en-US"/>
          </a:p>
        </p:txBody>
      </p:sp>
      <p:sp>
        <p:nvSpPr>
          <p:cNvPr id="194" name="tick">
            <a:extLst>
              <a:ext uri="{FF2B5EF4-FFF2-40B4-BE49-F238E27FC236}">
                <a16:creationId xmlns:a16="http://schemas.microsoft.com/office/drawing/2014/main" id="{37E1712C-4506-FFF1-D6F7-4D00649770D7}"/>
              </a:ext>
            </a:extLst>
          </p:cNvPr>
          <p:cNvSpPr>
            <a:spLocks noGrp="1"/>
          </p:cNvSpPr>
          <p:nvPr/>
        </p:nvSpPr>
        <p:spPr>
          <a:xfrm>
            <a:off x="8640177" y="6260362"/>
            <a:ext cx="0" cy="209550"/>
          </a:xfrm>
          <a:prstGeom prst="line">
            <a:avLst/>
          </a:prstGeom>
          <a:noFill/>
          <a:ln w="19050">
            <a:solidFill>
              <a:srgbClr val="111111"/>
            </a:solidFill>
            <a:prstDash val="solid"/>
          </a:ln>
        </p:spPr>
        <p:txBody>
          <a:bodyPr/>
          <a:lstStyle/>
          <a:p>
            <a:endParaRPr lang="zh-CN" altLang="en-US"/>
          </a:p>
        </p:txBody>
      </p:sp>
      <p:sp>
        <p:nvSpPr>
          <p:cNvPr id="195" name="system-title-chip-bg">
            <a:extLst>
              <a:ext uri="{FF2B5EF4-FFF2-40B4-BE49-F238E27FC236}">
                <a16:creationId xmlns:a16="http://schemas.microsoft.com/office/drawing/2014/main" id="{13DCA483-2A92-0A16-2A2D-0716DC9E258D}"/>
              </a:ext>
            </a:extLst>
          </p:cNvPr>
          <p:cNvSpPr>
            <a:spLocks noGrp="1"/>
          </p:cNvSpPr>
          <p:nvPr/>
        </p:nvSpPr>
        <p:spPr>
          <a:xfrm>
            <a:off x="4977149" y="4988774"/>
            <a:ext cx="609600" cy="209550"/>
          </a:xfrm>
          <a:prstGeom prst="rect">
            <a:avLst/>
          </a:prstGeom>
          <a:solidFill>
            <a:srgbClr val="111111"/>
          </a:solidFill>
          <a:ln w="0">
            <a:noFill/>
            <a:prstDash val="solid"/>
          </a:ln>
        </p:spPr>
        <p:txBody>
          <a:bodyPr/>
          <a:lstStyle/>
          <a:p>
            <a:endParaRPr lang="zh-CN" altLang="en-US"/>
          </a:p>
        </p:txBody>
      </p:sp>
      <p:sp>
        <p:nvSpPr>
          <p:cNvPr id="196" name="system-title-chip">
            <a:extLst>
              <a:ext uri="{FF2B5EF4-FFF2-40B4-BE49-F238E27FC236}">
                <a16:creationId xmlns:a16="http://schemas.microsoft.com/office/drawing/2014/main" id="{541C594D-6724-00FF-C633-AF124A700938}"/>
              </a:ext>
            </a:extLst>
          </p:cNvPr>
          <p:cNvSpPr>
            <a:spLocks noGrp="1"/>
          </p:cNvSpPr>
          <p:nvPr/>
        </p:nvSpPr>
        <p:spPr>
          <a:xfrm>
            <a:off x="5043824" y="5026874"/>
            <a:ext cx="476250" cy="114300"/>
          </a:xfrm>
          <a:prstGeom prst="rect">
            <a:avLst/>
          </a:prstGeom>
          <a:noFill/>
          <a:ln w="0">
            <a:noFill/>
            <a:prstDash val="solid"/>
          </a:ln>
        </p:spPr>
        <p:txBody>
          <a:bodyPr wrap="square" lIns="0" tIns="0" rIns="0" bIns="0" anchor="t">
            <a:normAutofit/>
          </a:bodyPr>
          <a:lstStyle/>
          <a:p>
            <a:pPr algn="ctr">
              <a:defRPr sz="750" b="1" i="0">
                <a:solidFill>
                  <a:srgbClr val="F5F5F3"/>
                </a:solidFill>
                <a:latin typeface="Arial"/>
                <a:ea typeface="Arial"/>
                <a:cs typeface="Arial"/>
              </a:defRPr>
            </a:pPr>
            <a:r>
              <a:rPr sz="750" b="1" i="0" dirty="0">
                <a:solidFill>
                  <a:srgbClr val="F5F5F3"/>
                </a:solidFill>
                <a:latin typeface="Arial"/>
                <a:ea typeface="Arial"/>
                <a:cs typeface="Arial"/>
              </a:rPr>
              <a:t>2.06:1</a:t>
            </a:r>
          </a:p>
        </p:txBody>
      </p:sp>
      <p:sp>
        <p:nvSpPr>
          <p:cNvPr id="197" name="system-title-dot">
            <a:extLst>
              <a:ext uri="{FF2B5EF4-FFF2-40B4-BE49-F238E27FC236}">
                <a16:creationId xmlns:a16="http://schemas.microsoft.com/office/drawing/2014/main" id="{7224930A-7783-DE5F-4DB0-9CF062570282}"/>
              </a:ext>
            </a:extLst>
          </p:cNvPr>
          <p:cNvSpPr>
            <a:spLocks noGrp="1"/>
          </p:cNvSpPr>
          <p:nvPr/>
        </p:nvSpPr>
        <p:spPr>
          <a:xfrm>
            <a:off x="8309184" y="4960201"/>
            <a:ext cx="133350" cy="133350"/>
          </a:xfrm>
          <a:prstGeom prst="ellipse">
            <a:avLst/>
          </a:prstGeom>
          <a:solidFill>
            <a:srgbClr val="111111"/>
          </a:solidFill>
          <a:ln w="0">
            <a:noFill/>
            <a:prstDash val="solid"/>
          </a:ln>
        </p:spPr>
        <p:txBody>
          <a:bodyPr/>
          <a:lstStyle/>
          <a:p>
            <a:endParaRPr lang="zh-CN" altLang="en-US"/>
          </a:p>
        </p:txBody>
      </p:sp>
      <p:pic>
        <p:nvPicPr>
          <p:cNvPr id="199" name="图片 198">
            <a:extLst>
              <a:ext uri="{FF2B5EF4-FFF2-40B4-BE49-F238E27FC236}">
                <a16:creationId xmlns:a16="http://schemas.microsoft.com/office/drawing/2014/main" id="{6AF35409-252E-EEFF-EA6F-96A5172EFDCE}"/>
              </a:ext>
            </a:extLst>
          </p:cNvPr>
          <p:cNvPicPr>
            <a:picLocks noChangeAspect="1"/>
          </p:cNvPicPr>
          <p:nvPr/>
        </p:nvPicPr>
        <p:blipFill>
          <a:blip r:embed="rId5">
            <a:extLst>
              <a:ext uri="{28A0092B-C50C-407E-A947-70E740481C1C}">
                <a14:useLocalDpi xmlns:a14="http://schemas.microsoft.com/office/drawing/2010/main" val="0"/>
              </a:ext>
            </a:extLst>
          </a:blip>
          <a:srcRect l="5299" t="18602" r="1024" b="19478"/>
          <a:stretch>
            <a:fillRect/>
          </a:stretch>
        </p:blipFill>
        <p:spPr>
          <a:xfrm>
            <a:off x="4808158" y="4949606"/>
            <a:ext cx="3744861" cy="1462525"/>
          </a:xfrm>
          <a:prstGeom prst="rect">
            <a:avLst/>
          </a:prstGeom>
          <a:effectLst>
            <a:outerShdw blurRad="50800" dist="38100" dir="2700000" algn="tl" rotWithShape="0">
              <a:prstClr val="black">
                <a:alpha val="40000"/>
              </a:prstClr>
            </a:outerShdw>
          </a:effectLst>
        </p:spPr>
      </p:pic>
      <p:pic>
        <p:nvPicPr>
          <p:cNvPr id="200" name="图片占位符 13">
            <a:extLst>
              <a:ext uri="{FF2B5EF4-FFF2-40B4-BE49-F238E27FC236}">
                <a16:creationId xmlns:a16="http://schemas.microsoft.com/office/drawing/2014/main" id="{A90FD53E-128F-AC60-1C7D-ADD4A58A80C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14320" y="5225800"/>
            <a:ext cx="1080000" cy="1080000"/>
          </a:xfrm>
          <a:custGeom>
            <a:avLst/>
            <a:gdLst>
              <a:gd name="connsiteX0" fmla="*/ 0 w 4039170"/>
              <a:gd name="connsiteY0" fmla="*/ 0 h 4039172"/>
              <a:gd name="connsiteX1" fmla="*/ 4039170 w 4039170"/>
              <a:gd name="connsiteY1" fmla="*/ 0 h 4039172"/>
              <a:gd name="connsiteX2" fmla="*/ 4039170 w 4039170"/>
              <a:gd name="connsiteY2" fmla="*/ 4039172 h 4039172"/>
              <a:gd name="connsiteX3" fmla="*/ 0 w 4039170"/>
              <a:gd name="connsiteY3" fmla="*/ 4039172 h 4039172"/>
            </a:gdLst>
            <a:ahLst/>
            <a:cxnLst>
              <a:cxn ang="0">
                <a:pos x="connsiteX0" y="connsiteY0"/>
              </a:cxn>
              <a:cxn ang="0">
                <a:pos x="connsiteX1" y="connsiteY1"/>
              </a:cxn>
              <a:cxn ang="0">
                <a:pos x="connsiteX2" y="connsiteY2"/>
              </a:cxn>
              <a:cxn ang="0">
                <a:pos x="connsiteX3" y="connsiteY3"/>
              </a:cxn>
            </a:cxnLst>
            <a:rect l="l" t="t" r="r" b="b"/>
            <a:pathLst>
              <a:path w="4039170" h="4039172">
                <a:moveTo>
                  <a:pt x="0" y="0"/>
                </a:moveTo>
                <a:lnTo>
                  <a:pt x="4039170" y="0"/>
                </a:lnTo>
                <a:lnTo>
                  <a:pt x="4039170" y="4039172"/>
                </a:lnTo>
                <a:lnTo>
                  <a:pt x="0" y="4039172"/>
                </a:lnTo>
                <a:close/>
              </a:path>
            </a:pathLst>
          </a:custGeom>
          <a:effectLst>
            <a:outerShdw blurRad="50800" dist="38100" dir="2700000" algn="tl" rotWithShape="0">
              <a:prstClr val="black">
                <a:alpha val="40000"/>
              </a:prstClr>
            </a:outerShdw>
          </a:effectLst>
        </p:spPr>
      </p:pic>
      <p:pic>
        <p:nvPicPr>
          <p:cNvPr id="201" name="图片占位符 5">
            <a:extLst>
              <a:ext uri="{FF2B5EF4-FFF2-40B4-BE49-F238E27FC236}">
                <a16:creationId xmlns:a16="http://schemas.microsoft.com/office/drawing/2014/main" id="{894E28AA-75E3-500A-F9DF-FC83E1DE7915}"/>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849040" y="3386643"/>
            <a:ext cx="1080000" cy="1080000"/>
          </a:xfrm>
          <a:custGeom>
            <a:avLst/>
            <a:gdLst>
              <a:gd name="connsiteX0" fmla="*/ 0 w 4039170"/>
              <a:gd name="connsiteY0" fmla="*/ 0 h 4039172"/>
              <a:gd name="connsiteX1" fmla="*/ 4039170 w 4039170"/>
              <a:gd name="connsiteY1" fmla="*/ 0 h 4039172"/>
              <a:gd name="connsiteX2" fmla="*/ 4039170 w 4039170"/>
              <a:gd name="connsiteY2" fmla="*/ 4039172 h 4039172"/>
              <a:gd name="connsiteX3" fmla="*/ 0 w 4039170"/>
              <a:gd name="connsiteY3" fmla="*/ 4039172 h 4039172"/>
            </a:gdLst>
            <a:ahLst/>
            <a:cxnLst>
              <a:cxn ang="0">
                <a:pos x="connsiteX0" y="connsiteY0"/>
              </a:cxn>
              <a:cxn ang="0">
                <a:pos x="connsiteX1" y="connsiteY1"/>
              </a:cxn>
              <a:cxn ang="0">
                <a:pos x="connsiteX2" y="connsiteY2"/>
              </a:cxn>
              <a:cxn ang="0">
                <a:pos x="connsiteX3" y="connsiteY3"/>
              </a:cxn>
            </a:cxnLst>
            <a:rect l="l" t="t" r="r" b="b"/>
            <a:pathLst>
              <a:path w="4039170" h="4039172">
                <a:moveTo>
                  <a:pt x="0" y="0"/>
                </a:moveTo>
                <a:lnTo>
                  <a:pt x="4039170" y="0"/>
                </a:lnTo>
                <a:lnTo>
                  <a:pt x="4039170" y="4039172"/>
                </a:lnTo>
                <a:lnTo>
                  <a:pt x="0" y="4039172"/>
                </a:lnTo>
                <a:close/>
              </a:path>
            </a:pathLst>
          </a:custGeom>
          <a:effectLst>
            <a:outerShdw blurRad="50800" dist="38100" dir="2700000" algn="tl" rotWithShape="0">
              <a:prstClr val="black">
                <a:alpha val="40000"/>
              </a:prstClr>
            </a:outerShdw>
          </a:effectLst>
        </p:spPr>
      </p:pic>
      <p:sp>
        <p:nvSpPr>
          <p:cNvPr id="91" name="graphic-system-desc">
            <a:extLst>
              <a:ext uri="{FF2B5EF4-FFF2-40B4-BE49-F238E27FC236}">
                <a16:creationId xmlns:a16="http://schemas.microsoft.com/office/drawing/2014/main" id="{1FC650D7-A533-4635-7183-FA60B5345F26}"/>
              </a:ext>
            </a:extLst>
          </p:cNvPr>
          <p:cNvSpPr>
            <a:spLocks noGrp="1"/>
          </p:cNvSpPr>
          <p:nvPr/>
        </p:nvSpPr>
        <p:spPr>
          <a:xfrm>
            <a:off x="8236844" y="3200400"/>
            <a:ext cx="3440001" cy="1522925"/>
          </a:xfrm>
          <a:prstGeom prst="rect">
            <a:avLst/>
          </a:prstGeom>
          <a:noFill/>
          <a:ln w="0">
            <a:noFill/>
            <a:prstDash val="solid"/>
          </a:ln>
        </p:spPr>
        <p:txBody>
          <a:bodyPr wrap="square" lIns="0" tIns="0" rIns="0" bIns="0" anchor="t">
            <a:normAutofit/>
          </a:bodyPr>
          <a:lstStyle/>
          <a:p>
            <a:pPr indent="457200">
              <a:defRPr sz="1275" b="0" i="0">
                <a:solidFill>
                  <a:srgbClr val="666666"/>
                </a:solidFill>
                <a:latin typeface="Microsoft YaHei"/>
                <a:ea typeface="Microsoft YaHei"/>
                <a:cs typeface="Microsoft YaHei"/>
              </a:defRPr>
            </a:pPr>
            <a:r>
              <a:rPr lang="zh-CN" altLang="zh-CN" sz="1275" dirty="0">
                <a:solidFill>
                  <a:srgbClr val="666666"/>
                </a:solidFill>
                <a:latin typeface="Microsoft YaHei"/>
                <a:ea typeface="Microsoft YaHei"/>
              </a:rPr>
              <a:t>暗黑科幻海报。运用蒙版切割与故障美学，营造失落文明的史诗感与压抑氛围。</a:t>
            </a:r>
            <a:endParaRPr lang="en-US" altLang="zh-CN" sz="1275" dirty="0">
              <a:solidFill>
                <a:srgbClr val="666666"/>
              </a:solidFill>
              <a:latin typeface="Microsoft YaHei"/>
              <a:ea typeface="Microsoft YaHei"/>
            </a:endParaRPr>
          </a:p>
          <a:p>
            <a:pPr indent="457200">
              <a:defRPr sz="1275" b="0" i="0">
                <a:solidFill>
                  <a:srgbClr val="666666"/>
                </a:solidFill>
                <a:latin typeface="Microsoft YaHei"/>
                <a:ea typeface="Microsoft YaHei"/>
                <a:cs typeface="Microsoft YaHei"/>
              </a:defRPr>
            </a:pPr>
            <a:endParaRPr lang="en-US" altLang="zh-CN" sz="1275" dirty="0">
              <a:solidFill>
                <a:srgbClr val="666666"/>
              </a:solidFill>
              <a:latin typeface="Microsoft YaHei"/>
              <a:ea typeface="Microsoft YaHei"/>
            </a:endParaRPr>
          </a:p>
          <a:p>
            <a:pPr indent="457200">
              <a:defRPr sz="1275" b="0" i="0">
                <a:solidFill>
                  <a:srgbClr val="666666"/>
                </a:solidFill>
                <a:latin typeface="Microsoft YaHei"/>
                <a:ea typeface="Microsoft YaHei"/>
                <a:cs typeface="Microsoft YaHei"/>
              </a:defRPr>
            </a:pPr>
            <a:endParaRPr lang="en-US" altLang="zh-CN" sz="1275" dirty="0">
              <a:solidFill>
                <a:srgbClr val="666666"/>
              </a:solidFill>
              <a:latin typeface="Microsoft YaHei"/>
              <a:ea typeface="Microsoft YaHei"/>
            </a:endParaRPr>
          </a:p>
          <a:p>
            <a:pPr indent="457200">
              <a:defRPr sz="1275" b="0" i="0">
                <a:solidFill>
                  <a:srgbClr val="666666"/>
                </a:solidFill>
                <a:latin typeface="Microsoft YaHei"/>
                <a:ea typeface="Microsoft YaHei"/>
                <a:cs typeface="Microsoft YaHei"/>
              </a:defRPr>
            </a:pPr>
            <a:endParaRPr lang="en-US" altLang="zh-CN" sz="1275" dirty="0">
              <a:solidFill>
                <a:srgbClr val="666666"/>
              </a:solidFill>
              <a:latin typeface="Microsoft YaHei"/>
              <a:ea typeface="Microsoft YaHei"/>
            </a:endParaRPr>
          </a:p>
          <a:p>
            <a:pPr indent="457200">
              <a:defRPr sz="1275" b="0" i="0">
                <a:solidFill>
                  <a:srgbClr val="666666"/>
                </a:solidFill>
                <a:latin typeface="Microsoft YaHei"/>
                <a:ea typeface="Microsoft YaHei"/>
                <a:cs typeface="Microsoft YaHei"/>
              </a:defRPr>
            </a:pPr>
            <a:r>
              <a:rPr lang="zh-CN" altLang="zh-CN" sz="1275" dirty="0">
                <a:solidFill>
                  <a:srgbClr val="666666"/>
                </a:solidFill>
                <a:latin typeface="Microsoft YaHei"/>
                <a:ea typeface="Microsoft YaHei"/>
              </a:rPr>
              <a:t>极地概念视觉。冷灰雪山实景与粗体警句式排版，强化末日探索叙事张力。</a:t>
            </a:r>
            <a:endParaRPr sz="1275" dirty="0">
              <a:solidFill>
                <a:srgbClr val="666666"/>
              </a:solidFill>
              <a:latin typeface="Microsoft YaHei"/>
              <a:ea typeface="Microsoft YaHei"/>
            </a:endParaRPr>
          </a:p>
        </p:txBody>
      </p:sp>
      <p:sp>
        <p:nvSpPr>
          <p:cNvPr id="93" name="graphic-system-desc">
            <a:extLst>
              <a:ext uri="{FF2B5EF4-FFF2-40B4-BE49-F238E27FC236}">
                <a16:creationId xmlns:a16="http://schemas.microsoft.com/office/drawing/2014/main" id="{F19518C8-9F67-69F0-899A-C5FCB86B3CE6}"/>
              </a:ext>
            </a:extLst>
          </p:cNvPr>
          <p:cNvSpPr>
            <a:spLocks noGrp="1"/>
          </p:cNvSpPr>
          <p:nvPr/>
        </p:nvSpPr>
        <p:spPr>
          <a:xfrm>
            <a:off x="2247901" y="3471416"/>
            <a:ext cx="1759844" cy="1086923"/>
          </a:xfrm>
          <a:prstGeom prst="rect">
            <a:avLst/>
          </a:prstGeom>
          <a:noFill/>
          <a:ln w="0">
            <a:noFill/>
            <a:prstDash val="solid"/>
          </a:ln>
        </p:spPr>
        <p:txBody>
          <a:bodyPr wrap="square" lIns="0" tIns="0" rIns="0" bIns="0" anchor="t">
            <a:normAutofit/>
          </a:bodyPr>
          <a:lstStyle/>
          <a:p>
            <a:pPr indent="457200">
              <a:defRPr sz="1275" b="0" i="0">
                <a:solidFill>
                  <a:srgbClr val="666666"/>
                </a:solidFill>
                <a:latin typeface="Microsoft YaHei"/>
                <a:ea typeface="Microsoft YaHei"/>
                <a:cs typeface="Microsoft YaHei"/>
              </a:defRPr>
            </a:pPr>
            <a:r>
              <a:rPr lang="zh-CN" altLang="en-US" sz="1275" dirty="0">
                <a:solidFill>
                  <a:srgbClr val="666666"/>
                </a:solidFill>
                <a:latin typeface="Microsoft YaHei"/>
                <a:ea typeface="Microsoft YaHei"/>
              </a:rPr>
              <a:t>科技</a:t>
            </a:r>
            <a:r>
              <a:rPr lang="zh-CN" altLang="zh-CN" sz="1275" dirty="0">
                <a:solidFill>
                  <a:srgbClr val="666666"/>
                </a:solidFill>
                <a:latin typeface="Microsoft YaHei"/>
                <a:ea typeface="Microsoft YaHei"/>
              </a:rPr>
              <a:t>风Logo。融合三维透视与几何框架，以青绿内环打破单调，呈现严谨空间秩序。</a:t>
            </a:r>
            <a:endParaRPr sz="1275" dirty="0">
              <a:solidFill>
                <a:srgbClr val="666666"/>
              </a:solidFill>
              <a:latin typeface="Microsoft YaHei"/>
              <a:ea typeface="Microsoft YaHei"/>
            </a:endParaRPr>
          </a:p>
        </p:txBody>
      </p:sp>
      <p:sp>
        <p:nvSpPr>
          <p:cNvPr id="97" name="graphic-system-desc">
            <a:extLst>
              <a:ext uri="{FF2B5EF4-FFF2-40B4-BE49-F238E27FC236}">
                <a16:creationId xmlns:a16="http://schemas.microsoft.com/office/drawing/2014/main" id="{68EE0842-62C6-6471-4257-04578B07B854}"/>
              </a:ext>
            </a:extLst>
          </p:cNvPr>
          <p:cNvSpPr>
            <a:spLocks noGrp="1"/>
          </p:cNvSpPr>
          <p:nvPr/>
        </p:nvSpPr>
        <p:spPr>
          <a:xfrm>
            <a:off x="2247901" y="5375275"/>
            <a:ext cx="1759844" cy="892173"/>
          </a:xfrm>
          <a:prstGeom prst="rect">
            <a:avLst/>
          </a:prstGeom>
          <a:noFill/>
          <a:ln w="0">
            <a:noFill/>
            <a:prstDash val="solid"/>
          </a:ln>
        </p:spPr>
        <p:txBody>
          <a:bodyPr wrap="square" lIns="0" tIns="0" rIns="0" bIns="0" anchor="t">
            <a:normAutofit/>
          </a:bodyPr>
          <a:lstStyle/>
          <a:p>
            <a:pPr indent="457200">
              <a:defRPr sz="1275" b="0" i="0">
                <a:solidFill>
                  <a:srgbClr val="666666"/>
                </a:solidFill>
                <a:latin typeface="Microsoft YaHei"/>
                <a:ea typeface="Microsoft YaHei"/>
                <a:cs typeface="Microsoft YaHei"/>
              </a:defRPr>
            </a:pPr>
            <a:r>
              <a:rPr lang="zh-CN" altLang="zh-CN" sz="1275" dirty="0">
                <a:solidFill>
                  <a:srgbClr val="666666"/>
                </a:solidFill>
                <a:latin typeface="Microsoft YaHei"/>
                <a:ea typeface="Microsoft YaHei"/>
              </a:rPr>
              <a:t>硬核力量Logo。纯黑白锐角矢量切割，极致提炼倒三角与负空间的视觉冲击力。</a:t>
            </a:r>
            <a:endParaRPr sz="1275" dirty="0">
              <a:solidFill>
                <a:srgbClr val="666666"/>
              </a:solidFill>
              <a:latin typeface="Microsoft YaHei"/>
              <a:ea typeface="Microsoft YaHei"/>
            </a:endParaRPr>
          </a:p>
        </p:txBody>
      </p:sp>
      <p:sp>
        <p:nvSpPr>
          <p:cNvPr id="99" name="graphic-system-desc">
            <a:extLst>
              <a:ext uri="{FF2B5EF4-FFF2-40B4-BE49-F238E27FC236}">
                <a16:creationId xmlns:a16="http://schemas.microsoft.com/office/drawing/2014/main" id="{C7DE4B1F-356B-96B8-5054-4916D4514BB4}"/>
              </a:ext>
            </a:extLst>
          </p:cNvPr>
          <p:cNvSpPr>
            <a:spLocks noGrp="1"/>
          </p:cNvSpPr>
          <p:nvPr/>
        </p:nvSpPr>
        <p:spPr>
          <a:xfrm>
            <a:off x="9075044" y="5257799"/>
            <a:ext cx="1759844" cy="1009649"/>
          </a:xfrm>
          <a:prstGeom prst="rect">
            <a:avLst/>
          </a:prstGeom>
          <a:noFill/>
          <a:ln w="0">
            <a:noFill/>
            <a:prstDash val="solid"/>
          </a:ln>
        </p:spPr>
        <p:txBody>
          <a:bodyPr wrap="square" lIns="0" tIns="0" rIns="0" bIns="0" anchor="t">
            <a:normAutofit/>
          </a:bodyPr>
          <a:lstStyle/>
          <a:p>
            <a:pPr indent="457200">
              <a:defRPr sz="1275" b="0" i="0">
                <a:solidFill>
                  <a:srgbClr val="666666"/>
                </a:solidFill>
                <a:latin typeface="Microsoft YaHei"/>
                <a:ea typeface="Microsoft YaHei"/>
                <a:cs typeface="Microsoft YaHei"/>
              </a:defRPr>
            </a:pPr>
            <a:r>
              <a:rPr lang="zh-CN" altLang="zh-CN" sz="1275" dirty="0">
                <a:solidFill>
                  <a:srgbClr val="666666"/>
                </a:solidFill>
                <a:latin typeface="Microsoft YaHei"/>
                <a:ea typeface="Microsoft YaHei"/>
              </a:rPr>
              <a:t>科技感Logo。基于菱形与字母解构，利用负空间与黑白剪影，塑造极简未来形象。</a:t>
            </a:r>
            <a:endParaRPr sz="1275" dirty="0">
              <a:solidFill>
                <a:srgbClr val="666666"/>
              </a:solidFill>
              <a:latin typeface="Microsoft YaHei"/>
              <a:ea typeface="Microsoft YaHei"/>
            </a:endParaRPr>
          </a:p>
        </p:txBody>
      </p:sp>
    </p:spTree>
    <p:extLst>
      <p:ext uri="{BB962C8B-B14F-4D97-AF65-F5344CB8AC3E}">
        <p14:creationId xmlns:p14="http://schemas.microsoft.com/office/powerpoint/2010/main" val="948774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5F5F3"/>
        </a:solidFill>
        <a:effectLst/>
      </p:bgPr>
    </p:bg>
    <p:spTree>
      <p:nvGrpSpPr>
        <p:cNvPr id="1" name=""/>
        <p:cNvGrpSpPr/>
        <p:nvPr/>
      </p:nvGrpSpPr>
      <p:grpSpPr>
        <a:xfrm>
          <a:off x="0" y="0"/>
          <a:ext cx="0" cy="0"/>
          <a:chOff x="0" y="0"/>
          <a:chExt cx="0" cy="0"/>
        </a:xfrm>
      </p:grpSpPr>
      <p:pic>
        <p:nvPicPr>
          <p:cNvPr id="125" name="图片 124">
            <a:extLst>
              <a:ext uri="{FF2B5EF4-FFF2-40B4-BE49-F238E27FC236}">
                <a16:creationId xmlns:a16="http://schemas.microsoft.com/office/drawing/2014/main" id="{7BD4B4FE-A9CD-C128-2423-EC575CA16C37}"/>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7048500" y="831850"/>
            <a:ext cx="4959350" cy="4959350"/>
          </a:xfrm>
          <a:prstGeom prst="rect">
            <a:avLst/>
          </a:prstGeom>
          <a:effectLst>
            <a:softEdge rad="635000"/>
          </a:effectLst>
        </p:spPr>
      </p:pic>
      <p:sp>
        <p:nvSpPr>
          <p:cNvPr id="119" name="glass-wash">
            <a:extLst>
              <a:ext uri="{FF2B5EF4-FFF2-40B4-BE49-F238E27FC236}">
                <a16:creationId xmlns:a16="http://schemas.microsoft.com/office/drawing/2014/main" id="{6BF555B5-0D03-48AB-A3A5-6C687CD53272}"/>
              </a:ext>
            </a:extLst>
          </p:cNvPr>
          <p:cNvSpPr>
            <a:spLocks noGrp="1"/>
          </p:cNvSpPr>
          <p:nvPr/>
        </p:nvSpPr>
        <p:spPr>
          <a:xfrm>
            <a:off x="0" y="0"/>
            <a:ext cx="12192000" cy="6858000"/>
          </a:xfrm>
          <a:prstGeom prst="rect">
            <a:avLst/>
          </a:prstGeom>
          <a:gradFill>
            <a:gsLst>
              <a:gs pos="0">
                <a:srgbClr val="FFFFFF">
                  <a:alpha val="72000"/>
                </a:srgbClr>
              </a:gs>
              <a:gs pos="48000">
                <a:srgbClr val="F5F7F6">
                  <a:alpha val="58000"/>
                </a:srgbClr>
              </a:gs>
              <a:gs pos="100000">
                <a:srgbClr val="ECEFEB">
                  <a:alpha val="66000"/>
                </a:srgbClr>
              </a:gs>
            </a:gsLst>
            <a:lin ang="6900000"/>
          </a:gradFill>
          <a:ln w="0">
            <a:noFill/>
            <a:prstDash val="solid"/>
          </a:ln>
        </p:spPr>
        <p:txBody>
          <a:bodyPr/>
          <a:lstStyle/>
          <a:p>
            <a:endParaRPr lang="zh-CN" altLang="en-US"/>
          </a:p>
        </p:txBody>
      </p:sp>
      <p:sp>
        <p:nvSpPr>
          <p:cNvPr id="2" name="glass-blob-left">
            <a:extLst>
              <a:ext uri="{FF2B5EF4-FFF2-40B4-BE49-F238E27FC236}">
                <a16:creationId xmlns:a16="http://schemas.microsoft.com/office/drawing/2014/main" id="{AB9DAD28-4422-41AC-B8DE-8F072C67BE5B}"/>
              </a:ext>
            </a:extLst>
          </p:cNvPr>
          <p:cNvSpPr>
            <a:spLocks noGrp="1"/>
          </p:cNvSpPr>
          <p:nvPr/>
        </p:nvSpPr>
        <p:spPr>
          <a:xfrm>
            <a:off x="-857250" y="400050"/>
            <a:ext cx="4095750" cy="2952750"/>
          </a:xfrm>
          <a:prstGeom prst="ellipse">
            <a:avLst/>
          </a:prstGeom>
          <a:gradFill>
            <a:gsLst>
              <a:gs pos="0">
                <a:srgbClr val="FFFFFF">
                  <a:alpha val="60000"/>
                </a:srgbClr>
              </a:gs>
              <a:gs pos="58000">
                <a:srgbClr val="D0FFF4">
                  <a:alpha val="22000"/>
                </a:srgbClr>
              </a:gs>
              <a:gs pos="80000">
                <a:srgbClr val="D0FFF4">
                  <a:alpha val="0"/>
                </a:srgbClr>
              </a:gs>
            </a:gsLst>
            <a:path path="shape"/>
          </a:gradFill>
          <a:ln w="0">
            <a:noFill/>
            <a:prstDash val="solid"/>
          </a:ln>
        </p:spPr>
        <p:txBody>
          <a:bodyPr/>
          <a:lstStyle/>
          <a:p>
            <a:endParaRPr lang="zh-CN" altLang="en-US"/>
          </a:p>
        </p:txBody>
      </p:sp>
      <p:sp>
        <p:nvSpPr>
          <p:cNvPr id="3" name="glass-blob-right">
            <a:extLst>
              <a:ext uri="{FF2B5EF4-FFF2-40B4-BE49-F238E27FC236}">
                <a16:creationId xmlns:a16="http://schemas.microsoft.com/office/drawing/2014/main" id="{ACEA2875-5663-4506-83E6-591FA4150C02}"/>
              </a:ext>
            </a:extLst>
          </p:cNvPr>
          <p:cNvSpPr>
            <a:spLocks noGrp="1"/>
          </p:cNvSpPr>
          <p:nvPr/>
        </p:nvSpPr>
        <p:spPr>
          <a:xfrm>
            <a:off x="8763000" y="1143000"/>
            <a:ext cx="4000500" cy="3429000"/>
          </a:xfrm>
          <a:prstGeom prst="ellipse">
            <a:avLst/>
          </a:prstGeom>
          <a:gradFill>
            <a:gsLst>
              <a:gs pos="0">
                <a:srgbClr val="FFFFFF">
                  <a:alpha val="55000"/>
                </a:srgbClr>
              </a:gs>
              <a:gs pos="60000">
                <a:srgbClr val="E1E8FF">
                  <a:alpha val="22000"/>
                </a:srgbClr>
              </a:gs>
              <a:gs pos="82000">
                <a:srgbClr val="E1E8FF">
                  <a:alpha val="0"/>
                </a:srgbClr>
              </a:gs>
            </a:gsLst>
            <a:path path="shape"/>
          </a:gradFill>
          <a:ln w="0">
            <a:noFill/>
            <a:prstDash val="solid"/>
          </a:ln>
        </p:spPr>
        <p:txBody>
          <a:bodyPr/>
          <a:lstStyle/>
          <a:p>
            <a:endParaRPr lang="zh-CN" altLang="en-US"/>
          </a:p>
        </p:txBody>
      </p:sp>
      <p:sp>
        <p:nvSpPr>
          <p:cNvPr id="4" name="glass-blob-bottom">
            <a:extLst>
              <a:ext uri="{FF2B5EF4-FFF2-40B4-BE49-F238E27FC236}">
                <a16:creationId xmlns:a16="http://schemas.microsoft.com/office/drawing/2014/main" id="{C698A18A-6CFC-4DFC-BADD-BDDC5A94C44F}"/>
              </a:ext>
            </a:extLst>
          </p:cNvPr>
          <p:cNvSpPr>
            <a:spLocks noGrp="1"/>
          </p:cNvSpPr>
          <p:nvPr/>
        </p:nvSpPr>
        <p:spPr>
          <a:xfrm>
            <a:off x="4000500" y="4953000"/>
            <a:ext cx="4381500" cy="2095500"/>
          </a:xfrm>
          <a:prstGeom prst="ellipse">
            <a:avLst/>
          </a:prstGeom>
          <a:gradFill>
            <a:gsLst>
              <a:gs pos="0">
                <a:srgbClr val="FFFFFF">
                  <a:alpha val="42000"/>
                </a:srgbClr>
              </a:gs>
              <a:gs pos="58000">
                <a:srgbClr val="F6FFD2">
                  <a:alpha val="25000"/>
                </a:srgbClr>
              </a:gs>
              <a:gs pos="82000">
                <a:srgbClr val="F6FFD2">
                  <a:alpha val="0"/>
                </a:srgbClr>
              </a:gs>
            </a:gsLst>
            <a:path path="shape"/>
          </a:gradFill>
          <a:ln w="0">
            <a:noFill/>
            <a:prstDash val="solid"/>
          </a:ln>
        </p:spPr>
        <p:txBody>
          <a:bodyPr/>
          <a:lstStyle/>
          <a:p>
            <a:endParaRPr lang="zh-CN" altLang="en-US"/>
          </a:p>
        </p:txBody>
      </p:sp>
      <p:sp>
        <p:nvSpPr>
          <p:cNvPr id="5" name="grid-v">
            <a:extLst>
              <a:ext uri="{FF2B5EF4-FFF2-40B4-BE49-F238E27FC236}">
                <a16:creationId xmlns:a16="http://schemas.microsoft.com/office/drawing/2014/main" id="{854ED694-7A1E-4323-8BC8-E495A2FBE9D5}"/>
              </a:ext>
            </a:extLst>
          </p:cNvPr>
          <p:cNvSpPr>
            <a:spLocks noGrp="1"/>
          </p:cNvSpPr>
          <p:nvPr/>
        </p:nvSpPr>
        <p:spPr>
          <a:xfrm>
            <a:off x="609600" y="0"/>
            <a:ext cx="0" cy="6858000"/>
          </a:xfrm>
          <a:prstGeom prst="line">
            <a:avLst/>
          </a:prstGeom>
          <a:noFill/>
          <a:ln w="7620">
            <a:solidFill>
              <a:srgbClr val="000000">
                <a:alpha val="6000"/>
              </a:srgbClr>
            </a:solidFill>
            <a:prstDash val="solid"/>
          </a:ln>
        </p:spPr>
        <p:txBody>
          <a:bodyPr/>
          <a:lstStyle/>
          <a:p>
            <a:endParaRPr lang="zh-CN" altLang="en-US"/>
          </a:p>
        </p:txBody>
      </p:sp>
      <p:sp>
        <p:nvSpPr>
          <p:cNvPr id="6" name="grid-v">
            <a:extLst>
              <a:ext uri="{FF2B5EF4-FFF2-40B4-BE49-F238E27FC236}">
                <a16:creationId xmlns:a16="http://schemas.microsoft.com/office/drawing/2014/main" id="{EB8A612C-5947-418B-AA5A-F8021D7B3EEC}"/>
              </a:ext>
            </a:extLst>
          </p:cNvPr>
          <p:cNvSpPr>
            <a:spLocks noGrp="1"/>
          </p:cNvSpPr>
          <p:nvPr/>
        </p:nvSpPr>
        <p:spPr>
          <a:xfrm>
            <a:off x="1295400" y="0"/>
            <a:ext cx="0" cy="6858000"/>
          </a:xfrm>
          <a:prstGeom prst="line">
            <a:avLst/>
          </a:prstGeom>
          <a:noFill/>
          <a:ln w="7620">
            <a:solidFill>
              <a:srgbClr val="000000">
                <a:alpha val="6000"/>
              </a:srgbClr>
            </a:solidFill>
            <a:prstDash val="solid"/>
          </a:ln>
        </p:spPr>
        <p:txBody>
          <a:bodyPr/>
          <a:lstStyle/>
          <a:p>
            <a:endParaRPr lang="zh-CN" altLang="en-US"/>
          </a:p>
        </p:txBody>
      </p:sp>
      <p:sp>
        <p:nvSpPr>
          <p:cNvPr id="7" name="grid-v">
            <a:extLst>
              <a:ext uri="{FF2B5EF4-FFF2-40B4-BE49-F238E27FC236}">
                <a16:creationId xmlns:a16="http://schemas.microsoft.com/office/drawing/2014/main" id="{907F1F6C-3281-410E-B3C9-5966F9DDF9B9}"/>
              </a:ext>
            </a:extLst>
          </p:cNvPr>
          <p:cNvSpPr>
            <a:spLocks noGrp="1"/>
          </p:cNvSpPr>
          <p:nvPr/>
        </p:nvSpPr>
        <p:spPr>
          <a:xfrm>
            <a:off x="1981200" y="0"/>
            <a:ext cx="0" cy="6858000"/>
          </a:xfrm>
          <a:prstGeom prst="line">
            <a:avLst/>
          </a:prstGeom>
          <a:noFill/>
          <a:ln w="7620">
            <a:solidFill>
              <a:srgbClr val="000000">
                <a:alpha val="6000"/>
              </a:srgbClr>
            </a:solidFill>
            <a:prstDash val="solid"/>
          </a:ln>
        </p:spPr>
        <p:txBody>
          <a:bodyPr/>
          <a:lstStyle/>
          <a:p>
            <a:endParaRPr lang="zh-CN" altLang="en-US"/>
          </a:p>
        </p:txBody>
      </p:sp>
      <p:sp>
        <p:nvSpPr>
          <p:cNvPr id="8" name="grid-v">
            <a:extLst>
              <a:ext uri="{FF2B5EF4-FFF2-40B4-BE49-F238E27FC236}">
                <a16:creationId xmlns:a16="http://schemas.microsoft.com/office/drawing/2014/main" id="{D64B7DF0-C413-4420-AA88-9A877F5E91C8}"/>
              </a:ext>
            </a:extLst>
          </p:cNvPr>
          <p:cNvSpPr>
            <a:spLocks noGrp="1"/>
          </p:cNvSpPr>
          <p:nvPr/>
        </p:nvSpPr>
        <p:spPr>
          <a:xfrm>
            <a:off x="2667000" y="0"/>
            <a:ext cx="0" cy="6858000"/>
          </a:xfrm>
          <a:prstGeom prst="line">
            <a:avLst/>
          </a:prstGeom>
          <a:noFill/>
          <a:ln w="7620">
            <a:solidFill>
              <a:srgbClr val="000000">
                <a:alpha val="6000"/>
              </a:srgbClr>
            </a:solidFill>
            <a:prstDash val="solid"/>
          </a:ln>
        </p:spPr>
        <p:txBody>
          <a:bodyPr/>
          <a:lstStyle/>
          <a:p>
            <a:endParaRPr lang="zh-CN" altLang="en-US"/>
          </a:p>
        </p:txBody>
      </p:sp>
      <p:sp>
        <p:nvSpPr>
          <p:cNvPr id="9" name="grid-v">
            <a:extLst>
              <a:ext uri="{FF2B5EF4-FFF2-40B4-BE49-F238E27FC236}">
                <a16:creationId xmlns:a16="http://schemas.microsoft.com/office/drawing/2014/main" id="{6F47B179-69B3-473F-AAB3-727492D482BE}"/>
              </a:ext>
            </a:extLst>
          </p:cNvPr>
          <p:cNvSpPr>
            <a:spLocks noGrp="1"/>
          </p:cNvSpPr>
          <p:nvPr/>
        </p:nvSpPr>
        <p:spPr>
          <a:xfrm>
            <a:off x="3352800" y="0"/>
            <a:ext cx="0" cy="6858000"/>
          </a:xfrm>
          <a:prstGeom prst="line">
            <a:avLst/>
          </a:prstGeom>
          <a:noFill/>
          <a:ln w="7620">
            <a:solidFill>
              <a:srgbClr val="000000">
                <a:alpha val="6000"/>
              </a:srgbClr>
            </a:solidFill>
            <a:prstDash val="solid"/>
          </a:ln>
        </p:spPr>
        <p:txBody>
          <a:bodyPr/>
          <a:lstStyle/>
          <a:p>
            <a:endParaRPr lang="zh-CN" altLang="en-US"/>
          </a:p>
        </p:txBody>
      </p:sp>
      <p:sp>
        <p:nvSpPr>
          <p:cNvPr id="10" name="grid-v">
            <a:extLst>
              <a:ext uri="{FF2B5EF4-FFF2-40B4-BE49-F238E27FC236}">
                <a16:creationId xmlns:a16="http://schemas.microsoft.com/office/drawing/2014/main" id="{BCF5E47E-92C5-473B-B14B-48DF33F649E9}"/>
              </a:ext>
            </a:extLst>
          </p:cNvPr>
          <p:cNvSpPr>
            <a:spLocks noGrp="1"/>
          </p:cNvSpPr>
          <p:nvPr/>
        </p:nvSpPr>
        <p:spPr>
          <a:xfrm>
            <a:off x="4038600" y="0"/>
            <a:ext cx="0" cy="6858000"/>
          </a:xfrm>
          <a:prstGeom prst="line">
            <a:avLst/>
          </a:prstGeom>
          <a:noFill/>
          <a:ln w="7620">
            <a:solidFill>
              <a:srgbClr val="000000">
                <a:alpha val="6000"/>
              </a:srgbClr>
            </a:solidFill>
            <a:prstDash val="solid"/>
          </a:ln>
        </p:spPr>
        <p:txBody>
          <a:bodyPr/>
          <a:lstStyle/>
          <a:p>
            <a:endParaRPr lang="zh-CN" altLang="en-US"/>
          </a:p>
        </p:txBody>
      </p:sp>
      <p:sp>
        <p:nvSpPr>
          <p:cNvPr id="11" name="grid-v">
            <a:extLst>
              <a:ext uri="{FF2B5EF4-FFF2-40B4-BE49-F238E27FC236}">
                <a16:creationId xmlns:a16="http://schemas.microsoft.com/office/drawing/2014/main" id="{F92BAE35-2BD4-4121-ADD0-E75907FF926C}"/>
              </a:ext>
            </a:extLst>
          </p:cNvPr>
          <p:cNvSpPr>
            <a:spLocks noGrp="1"/>
          </p:cNvSpPr>
          <p:nvPr/>
        </p:nvSpPr>
        <p:spPr>
          <a:xfrm>
            <a:off x="4724400" y="0"/>
            <a:ext cx="0" cy="6858000"/>
          </a:xfrm>
          <a:prstGeom prst="line">
            <a:avLst/>
          </a:prstGeom>
          <a:noFill/>
          <a:ln w="7620">
            <a:solidFill>
              <a:srgbClr val="000000">
                <a:alpha val="6000"/>
              </a:srgbClr>
            </a:solidFill>
            <a:prstDash val="solid"/>
          </a:ln>
        </p:spPr>
        <p:txBody>
          <a:bodyPr/>
          <a:lstStyle/>
          <a:p>
            <a:endParaRPr lang="zh-CN" altLang="en-US"/>
          </a:p>
        </p:txBody>
      </p:sp>
      <p:sp>
        <p:nvSpPr>
          <p:cNvPr id="12" name="grid-v">
            <a:extLst>
              <a:ext uri="{FF2B5EF4-FFF2-40B4-BE49-F238E27FC236}">
                <a16:creationId xmlns:a16="http://schemas.microsoft.com/office/drawing/2014/main" id="{4BC7ECBB-097A-4510-845B-E4AFF4396967}"/>
              </a:ext>
            </a:extLst>
          </p:cNvPr>
          <p:cNvSpPr>
            <a:spLocks noGrp="1"/>
          </p:cNvSpPr>
          <p:nvPr/>
        </p:nvSpPr>
        <p:spPr>
          <a:xfrm>
            <a:off x="5410200" y="0"/>
            <a:ext cx="0" cy="6858000"/>
          </a:xfrm>
          <a:prstGeom prst="line">
            <a:avLst/>
          </a:prstGeom>
          <a:noFill/>
          <a:ln w="7620">
            <a:solidFill>
              <a:srgbClr val="000000">
                <a:alpha val="6000"/>
              </a:srgbClr>
            </a:solidFill>
            <a:prstDash val="solid"/>
          </a:ln>
        </p:spPr>
        <p:txBody>
          <a:bodyPr/>
          <a:lstStyle/>
          <a:p>
            <a:endParaRPr lang="zh-CN" altLang="en-US"/>
          </a:p>
        </p:txBody>
      </p:sp>
      <p:sp>
        <p:nvSpPr>
          <p:cNvPr id="13" name="grid-v">
            <a:extLst>
              <a:ext uri="{FF2B5EF4-FFF2-40B4-BE49-F238E27FC236}">
                <a16:creationId xmlns:a16="http://schemas.microsoft.com/office/drawing/2014/main" id="{0BEAB626-515C-46B0-ABE9-814866FCD836}"/>
              </a:ext>
            </a:extLst>
          </p:cNvPr>
          <p:cNvSpPr>
            <a:spLocks noGrp="1"/>
          </p:cNvSpPr>
          <p:nvPr/>
        </p:nvSpPr>
        <p:spPr>
          <a:xfrm>
            <a:off x="6096000" y="0"/>
            <a:ext cx="0" cy="6858000"/>
          </a:xfrm>
          <a:prstGeom prst="line">
            <a:avLst/>
          </a:prstGeom>
          <a:noFill/>
          <a:ln w="7620">
            <a:solidFill>
              <a:srgbClr val="000000">
                <a:alpha val="6000"/>
              </a:srgbClr>
            </a:solidFill>
            <a:prstDash val="solid"/>
          </a:ln>
        </p:spPr>
        <p:txBody>
          <a:bodyPr/>
          <a:lstStyle/>
          <a:p>
            <a:endParaRPr lang="zh-CN" altLang="en-US"/>
          </a:p>
        </p:txBody>
      </p:sp>
      <p:sp>
        <p:nvSpPr>
          <p:cNvPr id="14" name="grid-v">
            <a:extLst>
              <a:ext uri="{FF2B5EF4-FFF2-40B4-BE49-F238E27FC236}">
                <a16:creationId xmlns:a16="http://schemas.microsoft.com/office/drawing/2014/main" id="{12BDA97D-9B2A-4236-80B8-C89E3E89FD78}"/>
              </a:ext>
            </a:extLst>
          </p:cNvPr>
          <p:cNvSpPr>
            <a:spLocks noGrp="1"/>
          </p:cNvSpPr>
          <p:nvPr/>
        </p:nvSpPr>
        <p:spPr>
          <a:xfrm>
            <a:off x="6781800" y="0"/>
            <a:ext cx="0" cy="6858000"/>
          </a:xfrm>
          <a:prstGeom prst="line">
            <a:avLst/>
          </a:prstGeom>
          <a:noFill/>
          <a:ln w="7620">
            <a:solidFill>
              <a:srgbClr val="000000">
                <a:alpha val="6000"/>
              </a:srgbClr>
            </a:solidFill>
            <a:prstDash val="solid"/>
          </a:ln>
        </p:spPr>
        <p:txBody>
          <a:bodyPr/>
          <a:lstStyle/>
          <a:p>
            <a:endParaRPr lang="zh-CN" altLang="en-US"/>
          </a:p>
        </p:txBody>
      </p:sp>
      <p:sp>
        <p:nvSpPr>
          <p:cNvPr id="15" name="grid-v">
            <a:extLst>
              <a:ext uri="{FF2B5EF4-FFF2-40B4-BE49-F238E27FC236}">
                <a16:creationId xmlns:a16="http://schemas.microsoft.com/office/drawing/2014/main" id="{1FDFF1B7-F8AF-48F6-9FAB-FE2664546E76}"/>
              </a:ext>
            </a:extLst>
          </p:cNvPr>
          <p:cNvSpPr>
            <a:spLocks noGrp="1"/>
          </p:cNvSpPr>
          <p:nvPr/>
        </p:nvSpPr>
        <p:spPr>
          <a:xfrm>
            <a:off x="7467600" y="0"/>
            <a:ext cx="0" cy="6858000"/>
          </a:xfrm>
          <a:prstGeom prst="line">
            <a:avLst/>
          </a:prstGeom>
          <a:noFill/>
          <a:ln w="7620">
            <a:solidFill>
              <a:srgbClr val="000000">
                <a:alpha val="6000"/>
              </a:srgbClr>
            </a:solidFill>
            <a:prstDash val="solid"/>
          </a:ln>
        </p:spPr>
        <p:txBody>
          <a:bodyPr/>
          <a:lstStyle/>
          <a:p>
            <a:endParaRPr lang="zh-CN" altLang="en-US"/>
          </a:p>
        </p:txBody>
      </p:sp>
      <p:sp>
        <p:nvSpPr>
          <p:cNvPr id="16" name="grid-v">
            <a:extLst>
              <a:ext uri="{FF2B5EF4-FFF2-40B4-BE49-F238E27FC236}">
                <a16:creationId xmlns:a16="http://schemas.microsoft.com/office/drawing/2014/main" id="{3D74DA95-E630-4D5E-8778-8E895B297101}"/>
              </a:ext>
            </a:extLst>
          </p:cNvPr>
          <p:cNvSpPr>
            <a:spLocks noGrp="1"/>
          </p:cNvSpPr>
          <p:nvPr/>
        </p:nvSpPr>
        <p:spPr>
          <a:xfrm>
            <a:off x="8153400" y="0"/>
            <a:ext cx="0" cy="6858000"/>
          </a:xfrm>
          <a:prstGeom prst="line">
            <a:avLst/>
          </a:prstGeom>
          <a:noFill/>
          <a:ln w="7620">
            <a:solidFill>
              <a:srgbClr val="000000">
                <a:alpha val="6000"/>
              </a:srgbClr>
            </a:solidFill>
            <a:prstDash val="solid"/>
          </a:ln>
        </p:spPr>
        <p:txBody>
          <a:bodyPr/>
          <a:lstStyle/>
          <a:p>
            <a:endParaRPr lang="zh-CN" altLang="en-US"/>
          </a:p>
        </p:txBody>
      </p:sp>
      <p:sp>
        <p:nvSpPr>
          <p:cNvPr id="17" name="grid-v">
            <a:extLst>
              <a:ext uri="{FF2B5EF4-FFF2-40B4-BE49-F238E27FC236}">
                <a16:creationId xmlns:a16="http://schemas.microsoft.com/office/drawing/2014/main" id="{B7EC0776-90D7-4448-898A-B2FEEEBB7860}"/>
              </a:ext>
            </a:extLst>
          </p:cNvPr>
          <p:cNvSpPr>
            <a:spLocks noGrp="1"/>
          </p:cNvSpPr>
          <p:nvPr/>
        </p:nvSpPr>
        <p:spPr>
          <a:xfrm>
            <a:off x="8839200" y="0"/>
            <a:ext cx="0" cy="6858000"/>
          </a:xfrm>
          <a:prstGeom prst="line">
            <a:avLst/>
          </a:prstGeom>
          <a:noFill/>
          <a:ln w="7620">
            <a:solidFill>
              <a:srgbClr val="000000">
                <a:alpha val="6000"/>
              </a:srgbClr>
            </a:solidFill>
            <a:prstDash val="solid"/>
          </a:ln>
        </p:spPr>
        <p:txBody>
          <a:bodyPr/>
          <a:lstStyle/>
          <a:p>
            <a:endParaRPr lang="zh-CN" altLang="en-US"/>
          </a:p>
        </p:txBody>
      </p:sp>
      <p:sp>
        <p:nvSpPr>
          <p:cNvPr id="18" name="grid-v">
            <a:extLst>
              <a:ext uri="{FF2B5EF4-FFF2-40B4-BE49-F238E27FC236}">
                <a16:creationId xmlns:a16="http://schemas.microsoft.com/office/drawing/2014/main" id="{2E41FF86-FDFA-4A34-B5FC-EB075E698473}"/>
              </a:ext>
            </a:extLst>
          </p:cNvPr>
          <p:cNvSpPr>
            <a:spLocks noGrp="1"/>
          </p:cNvSpPr>
          <p:nvPr/>
        </p:nvSpPr>
        <p:spPr>
          <a:xfrm>
            <a:off x="9525000" y="0"/>
            <a:ext cx="0" cy="6858000"/>
          </a:xfrm>
          <a:prstGeom prst="line">
            <a:avLst/>
          </a:prstGeom>
          <a:noFill/>
          <a:ln w="7620">
            <a:solidFill>
              <a:srgbClr val="000000">
                <a:alpha val="6000"/>
              </a:srgbClr>
            </a:solidFill>
            <a:prstDash val="solid"/>
          </a:ln>
        </p:spPr>
        <p:txBody>
          <a:bodyPr/>
          <a:lstStyle/>
          <a:p>
            <a:endParaRPr lang="zh-CN" altLang="en-US"/>
          </a:p>
        </p:txBody>
      </p:sp>
      <p:sp>
        <p:nvSpPr>
          <p:cNvPr id="19" name="grid-v">
            <a:extLst>
              <a:ext uri="{FF2B5EF4-FFF2-40B4-BE49-F238E27FC236}">
                <a16:creationId xmlns:a16="http://schemas.microsoft.com/office/drawing/2014/main" id="{465D7946-8822-4F6D-8CB8-DB6EF42C9CC8}"/>
              </a:ext>
            </a:extLst>
          </p:cNvPr>
          <p:cNvSpPr>
            <a:spLocks noGrp="1"/>
          </p:cNvSpPr>
          <p:nvPr/>
        </p:nvSpPr>
        <p:spPr>
          <a:xfrm>
            <a:off x="10210800" y="0"/>
            <a:ext cx="0" cy="6858000"/>
          </a:xfrm>
          <a:prstGeom prst="line">
            <a:avLst/>
          </a:prstGeom>
          <a:noFill/>
          <a:ln w="7620">
            <a:solidFill>
              <a:srgbClr val="000000">
                <a:alpha val="6000"/>
              </a:srgbClr>
            </a:solidFill>
            <a:prstDash val="solid"/>
          </a:ln>
        </p:spPr>
        <p:txBody>
          <a:bodyPr/>
          <a:lstStyle/>
          <a:p>
            <a:endParaRPr lang="zh-CN" altLang="en-US"/>
          </a:p>
        </p:txBody>
      </p:sp>
      <p:sp>
        <p:nvSpPr>
          <p:cNvPr id="20" name="grid-v">
            <a:extLst>
              <a:ext uri="{FF2B5EF4-FFF2-40B4-BE49-F238E27FC236}">
                <a16:creationId xmlns:a16="http://schemas.microsoft.com/office/drawing/2014/main" id="{B9CEC167-9FCF-43E4-AF2F-1C7DDDD80989}"/>
              </a:ext>
            </a:extLst>
          </p:cNvPr>
          <p:cNvSpPr>
            <a:spLocks noGrp="1"/>
          </p:cNvSpPr>
          <p:nvPr/>
        </p:nvSpPr>
        <p:spPr>
          <a:xfrm>
            <a:off x="10896600" y="0"/>
            <a:ext cx="0" cy="6858000"/>
          </a:xfrm>
          <a:prstGeom prst="line">
            <a:avLst/>
          </a:prstGeom>
          <a:noFill/>
          <a:ln w="7620">
            <a:solidFill>
              <a:srgbClr val="000000">
                <a:alpha val="6000"/>
              </a:srgbClr>
            </a:solidFill>
            <a:prstDash val="solid"/>
          </a:ln>
        </p:spPr>
        <p:txBody>
          <a:bodyPr/>
          <a:lstStyle/>
          <a:p>
            <a:endParaRPr lang="zh-CN" altLang="en-US"/>
          </a:p>
        </p:txBody>
      </p:sp>
      <p:sp>
        <p:nvSpPr>
          <p:cNvPr id="21" name="grid-v">
            <a:extLst>
              <a:ext uri="{FF2B5EF4-FFF2-40B4-BE49-F238E27FC236}">
                <a16:creationId xmlns:a16="http://schemas.microsoft.com/office/drawing/2014/main" id="{864ECCB5-2F9F-452B-B4F5-0ACC9A20CF55}"/>
              </a:ext>
            </a:extLst>
          </p:cNvPr>
          <p:cNvSpPr>
            <a:spLocks noGrp="1"/>
          </p:cNvSpPr>
          <p:nvPr/>
        </p:nvSpPr>
        <p:spPr>
          <a:xfrm>
            <a:off x="11582400" y="0"/>
            <a:ext cx="0" cy="6858000"/>
          </a:xfrm>
          <a:prstGeom prst="line">
            <a:avLst/>
          </a:prstGeom>
          <a:noFill/>
          <a:ln w="7620">
            <a:solidFill>
              <a:srgbClr val="000000">
                <a:alpha val="6000"/>
              </a:srgbClr>
            </a:solidFill>
            <a:prstDash val="solid"/>
          </a:ln>
        </p:spPr>
        <p:txBody>
          <a:bodyPr/>
          <a:lstStyle/>
          <a:p>
            <a:endParaRPr lang="zh-CN" altLang="en-US"/>
          </a:p>
        </p:txBody>
      </p:sp>
      <p:sp>
        <p:nvSpPr>
          <p:cNvPr id="22" name="grid-h">
            <a:extLst>
              <a:ext uri="{FF2B5EF4-FFF2-40B4-BE49-F238E27FC236}">
                <a16:creationId xmlns:a16="http://schemas.microsoft.com/office/drawing/2014/main" id="{F9D1A47A-9F31-4833-A42E-F1862BB84930}"/>
              </a:ext>
            </a:extLst>
          </p:cNvPr>
          <p:cNvSpPr>
            <a:spLocks noGrp="1"/>
          </p:cNvSpPr>
          <p:nvPr/>
        </p:nvSpPr>
        <p:spPr>
          <a:xfrm>
            <a:off x="0" y="457200"/>
            <a:ext cx="12192000" cy="0"/>
          </a:xfrm>
          <a:prstGeom prst="line">
            <a:avLst/>
          </a:prstGeom>
          <a:noFill/>
          <a:ln w="7620">
            <a:solidFill>
              <a:srgbClr val="000000">
                <a:alpha val="6000"/>
              </a:srgbClr>
            </a:solidFill>
            <a:prstDash val="solid"/>
          </a:ln>
        </p:spPr>
        <p:txBody>
          <a:bodyPr/>
          <a:lstStyle/>
          <a:p>
            <a:endParaRPr lang="zh-CN" altLang="en-US"/>
          </a:p>
        </p:txBody>
      </p:sp>
      <p:sp>
        <p:nvSpPr>
          <p:cNvPr id="23" name="grid-h">
            <a:extLst>
              <a:ext uri="{FF2B5EF4-FFF2-40B4-BE49-F238E27FC236}">
                <a16:creationId xmlns:a16="http://schemas.microsoft.com/office/drawing/2014/main" id="{0AB24CC2-9292-41E4-B10F-6CC286612983}"/>
              </a:ext>
            </a:extLst>
          </p:cNvPr>
          <p:cNvSpPr>
            <a:spLocks noGrp="1"/>
          </p:cNvSpPr>
          <p:nvPr/>
        </p:nvSpPr>
        <p:spPr>
          <a:xfrm>
            <a:off x="0" y="1143000"/>
            <a:ext cx="12192000" cy="0"/>
          </a:xfrm>
          <a:prstGeom prst="line">
            <a:avLst/>
          </a:prstGeom>
          <a:noFill/>
          <a:ln w="7620">
            <a:solidFill>
              <a:srgbClr val="000000">
                <a:alpha val="6000"/>
              </a:srgbClr>
            </a:solidFill>
            <a:prstDash val="solid"/>
          </a:ln>
        </p:spPr>
        <p:txBody>
          <a:bodyPr/>
          <a:lstStyle/>
          <a:p>
            <a:endParaRPr lang="zh-CN" altLang="en-US"/>
          </a:p>
        </p:txBody>
      </p:sp>
      <p:sp>
        <p:nvSpPr>
          <p:cNvPr id="24" name="grid-h">
            <a:extLst>
              <a:ext uri="{FF2B5EF4-FFF2-40B4-BE49-F238E27FC236}">
                <a16:creationId xmlns:a16="http://schemas.microsoft.com/office/drawing/2014/main" id="{BF178E1E-640C-44CD-83FB-B8909AFD96D6}"/>
              </a:ext>
            </a:extLst>
          </p:cNvPr>
          <p:cNvSpPr>
            <a:spLocks noGrp="1"/>
          </p:cNvSpPr>
          <p:nvPr/>
        </p:nvSpPr>
        <p:spPr>
          <a:xfrm>
            <a:off x="0" y="1828800"/>
            <a:ext cx="12192000" cy="0"/>
          </a:xfrm>
          <a:prstGeom prst="line">
            <a:avLst/>
          </a:prstGeom>
          <a:noFill/>
          <a:ln w="7620">
            <a:solidFill>
              <a:srgbClr val="000000">
                <a:alpha val="6000"/>
              </a:srgbClr>
            </a:solidFill>
            <a:prstDash val="solid"/>
          </a:ln>
        </p:spPr>
        <p:txBody>
          <a:bodyPr/>
          <a:lstStyle/>
          <a:p>
            <a:endParaRPr lang="zh-CN" altLang="en-US"/>
          </a:p>
        </p:txBody>
      </p:sp>
      <p:sp>
        <p:nvSpPr>
          <p:cNvPr id="25" name="grid-h">
            <a:extLst>
              <a:ext uri="{FF2B5EF4-FFF2-40B4-BE49-F238E27FC236}">
                <a16:creationId xmlns:a16="http://schemas.microsoft.com/office/drawing/2014/main" id="{37320B45-9561-40DC-BC25-CDEE4C9140F5}"/>
              </a:ext>
            </a:extLst>
          </p:cNvPr>
          <p:cNvSpPr>
            <a:spLocks noGrp="1"/>
          </p:cNvSpPr>
          <p:nvPr/>
        </p:nvSpPr>
        <p:spPr>
          <a:xfrm>
            <a:off x="0" y="2514600"/>
            <a:ext cx="12192000" cy="0"/>
          </a:xfrm>
          <a:prstGeom prst="line">
            <a:avLst/>
          </a:prstGeom>
          <a:noFill/>
          <a:ln w="7620">
            <a:solidFill>
              <a:srgbClr val="000000">
                <a:alpha val="6000"/>
              </a:srgbClr>
            </a:solidFill>
            <a:prstDash val="solid"/>
          </a:ln>
        </p:spPr>
        <p:txBody>
          <a:bodyPr/>
          <a:lstStyle/>
          <a:p>
            <a:endParaRPr lang="zh-CN" altLang="en-US"/>
          </a:p>
        </p:txBody>
      </p:sp>
      <p:sp>
        <p:nvSpPr>
          <p:cNvPr id="26" name="grid-h">
            <a:extLst>
              <a:ext uri="{FF2B5EF4-FFF2-40B4-BE49-F238E27FC236}">
                <a16:creationId xmlns:a16="http://schemas.microsoft.com/office/drawing/2014/main" id="{AA4D5CE1-CD9E-4FC7-B7A8-357873C715E2}"/>
              </a:ext>
            </a:extLst>
          </p:cNvPr>
          <p:cNvSpPr>
            <a:spLocks noGrp="1"/>
          </p:cNvSpPr>
          <p:nvPr/>
        </p:nvSpPr>
        <p:spPr>
          <a:xfrm>
            <a:off x="0" y="3200400"/>
            <a:ext cx="12192000" cy="0"/>
          </a:xfrm>
          <a:prstGeom prst="line">
            <a:avLst/>
          </a:prstGeom>
          <a:noFill/>
          <a:ln w="7620">
            <a:solidFill>
              <a:srgbClr val="000000">
                <a:alpha val="6000"/>
              </a:srgbClr>
            </a:solidFill>
            <a:prstDash val="solid"/>
          </a:ln>
        </p:spPr>
        <p:txBody>
          <a:bodyPr/>
          <a:lstStyle/>
          <a:p>
            <a:endParaRPr lang="zh-CN" altLang="en-US"/>
          </a:p>
        </p:txBody>
      </p:sp>
      <p:sp>
        <p:nvSpPr>
          <p:cNvPr id="27" name="grid-h">
            <a:extLst>
              <a:ext uri="{FF2B5EF4-FFF2-40B4-BE49-F238E27FC236}">
                <a16:creationId xmlns:a16="http://schemas.microsoft.com/office/drawing/2014/main" id="{97C195A7-4603-42F6-9BA2-A14A3AABDD5B}"/>
              </a:ext>
            </a:extLst>
          </p:cNvPr>
          <p:cNvSpPr>
            <a:spLocks noGrp="1"/>
          </p:cNvSpPr>
          <p:nvPr/>
        </p:nvSpPr>
        <p:spPr>
          <a:xfrm>
            <a:off x="0" y="3886200"/>
            <a:ext cx="12192000" cy="0"/>
          </a:xfrm>
          <a:prstGeom prst="line">
            <a:avLst/>
          </a:prstGeom>
          <a:noFill/>
          <a:ln w="7620">
            <a:solidFill>
              <a:srgbClr val="000000">
                <a:alpha val="6000"/>
              </a:srgbClr>
            </a:solidFill>
            <a:prstDash val="solid"/>
          </a:ln>
        </p:spPr>
        <p:txBody>
          <a:bodyPr/>
          <a:lstStyle/>
          <a:p>
            <a:endParaRPr lang="zh-CN" altLang="en-US"/>
          </a:p>
        </p:txBody>
      </p:sp>
      <p:sp>
        <p:nvSpPr>
          <p:cNvPr id="28" name="grid-h">
            <a:extLst>
              <a:ext uri="{FF2B5EF4-FFF2-40B4-BE49-F238E27FC236}">
                <a16:creationId xmlns:a16="http://schemas.microsoft.com/office/drawing/2014/main" id="{1D58AD5E-0B15-42AC-B9CA-04F5960A85B3}"/>
              </a:ext>
            </a:extLst>
          </p:cNvPr>
          <p:cNvSpPr>
            <a:spLocks noGrp="1"/>
          </p:cNvSpPr>
          <p:nvPr/>
        </p:nvSpPr>
        <p:spPr>
          <a:xfrm>
            <a:off x="0" y="4572000"/>
            <a:ext cx="12192000" cy="0"/>
          </a:xfrm>
          <a:prstGeom prst="line">
            <a:avLst/>
          </a:prstGeom>
          <a:noFill/>
          <a:ln w="7620">
            <a:solidFill>
              <a:srgbClr val="000000">
                <a:alpha val="6000"/>
              </a:srgbClr>
            </a:solidFill>
            <a:prstDash val="solid"/>
          </a:ln>
        </p:spPr>
        <p:txBody>
          <a:bodyPr/>
          <a:lstStyle/>
          <a:p>
            <a:endParaRPr lang="zh-CN" altLang="en-US"/>
          </a:p>
        </p:txBody>
      </p:sp>
      <p:sp>
        <p:nvSpPr>
          <p:cNvPr id="29" name="grid-h">
            <a:extLst>
              <a:ext uri="{FF2B5EF4-FFF2-40B4-BE49-F238E27FC236}">
                <a16:creationId xmlns:a16="http://schemas.microsoft.com/office/drawing/2014/main" id="{8973D4D6-B4BB-4EEB-8F14-D5F838E7FCFD}"/>
              </a:ext>
            </a:extLst>
          </p:cNvPr>
          <p:cNvSpPr>
            <a:spLocks noGrp="1"/>
          </p:cNvSpPr>
          <p:nvPr/>
        </p:nvSpPr>
        <p:spPr>
          <a:xfrm>
            <a:off x="0" y="5257800"/>
            <a:ext cx="12192000" cy="0"/>
          </a:xfrm>
          <a:prstGeom prst="line">
            <a:avLst/>
          </a:prstGeom>
          <a:noFill/>
          <a:ln w="7620">
            <a:solidFill>
              <a:srgbClr val="000000">
                <a:alpha val="6000"/>
              </a:srgbClr>
            </a:solidFill>
            <a:prstDash val="solid"/>
          </a:ln>
        </p:spPr>
        <p:txBody>
          <a:bodyPr/>
          <a:lstStyle/>
          <a:p>
            <a:endParaRPr lang="zh-CN" altLang="en-US"/>
          </a:p>
        </p:txBody>
      </p:sp>
      <p:sp>
        <p:nvSpPr>
          <p:cNvPr id="30" name="grid-h">
            <a:extLst>
              <a:ext uri="{FF2B5EF4-FFF2-40B4-BE49-F238E27FC236}">
                <a16:creationId xmlns:a16="http://schemas.microsoft.com/office/drawing/2014/main" id="{09496EC7-1219-4553-BD10-6062AE6EC2C7}"/>
              </a:ext>
            </a:extLst>
          </p:cNvPr>
          <p:cNvSpPr>
            <a:spLocks noGrp="1"/>
          </p:cNvSpPr>
          <p:nvPr/>
        </p:nvSpPr>
        <p:spPr>
          <a:xfrm>
            <a:off x="0" y="5943600"/>
            <a:ext cx="12192000" cy="0"/>
          </a:xfrm>
          <a:prstGeom prst="line">
            <a:avLst/>
          </a:prstGeom>
          <a:noFill/>
          <a:ln w="7620">
            <a:solidFill>
              <a:srgbClr val="000000">
                <a:alpha val="6000"/>
              </a:srgbClr>
            </a:solidFill>
            <a:prstDash val="solid"/>
          </a:ln>
        </p:spPr>
        <p:txBody>
          <a:bodyPr/>
          <a:lstStyle/>
          <a:p>
            <a:endParaRPr lang="zh-CN" altLang="en-US"/>
          </a:p>
        </p:txBody>
      </p:sp>
      <p:sp>
        <p:nvSpPr>
          <p:cNvPr id="31" name="grid-minor-v">
            <a:extLst>
              <a:ext uri="{FF2B5EF4-FFF2-40B4-BE49-F238E27FC236}">
                <a16:creationId xmlns:a16="http://schemas.microsoft.com/office/drawing/2014/main" id="{C618AF19-69E0-4EF0-AB24-CA14A3E3A0FD}"/>
              </a:ext>
            </a:extLst>
          </p:cNvPr>
          <p:cNvSpPr>
            <a:spLocks noGrp="1"/>
          </p:cNvSpPr>
          <p:nvPr/>
        </p:nvSpPr>
        <p:spPr>
          <a:xfrm>
            <a:off x="304800" y="0"/>
            <a:ext cx="0" cy="6858000"/>
          </a:xfrm>
          <a:prstGeom prst="line">
            <a:avLst/>
          </a:prstGeom>
          <a:noFill/>
          <a:ln w="3334">
            <a:solidFill>
              <a:srgbClr val="00F0FF">
                <a:alpha val="9000"/>
              </a:srgbClr>
            </a:solidFill>
            <a:prstDash val="solid"/>
          </a:ln>
        </p:spPr>
        <p:txBody>
          <a:bodyPr/>
          <a:lstStyle/>
          <a:p>
            <a:endParaRPr lang="zh-CN" altLang="en-US"/>
          </a:p>
        </p:txBody>
      </p:sp>
      <p:sp>
        <p:nvSpPr>
          <p:cNvPr id="32" name="grid-minor-v">
            <a:extLst>
              <a:ext uri="{FF2B5EF4-FFF2-40B4-BE49-F238E27FC236}">
                <a16:creationId xmlns:a16="http://schemas.microsoft.com/office/drawing/2014/main" id="{5F9633C0-3D06-4265-B0FD-9C5BC76BCD05}"/>
              </a:ext>
            </a:extLst>
          </p:cNvPr>
          <p:cNvSpPr>
            <a:spLocks noGrp="1"/>
          </p:cNvSpPr>
          <p:nvPr/>
        </p:nvSpPr>
        <p:spPr>
          <a:xfrm>
            <a:off x="533400" y="0"/>
            <a:ext cx="0" cy="6858000"/>
          </a:xfrm>
          <a:prstGeom prst="line">
            <a:avLst/>
          </a:prstGeom>
          <a:noFill/>
          <a:ln w="3334">
            <a:solidFill>
              <a:srgbClr val="00F0FF">
                <a:alpha val="9000"/>
              </a:srgbClr>
            </a:solidFill>
            <a:prstDash val="solid"/>
          </a:ln>
        </p:spPr>
        <p:txBody>
          <a:bodyPr/>
          <a:lstStyle/>
          <a:p>
            <a:endParaRPr lang="zh-CN" altLang="en-US"/>
          </a:p>
        </p:txBody>
      </p:sp>
      <p:sp>
        <p:nvSpPr>
          <p:cNvPr id="33" name="grid-minor-v">
            <a:extLst>
              <a:ext uri="{FF2B5EF4-FFF2-40B4-BE49-F238E27FC236}">
                <a16:creationId xmlns:a16="http://schemas.microsoft.com/office/drawing/2014/main" id="{2B6F2F17-683C-49C1-B194-D809154E9027}"/>
              </a:ext>
            </a:extLst>
          </p:cNvPr>
          <p:cNvSpPr>
            <a:spLocks noGrp="1"/>
          </p:cNvSpPr>
          <p:nvPr/>
        </p:nvSpPr>
        <p:spPr>
          <a:xfrm>
            <a:off x="762000" y="0"/>
            <a:ext cx="0" cy="6858000"/>
          </a:xfrm>
          <a:prstGeom prst="line">
            <a:avLst/>
          </a:prstGeom>
          <a:noFill/>
          <a:ln w="3334">
            <a:solidFill>
              <a:srgbClr val="00F0FF">
                <a:alpha val="9000"/>
              </a:srgbClr>
            </a:solidFill>
            <a:prstDash val="solid"/>
          </a:ln>
        </p:spPr>
        <p:txBody>
          <a:bodyPr/>
          <a:lstStyle/>
          <a:p>
            <a:endParaRPr lang="zh-CN" altLang="en-US"/>
          </a:p>
        </p:txBody>
      </p:sp>
      <p:sp>
        <p:nvSpPr>
          <p:cNvPr id="34" name="grid-minor-v">
            <a:extLst>
              <a:ext uri="{FF2B5EF4-FFF2-40B4-BE49-F238E27FC236}">
                <a16:creationId xmlns:a16="http://schemas.microsoft.com/office/drawing/2014/main" id="{CA52094F-7C26-4540-A129-249A9FD717C2}"/>
              </a:ext>
            </a:extLst>
          </p:cNvPr>
          <p:cNvSpPr>
            <a:spLocks noGrp="1"/>
          </p:cNvSpPr>
          <p:nvPr/>
        </p:nvSpPr>
        <p:spPr>
          <a:xfrm>
            <a:off x="990600" y="0"/>
            <a:ext cx="0" cy="6858000"/>
          </a:xfrm>
          <a:prstGeom prst="line">
            <a:avLst/>
          </a:prstGeom>
          <a:noFill/>
          <a:ln w="3334">
            <a:solidFill>
              <a:srgbClr val="00F0FF">
                <a:alpha val="9000"/>
              </a:srgbClr>
            </a:solidFill>
            <a:prstDash val="solid"/>
          </a:ln>
        </p:spPr>
        <p:txBody>
          <a:bodyPr/>
          <a:lstStyle/>
          <a:p>
            <a:endParaRPr lang="zh-CN" altLang="en-US"/>
          </a:p>
        </p:txBody>
      </p:sp>
      <p:sp>
        <p:nvSpPr>
          <p:cNvPr id="35" name="grid-minor-v">
            <a:extLst>
              <a:ext uri="{FF2B5EF4-FFF2-40B4-BE49-F238E27FC236}">
                <a16:creationId xmlns:a16="http://schemas.microsoft.com/office/drawing/2014/main" id="{DF1F0103-C63C-4BA2-9685-94553D360BA8}"/>
              </a:ext>
            </a:extLst>
          </p:cNvPr>
          <p:cNvSpPr>
            <a:spLocks noGrp="1"/>
          </p:cNvSpPr>
          <p:nvPr/>
        </p:nvSpPr>
        <p:spPr>
          <a:xfrm>
            <a:off x="1219200" y="0"/>
            <a:ext cx="0" cy="6858000"/>
          </a:xfrm>
          <a:prstGeom prst="line">
            <a:avLst/>
          </a:prstGeom>
          <a:noFill/>
          <a:ln w="3334">
            <a:solidFill>
              <a:srgbClr val="00F0FF">
                <a:alpha val="9000"/>
              </a:srgbClr>
            </a:solidFill>
            <a:prstDash val="solid"/>
          </a:ln>
        </p:spPr>
        <p:txBody>
          <a:bodyPr/>
          <a:lstStyle/>
          <a:p>
            <a:endParaRPr lang="zh-CN" altLang="en-US"/>
          </a:p>
        </p:txBody>
      </p:sp>
      <p:sp>
        <p:nvSpPr>
          <p:cNvPr id="36" name="grid-minor-v">
            <a:extLst>
              <a:ext uri="{FF2B5EF4-FFF2-40B4-BE49-F238E27FC236}">
                <a16:creationId xmlns:a16="http://schemas.microsoft.com/office/drawing/2014/main" id="{2273DB71-7895-4A96-B2B4-1AD0733E1815}"/>
              </a:ext>
            </a:extLst>
          </p:cNvPr>
          <p:cNvSpPr>
            <a:spLocks noGrp="1"/>
          </p:cNvSpPr>
          <p:nvPr/>
        </p:nvSpPr>
        <p:spPr>
          <a:xfrm>
            <a:off x="1447800" y="0"/>
            <a:ext cx="0" cy="6858000"/>
          </a:xfrm>
          <a:prstGeom prst="line">
            <a:avLst/>
          </a:prstGeom>
          <a:noFill/>
          <a:ln w="3334">
            <a:solidFill>
              <a:srgbClr val="00F0FF">
                <a:alpha val="9000"/>
              </a:srgbClr>
            </a:solidFill>
            <a:prstDash val="solid"/>
          </a:ln>
        </p:spPr>
        <p:txBody>
          <a:bodyPr/>
          <a:lstStyle/>
          <a:p>
            <a:endParaRPr lang="zh-CN" altLang="en-US"/>
          </a:p>
        </p:txBody>
      </p:sp>
      <p:sp>
        <p:nvSpPr>
          <p:cNvPr id="37" name="grid-minor-v">
            <a:extLst>
              <a:ext uri="{FF2B5EF4-FFF2-40B4-BE49-F238E27FC236}">
                <a16:creationId xmlns:a16="http://schemas.microsoft.com/office/drawing/2014/main" id="{7AC4C228-53A9-4AA8-9F26-0944A99B2638}"/>
              </a:ext>
            </a:extLst>
          </p:cNvPr>
          <p:cNvSpPr>
            <a:spLocks noGrp="1"/>
          </p:cNvSpPr>
          <p:nvPr/>
        </p:nvSpPr>
        <p:spPr>
          <a:xfrm>
            <a:off x="1676400" y="0"/>
            <a:ext cx="0" cy="6858000"/>
          </a:xfrm>
          <a:prstGeom prst="line">
            <a:avLst/>
          </a:prstGeom>
          <a:noFill/>
          <a:ln w="3334">
            <a:solidFill>
              <a:srgbClr val="00F0FF">
                <a:alpha val="9000"/>
              </a:srgbClr>
            </a:solidFill>
            <a:prstDash val="solid"/>
          </a:ln>
        </p:spPr>
        <p:txBody>
          <a:bodyPr/>
          <a:lstStyle/>
          <a:p>
            <a:endParaRPr lang="zh-CN" altLang="en-US"/>
          </a:p>
        </p:txBody>
      </p:sp>
      <p:sp>
        <p:nvSpPr>
          <p:cNvPr id="38" name="grid-minor-v">
            <a:extLst>
              <a:ext uri="{FF2B5EF4-FFF2-40B4-BE49-F238E27FC236}">
                <a16:creationId xmlns:a16="http://schemas.microsoft.com/office/drawing/2014/main" id="{B82445D5-6B65-4B2E-843E-045224F87ECA}"/>
              </a:ext>
            </a:extLst>
          </p:cNvPr>
          <p:cNvSpPr>
            <a:spLocks noGrp="1"/>
          </p:cNvSpPr>
          <p:nvPr/>
        </p:nvSpPr>
        <p:spPr>
          <a:xfrm>
            <a:off x="1905000" y="0"/>
            <a:ext cx="0" cy="6858000"/>
          </a:xfrm>
          <a:prstGeom prst="line">
            <a:avLst/>
          </a:prstGeom>
          <a:noFill/>
          <a:ln w="3334">
            <a:solidFill>
              <a:srgbClr val="00F0FF">
                <a:alpha val="9000"/>
              </a:srgbClr>
            </a:solidFill>
            <a:prstDash val="solid"/>
          </a:ln>
        </p:spPr>
        <p:txBody>
          <a:bodyPr/>
          <a:lstStyle/>
          <a:p>
            <a:endParaRPr lang="zh-CN" altLang="en-US"/>
          </a:p>
        </p:txBody>
      </p:sp>
      <p:sp>
        <p:nvSpPr>
          <p:cNvPr id="39" name="grid-minor-v">
            <a:extLst>
              <a:ext uri="{FF2B5EF4-FFF2-40B4-BE49-F238E27FC236}">
                <a16:creationId xmlns:a16="http://schemas.microsoft.com/office/drawing/2014/main" id="{D88D98F7-C723-47C3-B27B-58FFF0C1CC56}"/>
              </a:ext>
            </a:extLst>
          </p:cNvPr>
          <p:cNvSpPr>
            <a:spLocks noGrp="1"/>
          </p:cNvSpPr>
          <p:nvPr/>
        </p:nvSpPr>
        <p:spPr>
          <a:xfrm>
            <a:off x="2133600" y="0"/>
            <a:ext cx="0" cy="6858000"/>
          </a:xfrm>
          <a:prstGeom prst="line">
            <a:avLst/>
          </a:prstGeom>
          <a:noFill/>
          <a:ln w="3334">
            <a:solidFill>
              <a:srgbClr val="00F0FF">
                <a:alpha val="9000"/>
              </a:srgbClr>
            </a:solidFill>
            <a:prstDash val="solid"/>
          </a:ln>
        </p:spPr>
        <p:txBody>
          <a:bodyPr/>
          <a:lstStyle/>
          <a:p>
            <a:endParaRPr lang="zh-CN" altLang="en-US"/>
          </a:p>
        </p:txBody>
      </p:sp>
      <p:sp>
        <p:nvSpPr>
          <p:cNvPr id="40" name="grid-minor-v">
            <a:extLst>
              <a:ext uri="{FF2B5EF4-FFF2-40B4-BE49-F238E27FC236}">
                <a16:creationId xmlns:a16="http://schemas.microsoft.com/office/drawing/2014/main" id="{D3851242-FA3D-4A56-9C02-D162279682DA}"/>
              </a:ext>
            </a:extLst>
          </p:cNvPr>
          <p:cNvSpPr>
            <a:spLocks noGrp="1"/>
          </p:cNvSpPr>
          <p:nvPr/>
        </p:nvSpPr>
        <p:spPr>
          <a:xfrm>
            <a:off x="2362200" y="0"/>
            <a:ext cx="0" cy="6858000"/>
          </a:xfrm>
          <a:prstGeom prst="line">
            <a:avLst/>
          </a:prstGeom>
          <a:noFill/>
          <a:ln w="3334">
            <a:solidFill>
              <a:srgbClr val="00F0FF">
                <a:alpha val="9000"/>
              </a:srgbClr>
            </a:solidFill>
            <a:prstDash val="solid"/>
          </a:ln>
        </p:spPr>
        <p:txBody>
          <a:bodyPr/>
          <a:lstStyle/>
          <a:p>
            <a:endParaRPr lang="zh-CN" altLang="en-US"/>
          </a:p>
        </p:txBody>
      </p:sp>
      <p:sp>
        <p:nvSpPr>
          <p:cNvPr id="41" name="grid-minor-v">
            <a:extLst>
              <a:ext uri="{FF2B5EF4-FFF2-40B4-BE49-F238E27FC236}">
                <a16:creationId xmlns:a16="http://schemas.microsoft.com/office/drawing/2014/main" id="{089AE451-B840-4F19-9D3A-4D40A8A927AC}"/>
              </a:ext>
            </a:extLst>
          </p:cNvPr>
          <p:cNvSpPr>
            <a:spLocks noGrp="1"/>
          </p:cNvSpPr>
          <p:nvPr/>
        </p:nvSpPr>
        <p:spPr>
          <a:xfrm>
            <a:off x="2590800" y="190500"/>
            <a:ext cx="0" cy="6858000"/>
          </a:xfrm>
          <a:prstGeom prst="line">
            <a:avLst/>
          </a:prstGeom>
          <a:noFill/>
          <a:ln w="3334">
            <a:solidFill>
              <a:srgbClr val="00F0FF">
                <a:alpha val="9000"/>
              </a:srgbClr>
            </a:solidFill>
            <a:prstDash val="solid"/>
          </a:ln>
        </p:spPr>
        <p:txBody>
          <a:bodyPr/>
          <a:lstStyle/>
          <a:p>
            <a:endParaRPr lang="zh-CN" altLang="en-US"/>
          </a:p>
        </p:txBody>
      </p:sp>
      <p:sp>
        <p:nvSpPr>
          <p:cNvPr id="42" name="grid-minor-v">
            <a:extLst>
              <a:ext uri="{FF2B5EF4-FFF2-40B4-BE49-F238E27FC236}">
                <a16:creationId xmlns:a16="http://schemas.microsoft.com/office/drawing/2014/main" id="{2B8DC079-E4C9-417E-A0DE-A8BBA8167BA5}"/>
              </a:ext>
            </a:extLst>
          </p:cNvPr>
          <p:cNvSpPr>
            <a:spLocks noGrp="1"/>
          </p:cNvSpPr>
          <p:nvPr/>
        </p:nvSpPr>
        <p:spPr>
          <a:xfrm>
            <a:off x="2819400" y="0"/>
            <a:ext cx="0" cy="6858000"/>
          </a:xfrm>
          <a:prstGeom prst="line">
            <a:avLst/>
          </a:prstGeom>
          <a:noFill/>
          <a:ln w="3334">
            <a:solidFill>
              <a:srgbClr val="00F0FF">
                <a:alpha val="9000"/>
              </a:srgbClr>
            </a:solidFill>
            <a:prstDash val="solid"/>
          </a:ln>
        </p:spPr>
        <p:txBody>
          <a:bodyPr/>
          <a:lstStyle/>
          <a:p>
            <a:endParaRPr lang="zh-CN" altLang="en-US"/>
          </a:p>
        </p:txBody>
      </p:sp>
      <p:sp>
        <p:nvSpPr>
          <p:cNvPr id="43" name="grid-minor-v">
            <a:extLst>
              <a:ext uri="{FF2B5EF4-FFF2-40B4-BE49-F238E27FC236}">
                <a16:creationId xmlns:a16="http://schemas.microsoft.com/office/drawing/2014/main" id="{8556BE32-F6EF-41C4-AEAA-62F78DFEC42B}"/>
              </a:ext>
            </a:extLst>
          </p:cNvPr>
          <p:cNvSpPr>
            <a:spLocks noGrp="1"/>
          </p:cNvSpPr>
          <p:nvPr/>
        </p:nvSpPr>
        <p:spPr>
          <a:xfrm>
            <a:off x="3048000" y="0"/>
            <a:ext cx="0" cy="6858000"/>
          </a:xfrm>
          <a:prstGeom prst="line">
            <a:avLst/>
          </a:prstGeom>
          <a:noFill/>
          <a:ln w="3334">
            <a:solidFill>
              <a:srgbClr val="00F0FF">
                <a:alpha val="9000"/>
              </a:srgbClr>
            </a:solidFill>
            <a:prstDash val="solid"/>
          </a:ln>
        </p:spPr>
        <p:txBody>
          <a:bodyPr/>
          <a:lstStyle/>
          <a:p>
            <a:endParaRPr lang="zh-CN" altLang="en-US"/>
          </a:p>
        </p:txBody>
      </p:sp>
      <p:sp>
        <p:nvSpPr>
          <p:cNvPr id="44" name="grid-minor-v">
            <a:extLst>
              <a:ext uri="{FF2B5EF4-FFF2-40B4-BE49-F238E27FC236}">
                <a16:creationId xmlns:a16="http://schemas.microsoft.com/office/drawing/2014/main" id="{2C328A07-7C9E-4C3B-AE92-D2D0471ACB48}"/>
              </a:ext>
            </a:extLst>
          </p:cNvPr>
          <p:cNvSpPr>
            <a:spLocks noGrp="1"/>
          </p:cNvSpPr>
          <p:nvPr/>
        </p:nvSpPr>
        <p:spPr>
          <a:xfrm>
            <a:off x="3276600" y="0"/>
            <a:ext cx="0" cy="6858000"/>
          </a:xfrm>
          <a:prstGeom prst="line">
            <a:avLst/>
          </a:prstGeom>
          <a:noFill/>
          <a:ln w="3334">
            <a:solidFill>
              <a:srgbClr val="00F0FF">
                <a:alpha val="9000"/>
              </a:srgbClr>
            </a:solidFill>
            <a:prstDash val="solid"/>
          </a:ln>
        </p:spPr>
        <p:txBody>
          <a:bodyPr/>
          <a:lstStyle/>
          <a:p>
            <a:endParaRPr lang="zh-CN" altLang="en-US"/>
          </a:p>
        </p:txBody>
      </p:sp>
      <p:sp>
        <p:nvSpPr>
          <p:cNvPr id="45" name="grid-minor-v">
            <a:extLst>
              <a:ext uri="{FF2B5EF4-FFF2-40B4-BE49-F238E27FC236}">
                <a16:creationId xmlns:a16="http://schemas.microsoft.com/office/drawing/2014/main" id="{0251A705-6AAA-4806-B401-2E0108BB936B}"/>
              </a:ext>
            </a:extLst>
          </p:cNvPr>
          <p:cNvSpPr>
            <a:spLocks noGrp="1"/>
          </p:cNvSpPr>
          <p:nvPr/>
        </p:nvSpPr>
        <p:spPr>
          <a:xfrm>
            <a:off x="3505200" y="0"/>
            <a:ext cx="0" cy="6858000"/>
          </a:xfrm>
          <a:prstGeom prst="line">
            <a:avLst/>
          </a:prstGeom>
          <a:noFill/>
          <a:ln w="3334">
            <a:solidFill>
              <a:srgbClr val="00F0FF">
                <a:alpha val="9000"/>
              </a:srgbClr>
            </a:solidFill>
            <a:prstDash val="solid"/>
          </a:ln>
        </p:spPr>
        <p:txBody>
          <a:bodyPr/>
          <a:lstStyle/>
          <a:p>
            <a:endParaRPr lang="zh-CN" altLang="en-US"/>
          </a:p>
        </p:txBody>
      </p:sp>
      <p:sp>
        <p:nvSpPr>
          <p:cNvPr id="46" name="grid-minor-v">
            <a:extLst>
              <a:ext uri="{FF2B5EF4-FFF2-40B4-BE49-F238E27FC236}">
                <a16:creationId xmlns:a16="http://schemas.microsoft.com/office/drawing/2014/main" id="{CB3D31C5-3580-41B2-A137-A3FC8DB7EB95}"/>
              </a:ext>
            </a:extLst>
          </p:cNvPr>
          <p:cNvSpPr>
            <a:spLocks noGrp="1"/>
          </p:cNvSpPr>
          <p:nvPr/>
        </p:nvSpPr>
        <p:spPr>
          <a:xfrm>
            <a:off x="3733800" y="0"/>
            <a:ext cx="0" cy="6858000"/>
          </a:xfrm>
          <a:prstGeom prst="line">
            <a:avLst/>
          </a:prstGeom>
          <a:noFill/>
          <a:ln w="3334">
            <a:solidFill>
              <a:srgbClr val="00F0FF">
                <a:alpha val="9000"/>
              </a:srgbClr>
            </a:solidFill>
            <a:prstDash val="solid"/>
          </a:ln>
        </p:spPr>
        <p:txBody>
          <a:bodyPr/>
          <a:lstStyle/>
          <a:p>
            <a:endParaRPr lang="zh-CN" altLang="en-US"/>
          </a:p>
        </p:txBody>
      </p:sp>
      <p:sp>
        <p:nvSpPr>
          <p:cNvPr id="47" name="grid-minor-v">
            <a:extLst>
              <a:ext uri="{FF2B5EF4-FFF2-40B4-BE49-F238E27FC236}">
                <a16:creationId xmlns:a16="http://schemas.microsoft.com/office/drawing/2014/main" id="{7CF004B4-8331-44CD-B317-2F3AF04C6C46}"/>
              </a:ext>
            </a:extLst>
          </p:cNvPr>
          <p:cNvSpPr>
            <a:spLocks noGrp="1"/>
          </p:cNvSpPr>
          <p:nvPr/>
        </p:nvSpPr>
        <p:spPr>
          <a:xfrm>
            <a:off x="3962400" y="0"/>
            <a:ext cx="0" cy="6858000"/>
          </a:xfrm>
          <a:prstGeom prst="line">
            <a:avLst/>
          </a:prstGeom>
          <a:noFill/>
          <a:ln w="3334">
            <a:solidFill>
              <a:srgbClr val="00F0FF">
                <a:alpha val="9000"/>
              </a:srgbClr>
            </a:solidFill>
            <a:prstDash val="solid"/>
          </a:ln>
        </p:spPr>
        <p:txBody>
          <a:bodyPr/>
          <a:lstStyle/>
          <a:p>
            <a:endParaRPr lang="zh-CN" altLang="en-US"/>
          </a:p>
        </p:txBody>
      </p:sp>
      <p:sp>
        <p:nvSpPr>
          <p:cNvPr id="48" name="grid-minor-v">
            <a:extLst>
              <a:ext uri="{FF2B5EF4-FFF2-40B4-BE49-F238E27FC236}">
                <a16:creationId xmlns:a16="http://schemas.microsoft.com/office/drawing/2014/main" id="{39005FEE-07A2-4EB6-8F58-8483406DC253}"/>
              </a:ext>
            </a:extLst>
          </p:cNvPr>
          <p:cNvSpPr>
            <a:spLocks noGrp="1"/>
          </p:cNvSpPr>
          <p:nvPr/>
        </p:nvSpPr>
        <p:spPr>
          <a:xfrm>
            <a:off x="4191000" y="0"/>
            <a:ext cx="0" cy="6858000"/>
          </a:xfrm>
          <a:prstGeom prst="line">
            <a:avLst/>
          </a:prstGeom>
          <a:noFill/>
          <a:ln w="3334">
            <a:solidFill>
              <a:srgbClr val="00F0FF">
                <a:alpha val="9000"/>
              </a:srgbClr>
            </a:solidFill>
            <a:prstDash val="solid"/>
          </a:ln>
        </p:spPr>
        <p:txBody>
          <a:bodyPr/>
          <a:lstStyle/>
          <a:p>
            <a:endParaRPr lang="zh-CN" altLang="en-US"/>
          </a:p>
        </p:txBody>
      </p:sp>
      <p:sp>
        <p:nvSpPr>
          <p:cNvPr id="49" name="grid-minor-v">
            <a:extLst>
              <a:ext uri="{FF2B5EF4-FFF2-40B4-BE49-F238E27FC236}">
                <a16:creationId xmlns:a16="http://schemas.microsoft.com/office/drawing/2014/main" id="{721992DE-AB16-4872-9644-0802C44DE2F3}"/>
              </a:ext>
            </a:extLst>
          </p:cNvPr>
          <p:cNvSpPr>
            <a:spLocks noGrp="1"/>
          </p:cNvSpPr>
          <p:nvPr/>
        </p:nvSpPr>
        <p:spPr>
          <a:xfrm>
            <a:off x="4419600" y="0"/>
            <a:ext cx="0" cy="6858000"/>
          </a:xfrm>
          <a:prstGeom prst="line">
            <a:avLst/>
          </a:prstGeom>
          <a:noFill/>
          <a:ln w="3334">
            <a:solidFill>
              <a:srgbClr val="00F0FF">
                <a:alpha val="9000"/>
              </a:srgbClr>
            </a:solidFill>
            <a:prstDash val="solid"/>
          </a:ln>
        </p:spPr>
        <p:txBody>
          <a:bodyPr/>
          <a:lstStyle/>
          <a:p>
            <a:endParaRPr lang="zh-CN" altLang="en-US"/>
          </a:p>
        </p:txBody>
      </p:sp>
      <p:sp>
        <p:nvSpPr>
          <p:cNvPr id="50" name="grid-minor-v">
            <a:extLst>
              <a:ext uri="{FF2B5EF4-FFF2-40B4-BE49-F238E27FC236}">
                <a16:creationId xmlns:a16="http://schemas.microsoft.com/office/drawing/2014/main" id="{18343B92-7532-45F9-B925-B9BCF1854D84}"/>
              </a:ext>
            </a:extLst>
          </p:cNvPr>
          <p:cNvSpPr>
            <a:spLocks noGrp="1"/>
          </p:cNvSpPr>
          <p:nvPr/>
        </p:nvSpPr>
        <p:spPr>
          <a:xfrm>
            <a:off x="4648200" y="0"/>
            <a:ext cx="0" cy="6858000"/>
          </a:xfrm>
          <a:prstGeom prst="line">
            <a:avLst/>
          </a:prstGeom>
          <a:noFill/>
          <a:ln w="3334">
            <a:solidFill>
              <a:srgbClr val="00F0FF">
                <a:alpha val="9000"/>
              </a:srgbClr>
            </a:solidFill>
            <a:prstDash val="solid"/>
          </a:ln>
        </p:spPr>
        <p:txBody>
          <a:bodyPr/>
          <a:lstStyle/>
          <a:p>
            <a:endParaRPr lang="zh-CN" altLang="en-US"/>
          </a:p>
        </p:txBody>
      </p:sp>
      <p:sp>
        <p:nvSpPr>
          <p:cNvPr id="51" name="grid-minor-v">
            <a:extLst>
              <a:ext uri="{FF2B5EF4-FFF2-40B4-BE49-F238E27FC236}">
                <a16:creationId xmlns:a16="http://schemas.microsoft.com/office/drawing/2014/main" id="{FA10A028-C88E-415E-B001-1886C8ED29BC}"/>
              </a:ext>
            </a:extLst>
          </p:cNvPr>
          <p:cNvSpPr>
            <a:spLocks noGrp="1"/>
          </p:cNvSpPr>
          <p:nvPr/>
        </p:nvSpPr>
        <p:spPr>
          <a:xfrm>
            <a:off x="4876800" y="0"/>
            <a:ext cx="0" cy="6858000"/>
          </a:xfrm>
          <a:prstGeom prst="line">
            <a:avLst/>
          </a:prstGeom>
          <a:noFill/>
          <a:ln w="3334">
            <a:solidFill>
              <a:srgbClr val="00F0FF">
                <a:alpha val="9000"/>
              </a:srgbClr>
            </a:solidFill>
            <a:prstDash val="solid"/>
          </a:ln>
        </p:spPr>
        <p:txBody>
          <a:bodyPr/>
          <a:lstStyle/>
          <a:p>
            <a:endParaRPr lang="zh-CN" altLang="en-US"/>
          </a:p>
        </p:txBody>
      </p:sp>
      <p:sp>
        <p:nvSpPr>
          <p:cNvPr id="52" name="grid-minor-v">
            <a:extLst>
              <a:ext uri="{FF2B5EF4-FFF2-40B4-BE49-F238E27FC236}">
                <a16:creationId xmlns:a16="http://schemas.microsoft.com/office/drawing/2014/main" id="{4F407B45-CACD-4A0F-8FA9-BB36D4E43C3A}"/>
              </a:ext>
            </a:extLst>
          </p:cNvPr>
          <p:cNvSpPr>
            <a:spLocks noGrp="1"/>
          </p:cNvSpPr>
          <p:nvPr/>
        </p:nvSpPr>
        <p:spPr>
          <a:xfrm>
            <a:off x="5105400" y="0"/>
            <a:ext cx="0" cy="6858000"/>
          </a:xfrm>
          <a:prstGeom prst="line">
            <a:avLst/>
          </a:prstGeom>
          <a:noFill/>
          <a:ln w="3334">
            <a:solidFill>
              <a:srgbClr val="00F0FF">
                <a:alpha val="9000"/>
              </a:srgbClr>
            </a:solidFill>
            <a:prstDash val="solid"/>
          </a:ln>
        </p:spPr>
        <p:txBody>
          <a:bodyPr/>
          <a:lstStyle/>
          <a:p>
            <a:endParaRPr lang="zh-CN" altLang="en-US"/>
          </a:p>
        </p:txBody>
      </p:sp>
      <p:sp>
        <p:nvSpPr>
          <p:cNvPr id="53" name="grid-minor-v">
            <a:extLst>
              <a:ext uri="{FF2B5EF4-FFF2-40B4-BE49-F238E27FC236}">
                <a16:creationId xmlns:a16="http://schemas.microsoft.com/office/drawing/2014/main" id="{730061CD-1CD8-4B6F-9787-EC1C66506BAC}"/>
              </a:ext>
            </a:extLst>
          </p:cNvPr>
          <p:cNvSpPr>
            <a:spLocks noGrp="1"/>
          </p:cNvSpPr>
          <p:nvPr/>
        </p:nvSpPr>
        <p:spPr>
          <a:xfrm>
            <a:off x="5334000" y="0"/>
            <a:ext cx="0" cy="6858000"/>
          </a:xfrm>
          <a:prstGeom prst="line">
            <a:avLst/>
          </a:prstGeom>
          <a:noFill/>
          <a:ln w="3334">
            <a:solidFill>
              <a:srgbClr val="00F0FF">
                <a:alpha val="9000"/>
              </a:srgbClr>
            </a:solidFill>
            <a:prstDash val="solid"/>
          </a:ln>
        </p:spPr>
        <p:txBody>
          <a:bodyPr/>
          <a:lstStyle/>
          <a:p>
            <a:endParaRPr lang="zh-CN" altLang="en-US"/>
          </a:p>
        </p:txBody>
      </p:sp>
      <p:sp>
        <p:nvSpPr>
          <p:cNvPr id="54" name="grid-minor-v">
            <a:extLst>
              <a:ext uri="{FF2B5EF4-FFF2-40B4-BE49-F238E27FC236}">
                <a16:creationId xmlns:a16="http://schemas.microsoft.com/office/drawing/2014/main" id="{7AE438CF-87F0-4A9A-8E74-D7762CA93DC2}"/>
              </a:ext>
            </a:extLst>
          </p:cNvPr>
          <p:cNvSpPr>
            <a:spLocks noGrp="1"/>
          </p:cNvSpPr>
          <p:nvPr/>
        </p:nvSpPr>
        <p:spPr>
          <a:xfrm>
            <a:off x="5562600" y="0"/>
            <a:ext cx="0" cy="6858000"/>
          </a:xfrm>
          <a:prstGeom prst="line">
            <a:avLst/>
          </a:prstGeom>
          <a:noFill/>
          <a:ln w="3334">
            <a:solidFill>
              <a:srgbClr val="00F0FF">
                <a:alpha val="9000"/>
              </a:srgbClr>
            </a:solidFill>
            <a:prstDash val="solid"/>
          </a:ln>
        </p:spPr>
        <p:txBody>
          <a:bodyPr/>
          <a:lstStyle/>
          <a:p>
            <a:endParaRPr lang="zh-CN" altLang="en-US"/>
          </a:p>
        </p:txBody>
      </p:sp>
      <p:sp>
        <p:nvSpPr>
          <p:cNvPr id="55" name="grid-minor-v">
            <a:extLst>
              <a:ext uri="{FF2B5EF4-FFF2-40B4-BE49-F238E27FC236}">
                <a16:creationId xmlns:a16="http://schemas.microsoft.com/office/drawing/2014/main" id="{3C441A3C-A925-47EE-8D2F-D8321081B481}"/>
              </a:ext>
            </a:extLst>
          </p:cNvPr>
          <p:cNvSpPr>
            <a:spLocks noGrp="1"/>
          </p:cNvSpPr>
          <p:nvPr/>
        </p:nvSpPr>
        <p:spPr>
          <a:xfrm>
            <a:off x="5791200" y="0"/>
            <a:ext cx="0" cy="6858000"/>
          </a:xfrm>
          <a:prstGeom prst="line">
            <a:avLst/>
          </a:prstGeom>
          <a:noFill/>
          <a:ln w="3334">
            <a:solidFill>
              <a:srgbClr val="00F0FF">
                <a:alpha val="9000"/>
              </a:srgbClr>
            </a:solidFill>
            <a:prstDash val="solid"/>
          </a:ln>
        </p:spPr>
        <p:txBody>
          <a:bodyPr/>
          <a:lstStyle/>
          <a:p>
            <a:endParaRPr lang="zh-CN" altLang="en-US"/>
          </a:p>
        </p:txBody>
      </p:sp>
      <p:sp>
        <p:nvSpPr>
          <p:cNvPr id="56" name="grid-minor-v">
            <a:extLst>
              <a:ext uri="{FF2B5EF4-FFF2-40B4-BE49-F238E27FC236}">
                <a16:creationId xmlns:a16="http://schemas.microsoft.com/office/drawing/2014/main" id="{E207F816-BAC5-4F5A-ABB2-8DC343033AED}"/>
              </a:ext>
            </a:extLst>
          </p:cNvPr>
          <p:cNvSpPr>
            <a:spLocks noGrp="1"/>
          </p:cNvSpPr>
          <p:nvPr/>
        </p:nvSpPr>
        <p:spPr>
          <a:xfrm>
            <a:off x="6019800" y="0"/>
            <a:ext cx="0" cy="6858000"/>
          </a:xfrm>
          <a:prstGeom prst="line">
            <a:avLst/>
          </a:prstGeom>
          <a:noFill/>
          <a:ln w="3334">
            <a:solidFill>
              <a:srgbClr val="00F0FF">
                <a:alpha val="9000"/>
              </a:srgbClr>
            </a:solidFill>
            <a:prstDash val="solid"/>
          </a:ln>
        </p:spPr>
        <p:txBody>
          <a:bodyPr/>
          <a:lstStyle/>
          <a:p>
            <a:endParaRPr lang="zh-CN" altLang="en-US"/>
          </a:p>
        </p:txBody>
      </p:sp>
      <p:sp>
        <p:nvSpPr>
          <p:cNvPr id="57" name="grid-minor-v">
            <a:extLst>
              <a:ext uri="{FF2B5EF4-FFF2-40B4-BE49-F238E27FC236}">
                <a16:creationId xmlns:a16="http://schemas.microsoft.com/office/drawing/2014/main" id="{3701B2FF-DDDB-4125-9FAF-72937A1C98FC}"/>
              </a:ext>
            </a:extLst>
          </p:cNvPr>
          <p:cNvSpPr>
            <a:spLocks noGrp="1"/>
          </p:cNvSpPr>
          <p:nvPr/>
        </p:nvSpPr>
        <p:spPr>
          <a:xfrm>
            <a:off x="6248400" y="0"/>
            <a:ext cx="0" cy="6858000"/>
          </a:xfrm>
          <a:prstGeom prst="line">
            <a:avLst/>
          </a:prstGeom>
          <a:noFill/>
          <a:ln w="3334">
            <a:solidFill>
              <a:srgbClr val="00F0FF">
                <a:alpha val="9000"/>
              </a:srgbClr>
            </a:solidFill>
            <a:prstDash val="solid"/>
          </a:ln>
        </p:spPr>
        <p:txBody>
          <a:bodyPr/>
          <a:lstStyle/>
          <a:p>
            <a:endParaRPr lang="zh-CN" altLang="en-US"/>
          </a:p>
        </p:txBody>
      </p:sp>
      <p:sp>
        <p:nvSpPr>
          <p:cNvPr id="58" name="grid-minor-v">
            <a:extLst>
              <a:ext uri="{FF2B5EF4-FFF2-40B4-BE49-F238E27FC236}">
                <a16:creationId xmlns:a16="http://schemas.microsoft.com/office/drawing/2014/main" id="{5C3C8B46-A465-49AD-A757-791DA16D59C2}"/>
              </a:ext>
            </a:extLst>
          </p:cNvPr>
          <p:cNvSpPr>
            <a:spLocks noGrp="1"/>
          </p:cNvSpPr>
          <p:nvPr/>
        </p:nvSpPr>
        <p:spPr>
          <a:xfrm>
            <a:off x="6477000" y="0"/>
            <a:ext cx="0" cy="6858000"/>
          </a:xfrm>
          <a:prstGeom prst="line">
            <a:avLst/>
          </a:prstGeom>
          <a:noFill/>
          <a:ln w="3334">
            <a:solidFill>
              <a:srgbClr val="00F0FF">
                <a:alpha val="9000"/>
              </a:srgbClr>
            </a:solidFill>
            <a:prstDash val="solid"/>
          </a:ln>
        </p:spPr>
        <p:txBody>
          <a:bodyPr/>
          <a:lstStyle/>
          <a:p>
            <a:endParaRPr lang="zh-CN" altLang="en-US"/>
          </a:p>
        </p:txBody>
      </p:sp>
      <p:sp>
        <p:nvSpPr>
          <p:cNvPr id="59" name="grid-minor-v">
            <a:extLst>
              <a:ext uri="{FF2B5EF4-FFF2-40B4-BE49-F238E27FC236}">
                <a16:creationId xmlns:a16="http://schemas.microsoft.com/office/drawing/2014/main" id="{F993CE40-F628-42B2-9302-E377980BC725}"/>
              </a:ext>
            </a:extLst>
          </p:cNvPr>
          <p:cNvSpPr>
            <a:spLocks noGrp="1"/>
          </p:cNvSpPr>
          <p:nvPr/>
        </p:nvSpPr>
        <p:spPr>
          <a:xfrm>
            <a:off x="6705600" y="0"/>
            <a:ext cx="0" cy="6858000"/>
          </a:xfrm>
          <a:prstGeom prst="line">
            <a:avLst/>
          </a:prstGeom>
          <a:noFill/>
          <a:ln w="3334">
            <a:solidFill>
              <a:srgbClr val="00F0FF">
                <a:alpha val="9000"/>
              </a:srgbClr>
            </a:solidFill>
            <a:prstDash val="solid"/>
          </a:ln>
        </p:spPr>
        <p:txBody>
          <a:bodyPr/>
          <a:lstStyle/>
          <a:p>
            <a:endParaRPr lang="zh-CN" altLang="en-US"/>
          </a:p>
        </p:txBody>
      </p:sp>
      <p:sp>
        <p:nvSpPr>
          <p:cNvPr id="60" name="grid-minor-v">
            <a:extLst>
              <a:ext uri="{FF2B5EF4-FFF2-40B4-BE49-F238E27FC236}">
                <a16:creationId xmlns:a16="http://schemas.microsoft.com/office/drawing/2014/main" id="{B80DA88F-C939-42A7-8250-3EAE3CF21B29}"/>
              </a:ext>
            </a:extLst>
          </p:cNvPr>
          <p:cNvSpPr>
            <a:spLocks noGrp="1"/>
          </p:cNvSpPr>
          <p:nvPr/>
        </p:nvSpPr>
        <p:spPr>
          <a:xfrm>
            <a:off x="6934200" y="0"/>
            <a:ext cx="0" cy="6858000"/>
          </a:xfrm>
          <a:prstGeom prst="line">
            <a:avLst/>
          </a:prstGeom>
          <a:noFill/>
          <a:ln w="3334">
            <a:solidFill>
              <a:srgbClr val="00F0FF">
                <a:alpha val="9000"/>
              </a:srgbClr>
            </a:solidFill>
            <a:prstDash val="solid"/>
          </a:ln>
        </p:spPr>
        <p:txBody>
          <a:bodyPr/>
          <a:lstStyle/>
          <a:p>
            <a:endParaRPr lang="zh-CN" altLang="en-US"/>
          </a:p>
        </p:txBody>
      </p:sp>
      <p:sp>
        <p:nvSpPr>
          <p:cNvPr id="61" name="grid-minor-v">
            <a:extLst>
              <a:ext uri="{FF2B5EF4-FFF2-40B4-BE49-F238E27FC236}">
                <a16:creationId xmlns:a16="http://schemas.microsoft.com/office/drawing/2014/main" id="{E7E32DBC-ED06-4113-A6D2-682F91BC0E36}"/>
              </a:ext>
            </a:extLst>
          </p:cNvPr>
          <p:cNvSpPr>
            <a:spLocks noGrp="1"/>
          </p:cNvSpPr>
          <p:nvPr/>
        </p:nvSpPr>
        <p:spPr>
          <a:xfrm>
            <a:off x="7162800" y="0"/>
            <a:ext cx="0" cy="6858000"/>
          </a:xfrm>
          <a:prstGeom prst="line">
            <a:avLst/>
          </a:prstGeom>
          <a:noFill/>
          <a:ln w="3334">
            <a:solidFill>
              <a:srgbClr val="00F0FF">
                <a:alpha val="9000"/>
              </a:srgbClr>
            </a:solidFill>
            <a:prstDash val="solid"/>
          </a:ln>
        </p:spPr>
        <p:txBody>
          <a:bodyPr/>
          <a:lstStyle/>
          <a:p>
            <a:endParaRPr lang="zh-CN" altLang="en-US"/>
          </a:p>
        </p:txBody>
      </p:sp>
      <p:sp>
        <p:nvSpPr>
          <p:cNvPr id="62" name="grid-minor-v">
            <a:extLst>
              <a:ext uri="{FF2B5EF4-FFF2-40B4-BE49-F238E27FC236}">
                <a16:creationId xmlns:a16="http://schemas.microsoft.com/office/drawing/2014/main" id="{5650FB96-BFAE-4732-825E-B110AFC3618C}"/>
              </a:ext>
            </a:extLst>
          </p:cNvPr>
          <p:cNvSpPr>
            <a:spLocks noGrp="1"/>
          </p:cNvSpPr>
          <p:nvPr/>
        </p:nvSpPr>
        <p:spPr>
          <a:xfrm>
            <a:off x="7391400" y="0"/>
            <a:ext cx="0" cy="6858000"/>
          </a:xfrm>
          <a:prstGeom prst="line">
            <a:avLst/>
          </a:prstGeom>
          <a:noFill/>
          <a:ln w="3334">
            <a:solidFill>
              <a:srgbClr val="00F0FF">
                <a:alpha val="9000"/>
              </a:srgbClr>
            </a:solidFill>
            <a:prstDash val="solid"/>
          </a:ln>
        </p:spPr>
        <p:txBody>
          <a:bodyPr/>
          <a:lstStyle/>
          <a:p>
            <a:endParaRPr lang="zh-CN" altLang="en-US"/>
          </a:p>
        </p:txBody>
      </p:sp>
      <p:sp>
        <p:nvSpPr>
          <p:cNvPr id="63" name="grid-minor-v">
            <a:extLst>
              <a:ext uri="{FF2B5EF4-FFF2-40B4-BE49-F238E27FC236}">
                <a16:creationId xmlns:a16="http://schemas.microsoft.com/office/drawing/2014/main" id="{A829E63E-25BE-4A13-992F-5C59E47E6EE2}"/>
              </a:ext>
            </a:extLst>
          </p:cNvPr>
          <p:cNvSpPr>
            <a:spLocks noGrp="1"/>
          </p:cNvSpPr>
          <p:nvPr/>
        </p:nvSpPr>
        <p:spPr>
          <a:xfrm>
            <a:off x="7620000" y="0"/>
            <a:ext cx="0" cy="6858000"/>
          </a:xfrm>
          <a:prstGeom prst="line">
            <a:avLst/>
          </a:prstGeom>
          <a:noFill/>
          <a:ln w="3334">
            <a:solidFill>
              <a:srgbClr val="00F0FF">
                <a:alpha val="9000"/>
              </a:srgbClr>
            </a:solidFill>
            <a:prstDash val="solid"/>
          </a:ln>
        </p:spPr>
        <p:txBody>
          <a:bodyPr/>
          <a:lstStyle/>
          <a:p>
            <a:endParaRPr lang="zh-CN" altLang="en-US"/>
          </a:p>
        </p:txBody>
      </p:sp>
      <p:sp>
        <p:nvSpPr>
          <p:cNvPr id="64" name="grid-minor-v">
            <a:extLst>
              <a:ext uri="{FF2B5EF4-FFF2-40B4-BE49-F238E27FC236}">
                <a16:creationId xmlns:a16="http://schemas.microsoft.com/office/drawing/2014/main" id="{667D5B89-3CDB-4A71-9281-9009C370689A}"/>
              </a:ext>
            </a:extLst>
          </p:cNvPr>
          <p:cNvSpPr>
            <a:spLocks noGrp="1"/>
          </p:cNvSpPr>
          <p:nvPr/>
        </p:nvSpPr>
        <p:spPr>
          <a:xfrm>
            <a:off x="7848600" y="0"/>
            <a:ext cx="0" cy="6858000"/>
          </a:xfrm>
          <a:prstGeom prst="line">
            <a:avLst/>
          </a:prstGeom>
          <a:noFill/>
          <a:ln w="3334">
            <a:solidFill>
              <a:srgbClr val="00F0FF">
                <a:alpha val="9000"/>
              </a:srgbClr>
            </a:solidFill>
            <a:prstDash val="solid"/>
          </a:ln>
        </p:spPr>
        <p:txBody>
          <a:bodyPr/>
          <a:lstStyle/>
          <a:p>
            <a:endParaRPr lang="zh-CN" altLang="en-US"/>
          </a:p>
        </p:txBody>
      </p:sp>
      <p:sp>
        <p:nvSpPr>
          <p:cNvPr id="65" name="grid-minor-v">
            <a:extLst>
              <a:ext uri="{FF2B5EF4-FFF2-40B4-BE49-F238E27FC236}">
                <a16:creationId xmlns:a16="http://schemas.microsoft.com/office/drawing/2014/main" id="{49325E4D-6B33-4938-ACDC-2B539F1E893D}"/>
              </a:ext>
            </a:extLst>
          </p:cNvPr>
          <p:cNvSpPr>
            <a:spLocks noGrp="1"/>
          </p:cNvSpPr>
          <p:nvPr/>
        </p:nvSpPr>
        <p:spPr>
          <a:xfrm>
            <a:off x="8077200" y="0"/>
            <a:ext cx="0" cy="6858000"/>
          </a:xfrm>
          <a:prstGeom prst="line">
            <a:avLst/>
          </a:prstGeom>
          <a:noFill/>
          <a:ln w="3334">
            <a:solidFill>
              <a:srgbClr val="00F0FF">
                <a:alpha val="9000"/>
              </a:srgbClr>
            </a:solidFill>
            <a:prstDash val="solid"/>
          </a:ln>
        </p:spPr>
        <p:txBody>
          <a:bodyPr/>
          <a:lstStyle/>
          <a:p>
            <a:endParaRPr lang="zh-CN" altLang="en-US"/>
          </a:p>
        </p:txBody>
      </p:sp>
      <p:sp>
        <p:nvSpPr>
          <p:cNvPr id="66" name="grid-minor-v">
            <a:extLst>
              <a:ext uri="{FF2B5EF4-FFF2-40B4-BE49-F238E27FC236}">
                <a16:creationId xmlns:a16="http://schemas.microsoft.com/office/drawing/2014/main" id="{870F524B-1DDF-4D4C-855E-B30F59761B18}"/>
              </a:ext>
            </a:extLst>
          </p:cNvPr>
          <p:cNvSpPr>
            <a:spLocks noGrp="1"/>
          </p:cNvSpPr>
          <p:nvPr/>
        </p:nvSpPr>
        <p:spPr>
          <a:xfrm>
            <a:off x="8305800" y="0"/>
            <a:ext cx="0" cy="6858000"/>
          </a:xfrm>
          <a:prstGeom prst="line">
            <a:avLst/>
          </a:prstGeom>
          <a:noFill/>
          <a:ln w="3334">
            <a:solidFill>
              <a:srgbClr val="00F0FF">
                <a:alpha val="9000"/>
              </a:srgbClr>
            </a:solidFill>
            <a:prstDash val="solid"/>
          </a:ln>
        </p:spPr>
        <p:txBody>
          <a:bodyPr/>
          <a:lstStyle/>
          <a:p>
            <a:endParaRPr lang="zh-CN" altLang="en-US"/>
          </a:p>
        </p:txBody>
      </p:sp>
      <p:sp>
        <p:nvSpPr>
          <p:cNvPr id="67" name="grid-minor-v">
            <a:extLst>
              <a:ext uri="{FF2B5EF4-FFF2-40B4-BE49-F238E27FC236}">
                <a16:creationId xmlns:a16="http://schemas.microsoft.com/office/drawing/2014/main" id="{F1F406B2-6792-4321-B05E-6E63CA626C2D}"/>
              </a:ext>
            </a:extLst>
          </p:cNvPr>
          <p:cNvSpPr>
            <a:spLocks noGrp="1"/>
          </p:cNvSpPr>
          <p:nvPr/>
        </p:nvSpPr>
        <p:spPr>
          <a:xfrm>
            <a:off x="8534400" y="0"/>
            <a:ext cx="0" cy="6858000"/>
          </a:xfrm>
          <a:prstGeom prst="line">
            <a:avLst/>
          </a:prstGeom>
          <a:noFill/>
          <a:ln w="3334">
            <a:solidFill>
              <a:srgbClr val="00F0FF">
                <a:alpha val="9000"/>
              </a:srgbClr>
            </a:solidFill>
            <a:prstDash val="solid"/>
          </a:ln>
        </p:spPr>
        <p:txBody>
          <a:bodyPr/>
          <a:lstStyle/>
          <a:p>
            <a:endParaRPr lang="zh-CN" altLang="en-US"/>
          </a:p>
        </p:txBody>
      </p:sp>
      <p:sp>
        <p:nvSpPr>
          <p:cNvPr id="68" name="grid-minor-v">
            <a:extLst>
              <a:ext uri="{FF2B5EF4-FFF2-40B4-BE49-F238E27FC236}">
                <a16:creationId xmlns:a16="http://schemas.microsoft.com/office/drawing/2014/main" id="{CBF7FE31-3F89-442A-997F-32A739BC157B}"/>
              </a:ext>
            </a:extLst>
          </p:cNvPr>
          <p:cNvSpPr>
            <a:spLocks noGrp="1"/>
          </p:cNvSpPr>
          <p:nvPr/>
        </p:nvSpPr>
        <p:spPr>
          <a:xfrm>
            <a:off x="8763000" y="0"/>
            <a:ext cx="0" cy="6858000"/>
          </a:xfrm>
          <a:prstGeom prst="line">
            <a:avLst/>
          </a:prstGeom>
          <a:noFill/>
          <a:ln w="3334">
            <a:solidFill>
              <a:srgbClr val="00F0FF">
                <a:alpha val="9000"/>
              </a:srgbClr>
            </a:solidFill>
            <a:prstDash val="solid"/>
          </a:ln>
        </p:spPr>
        <p:txBody>
          <a:bodyPr/>
          <a:lstStyle/>
          <a:p>
            <a:endParaRPr lang="zh-CN" altLang="en-US"/>
          </a:p>
        </p:txBody>
      </p:sp>
      <p:sp>
        <p:nvSpPr>
          <p:cNvPr id="69" name="grid-minor-v">
            <a:extLst>
              <a:ext uri="{FF2B5EF4-FFF2-40B4-BE49-F238E27FC236}">
                <a16:creationId xmlns:a16="http://schemas.microsoft.com/office/drawing/2014/main" id="{C07E2CEF-7747-4106-9F41-D079290E9C0C}"/>
              </a:ext>
            </a:extLst>
          </p:cNvPr>
          <p:cNvSpPr>
            <a:spLocks noGrp="1"/>
          </p:cNvSpPr>
          <p:nvPr/>
        </p:nvSpPr>
        <p:spPr>
          <a:xfrm>
            <a:off x="8991600" y="0"/>
            <a:ext cx="0" cy="6858000"/>
          </a:xfrm>
          <a:prstGeom prst="line">
            <a:avLst/>
          </a:prstGeom>
          <a:noFill/>
          <a:ln w="3334">
            <a:solidFill>
              <a:srgbClr val="00F0FF">
                <a:alpha val="9000"/>
              </a:srgbClr>
            </a:solidFill>
            <a:prstDash val="solid"/>
          </a:ln>
        </p:spPr>
        <p:txBody>
          <a:bodyPr/>
          <a:lstStyle/>
          <a:p>
            <a:endParaRPr lang="zh-CN" altLang="en-US"/>
          </a:p>
        </p:txBody>
      </p:sp>
      <p:sp>
        <p:nvSpPr>
          <p:cNvPr id="70" name="grid-minor-v">
            <a:extLst>
              <a:ext uri="{FF2B5EF4-FFF2-40B4-BE49-F238E27FC236}">
                <a16:creationId xmlns:a16="http://schemas.microsoft.com/office/drawing/2014/main" id="{7FB501B8-F2CA-4B17-9262-5D7E76A48AD1}"/>
              </a:ext>
            </a:extLst>
          </p:cNvPr>
          <p:cNvSpPr>
            <a:spLocks noGrp="1"/>
          </p:cNvSpPr>
          <p:nvPr/>
        </p:nvSpPr>
        <p:spPr>
          <a:xfrm>
            <a:off x="9220200" y="0"/>
            <a:ext cx="0" cy="6858000"/>
          </a:xfrm>
          <a:prstGeom prst="line">
            <a:avLst/>
          </a:prstGeom>
          <a:noFill/>
          <a:ln w="3334">
            <a:solidFill>
              <a:srgbClr val="00F0FF">
                <a:alpha val="9000"/>
              </a:srgbClr>
            </a:solidFill>
            <a:prstDash val="solid"/>
          </a:ln>
        </p:spPr>
        <p:txBody>
          <a:bodyPr/>
          <a:lstStyle/>
          <a:p>
            <a:endParaRPr lang="zh-CN" altLang="en-US"/>
          </a:p>
        </p:txBody>
      </p:sp>
      <p:sp>
        <p:nvSpPr>
          <p:cNvPr id="71" name="grid-minor-v">
            <a:extLst>
              <a:ext uri="{FF2B5EF4-FFF2-40B4-BE49-F238E27FC236}">
                <a16:creationId xmlns:a16="http://schemas.microsoft.com/office/drawing/2014/main" id="{53824ECA-96C0-43A1-83CE-DB3FF80C1424}"/>
              </a:ext>
            </a:extLst>
          </p:cNvPr>
          <p:cNvSpPr>
            <a:spLocks noGrp="1"/>
          </p:cNvSpPr>
          <p:nvPr/>
        </p:nvSpPr>
        <p:spPr>
          <a:xfrm>
            <a:off x="9448800" y="0"/>
            <a:ext cx="0" cy="6858000"/>
          </a:xfrm>
          <a:prstGeom prst="line">
            <a:avLst/>
          </a:prstGeom>
          <a:noFill/>
          <a:ln w="3334">
            <a:solidFill>
              <a:srgbClr val="00F0FF">
                <a:alpha val="9000"/>
              </a:srgbClr>
            </a:solidFill>
            <a:prstDash val="solid"/>
          </a:ln>
        </p:spPr>
        <p:txBody>
          <a:bodyPr/>
          <a:lstStyle/>
          <a:p>
            <a:endParaRPr lang="zh-CN" altLang="en-US"/>
          </a:p>
        </p:txBody>
      </p:sp>
      <p:sp>
        <p:nvSpPr>
          <p:cNvPr id="72" name="grid-minor-v">
            <a:extLst>
              <a:ext uri="{FF2B5EF4-FFF2-40B4-BE49-F238E27FC236}">
                <a16:creationId xmlns:a16="http://schemas.microsoft.com/office/drawing/2014/main" id="{8F00B82D-1E00-4CD8-98AC-FD07F6C75915}"/>
              </a:ext>
            </a:extLst>
          </p:cNvPr>
          <p:cNvSpPr>
            <a:spLocks noGrp="1"/>
          </p:cNvSpPr>
          <p:nvPr/>
        </p:nvSpPr>
        <p:spPr>
          <a:xfrm>
            <a:off x="9677400" y="0"/>
            <a:ext cx="0" cy="6858000"/>
          </a:xfrm>
          <a:prstGeom prst="line">
            <a:avLst/>
          </a:prstGeom>
          <a:noFill/>
          <a:ln w="3334">
            <a:solidFill>
              <a:srgbClr val="00F0FF">
                <a:alpha val="9000"/>
              </a:srgbClr>
            </a:solidFill>
            <a:prstDash val="solid"/>
          </a:ln>
        </p:spPr>
        <p:txBody>
          <a:bodyPr/>
          <a:lstStyle/>
          <a:p>
            <a:endParaRPr lang="zh-CN" altLang="en-US"/>
          </a:p>
        </p:txBody>
      </p:sp>
      <p:sp>
        <p:nvSpPr>
          <p:cNvPr id="73" name="grid-minor-v">
            <a:extLst>
              <a:ext uri="{FF2B5EF4-FFF2-40B4-BE49-F238E27FC236}">
                <a16:creationId xmlns:a16="http://schemas.microsoft.com/office/drawing/2014/main" id="{BBA2E406-31DE-4FF2-BAC6-7EBDD5C55547}"/>
              </a:ext>
            </a:extLst>
          </p:cNvPr>
          <p:cNvSpPr>
            <a:spLocks noGrp="1"/>
          </p:cNvSpPr>
          <p:nvPr/>
        </p:nvSpPr>
        <p:spPr>
          <a:xfrm>
            <a:off x="9906000" y="0"/>
            <a:ext cx="0" cy="6858000"/>
          </a:xfrm>
          <a:prstGeom prst="line">
            <a:avLst/>
          </a:prstGeom>
          <a:noFill/>
          <a:ln w="3334">
            <a:solidFill>
              <a:srgbClr val="00F0FF">
                <a:alpha val="9000"/>
              </a:srgbClr>
            </a:solidFill>
            <a:prstDash val="solid"/>
          </a:ln>
        </p:spPr>
        <p:txBody>
          <a:bodyPr/>
          <a:lstStyle/>
          <a:p>
            <a:endParaRPr lang="zh-CN" altLang="en-US"/>
          </a:p>
        </p:txBody>
      </p:sp>
      <p:sp>
        <p:nvSpPr>
          <p:cNvPr id="74" name="grid-minor-v">
            <a:extLst>
              <a:ext uri="{FF2B5EF4-FFF2-40B4-BE49-F238E27FC236}">
                <a16:creationId xmlns:a16="http://schemas.microsoft.com/office/drawing/2014/main" id="{56836BD8-71AC-4B47-9BD6-658BDB93F2C9}"/>
              </a:ext>
            </a:extLst>
          </p:cNvPr>
          <p:cNvSpPr>
            <a:spLocks noGrp="1"/>
          </p:cNvSpPr>
          <p:nvPr/>
        </p:nvSpPr>
        <p:spPr>
          <a:xfrm>
            <a:off x="10636250" y="-279400"/>
            <a:ext cx="0" cy="6858000"/>
          </a:xfrm>
          <a:prstGeom prst="line">
            <a:avLst/>
          </a:prstGeom>
          <a:noFill/>
          <a:ln w="3334">
            <a:solidFill>
              <a:srgbClr val="00F0FF">
                <a:alpha val="9000"/>
              </a:srgbClr>
            </a:solidFill>
            <a:prstDash val="solid"/>
          </a:ln>
        </p:spPr>
        <p:txBody>
          <a:bodyPr/>
          <a:lstStyle/>
          <a:p>
            <a:endParaRPr lang="zh-CN" altLang="en-US"/>
          </a:p>
        </p:txBody>
      </p:sp>
      <p:sp>
        <p:nvSpPr>
          <p:cNvPr id="75" name="grid-minor-v">
            <a:extLst>
              <a:ext uri="{FF2B5EF4-FFF2-40B4-BE49-F238E27FC236}">
                <a16:creationId xmlns:a16="http://schemas.microsoft.com/office/drawing/2014/main" id="{142DFDB4-315B-4622-BDB5-537F187ED412}"/>
              </a:ext>
            </a:extLst>
          </p:cNvPr>
          <p:cNvSpPr>
            <a:spLocks noGrp="1"/>
          </p:cNvSpPr>
          <p:nvPr/>
        </p:nvSpPr>
        <p:spPr>
          <a:xfrm>
            <a:off x="10363200" y="0"/>
            <a:ext cx="0" cy="6858000"/>
          </a:xfrm>
          <a:prstGeom prst="line">
            <a:avLst/>
          </a:prstGeom>
          <a:noFill/>
          <a:ln w="3334">
            <a:solidFill>
              <a:srgbClr val="00F0FF">
                <a:alpha val="9000"/>
              </a:srgbClr>
            </a:solidFill>
            <a:prstDash val="solid"/>
          </a:ln>
        </p:spPr>
        <p:txBody>
          <a:bodyPr/>
          <a:lstStyle/>
          <a:p>
            <a:endParaRPr lang="zh-CN" altLang="en-US"/>
          </a:p>
        </p:txBody>
      </p:sp>
      <p:sp>
        <p:nvSpPr>
          <p:cNvPr id="76" name="grid-minor-v">
            <a:extLst>
              <a:ext uri="{FF2B5EF4-FFF2-40B4-BE49-F238E27FC236}">
                <a16:creationId xmlns:a16="http://schemas.microsoft.com/office/drawing/2014/main" id="{43F6560D-DBC1-4817-898C-46675C3288A7}"/>
              </a:ext>
            </a:extLst>
          </p:cNvPr>
          <p:cNvSpPr>
            <a:spLocks noGrp="1"/>
          </p:cNvSpPr>
          <p:nvPr/>
        </p:nvSpPr>
        <p:spPr>
          <a:xfrm>
            <a:off x="10591800" y="0"/>
            <a:ext cx="0" cy="6858000"/>
          </a:xfrm>
          <a:prstGeom prst="line">
            <a:avLst/>
          </a:prstGeom>
          <a:noFill/>
          <a:ln w="3334">
            <a:solidFill>
              <a:srgbClr val="00F0FF">
                <a:alpha val="9000"/>
              </a:srgbClr>
            </a:solidFill>
            <a:prstDash val="solid"/>
          </a:ln>
        </p:spPr>
        <p:txBody>
          <a:bodyPr/>
          <a:lstStyle/>
          <a:p>
            <a:endParaRPr lang="zh-CN" altLang="en-US"/>
          </a:p>
        </p:txBody>
      </p:sp>
      <p:sp>
        <p:nvSpPr>
          <p:cNvPr id="77" name="grid-minor-v">
            <a:extLst>
              <a:ext uri="{FF2B5EF4-FFF2-40B4-BE49-F238E27FC236}">
                <a16:creationId xmlns:a16="http://schemas.microsoft.com/office/drawing/2014/main" id="{45987B1C-1658-439B-BB24-C95B5A9F50D7}"/>
              </a:ext>
            </a:extLst>
          </p:cNvPr>
          <p:cNvSpPr>
            <a:spLocks noGrp="1"/>
          </p:cNvSpPr>
          <p:nvPr/>
        </p:nvSpPr>
        <p:spPr>
          <a:xfrm>
            <a:off x="10820400" y="0"/>
            <a:ext cx="0" cy="6858000"/>
          </a:xfrm>
          <a:prstGeom prst="line">
            <a:avLst/>
          </a:prstGeom>
          <a:noFill/>
          <a:ln w="3334">
            <a:solidFill>
              <a:srgbClr val="00F0FF">
                <a:alpha val="9000"/>
              </a:srgbClr>
            </a:solidFill>
            <a:prstDash val="solid"/>
          </a:ln>
        </p:spPr>
        <p:txBody>
          <a:bodyPr/>
          <a:lstStyle/>
          <a:p>
            <a:endParaRPr lang="zh-CN" altLang="en-US"/>
          </a:p>
        </p:txBody>
      </p:sp>
      <p:sp>
        <p:nvSpPr>
          <p:cNvPr id="78" name="grid-minor-v">
            <a:extLst>
              <a:ext uri="{FF2B5EF4-FFF2-40B4-BE49-F238E27FC236}">
                <a16:creationId xmlns:a16="http://schemas.microsoft.com/office/drawing/2014/main" id="{7F7D641C-3F4E-41D5-A50B-6D07C3A55C60}"/>
              </a:ext>
            </a:extLst>
          </p:cNvPr>
          <p:cNvSpPr>
            <a:spLocks noGrp="1"/>
          </p:cNvSpPr>
          <p:nvPr/>
        </p:nvSpPr>
        <p:spPr>
          <a:xfrm>
            <a:off x="11049000" y="0"/>
            <a:ext cx="0" cy="6858000"/>
          </a:xfrm>
          <a:prstGeom prst="line">
            <a:avLst/>
          </a:prstGeom>
          <a:noFill/>
          <a:ln w="3334">
            <a:solidFill>
              <a:srgbClr val="00F0FF">
                <a:alpha val="9000"/>
              </a:srgbClr>
            </a:solidFill>
            <a:prstDash val="solid"/>
          </a:ln>
        </p:spPr>
        <p:txBody>
          <a:bodyPr/>
          <a:lstStyle/>
          <a:p>
            <a:endParaRPr lang="zh-CN" altLang="en-US"/>
          </a:p>
        </p:txBody>
      </p:sp>
      <p:sp>
        <p:nvSpPr>
          <p:cNvPr id="79" name="grid-minor-v">
            <a:extLst>
              <a:ext uri="{FF2B5EF4-FFF2-40B4-BE49-F238E27FC236}">
                <a16:creationId xmlns:a16="http://schemas.microsoft.com/office/drawing/2014/main" id="{EF10FD17-1FEE-4476-A770-2A0B47E5B398}"/>
              </a:ext>
            </a:extLst>
          </p:cNvPr>
          <p:cNvSpPr>
            <a:spLocks noGrp="1"/>
          </p:cNvSpPr>
          <p:nvPr/>
        </p:nvSpPr>
        <p:spPr>
          <a:xfrm>
            <a:off x="11277600" y="0"/>
            <a:ext cx="0" cy="6858000"/>
          </a:xfrm>
          <a:prstGeom prst="line">
            <a:avLst/>
          </a:prstGeom>
          <a:noFill/>
          <a:ln w="3334">
            <a:solidFill>
              <a:srgbClr val="00F0FF">
                <a:alpha val="9000"/>
              </a:srgbClr>
            </a:solidFill>
            <a:prstDash val="solid"/>
          </a:ln>
        </p:spPr>
        <p:txBody>
          <a:bodyPr/>
          <a:lstStyle/>
          <a:p>
            <a:endParaRPr lang="zh-CN" altLang="en-US"/>
          </a:p>
        </p:txBody>
      </p:sp>
      <p:sp>
        <p:nvSpPr>
          <p:cNvPr id="80" name="grid-minor-v">
            <a:extLst>
              <a:ext uri="{FF2B5EF4-FFF2-40B4-BE49-F238E27FC236}">
                <a16:creationId xmlns:a16="http://schemas.microsoft.com/office/drawing/2014/main" id="{DD44FAD6-D5B1-4C04-A364-7E851BD5E65D}"/>
              </a:ext>
            </a:extLst>
          </p:cNvPr>
          <p:cNvSpPr>
            <a:spLocks noGrp="1"/>
          </p:cNvSpPr>
          <p:nvPr/>
        </p:nvSpPr>
        <p:spPr>
          <a:xfrm>
            <a:off x="11506200" y="0"/>
            <a:ext cx="0" cy="6858000"/>
          </a:xfrm>
          <a:prstGeom prst="line">
            <a:avLst/>
          </a:prstGeom>
          <a:noFill/>
          <a:ln w="3334">
            <a:solidFill>
              <a:srgbClr val="00F0FF">
                <a:alpha val="9000"/>
              </a:srgbClr>
            </a:solidFill>
            <a:prstDash val="solid"/>
          </a:ln>
        </p:spPr>
        <p:txBody>
          <a:bodyPr/>
          <a:lstStyle/>
          <a:p>
            <a:endParaRPr lang="zh-CN" altLang="en-US"/>
          </a:p>
        </p:txBody>
      </p:sp>
      <p:sp>
        <p:nvSpPr>
          <p:cNvPr id="81" name="grid-minor-v">
            <a:extLst>
              <a:ext uri="{FF2B5EF4-FFF2-40B4-BE49-F238E27FC236}">
                <a16:creationId xmlns:a16="http://schemas.microsoft.com/office/drawing/2014/main" id="{9C8D9AF6-E6BC-464A-815F-7DD55A371894}"/>
              </a:ext>
            </a:extLst>
          </p:cNvPr>
          <p:cNvSpPr>
            <a:spLocks noGrp="1"/>
          </p:cNvSpPr>
          <p:nvPr/>
        </p:nvSpPr>
        <p:spPr>
          <a:xfrm>
            <a:off x="11734800" y="0"/>
            <a:ext cx="0" cy="6858000"/>
          </a:xfrm>
          <a:prstGeom prst="line">
            <a:avLst/>
          </a:prstGeom>
          <a:noFill/>
          <a:ln w="3334">
            <a:solidFill>
              <a:srgbClr val="00F0FF">
                <a:alpha val="9000"/>
              </a:srgbClr>
            </a:solidFill>
            <a:prstDash val="solid"/>
          </a:ln>
        </p:spPr>
        <p:txBody>
          <a:bodyPr/>
          <a:lstStyle/>
          <a:p>
            <a:endParaRPr lang="zh-CN" altLang="en-US"/>
          </a:p>
        </p:txBody>
      </p:sp>
      <p:sp>
        <p:nvSpPr>
          <p:cNvPr id="82" name="top-rule">
            <a:extLst>
              <a:ext uri="{FF2B5EF4-FFF2-40B4-BE49-F238E27FC236}">
                <a16:creationId xmlns:a16="http://schemas.microsoft.com/office/drawing/2014/main" id="{CD0336C7-54BA-48EE-90D7-2196E640AC10}"/>
              </a:ext>
            </a:extLst>
          </p:cNvPr>
          <p:cNvSpPr>
            <a:spLocks noGrp="1"/>
          </p:cNvSpPr>
          <p:nvPr/>
        </p:nvSpPr>
        <p:spPr>
          <a:xfrm>
            <a:off x="533400" y="400050"/>
            <a:ext cx="11125200" cy="0"/>
          </a:xfrm>
          <a:prstGeom prst="line">
            <a:avLst/>
          </a:prstGeom>
          <a:noFill/>
          <a:ln w="9525">
            <a:solidFill>
              <a:srgbClr val="D8D8D2"/>
            </a:solidFill>
            <a:prstDash val="solid"/>
          </a:ln>
        </p:spPr>
        <p:txBody>
          <a:bodyPr/>
          <a:lstStyle/>
          <a:p>
            <a:endParaRPr lang="zh-CN" altLang="en-US"/>
          </a:p>
        </p:txBody>
      </p:sp>
      <p:sp>
        <p:nvSpPr>
          <p:cNvPr id="83" name="bottom-rule">
            <a:extLst>
              <a:ext uri="{FF2B5EF4-FFF2-40B4-BE49-F238E27FC236}">
                <a16:creationId xmlns:a16="http://schemas.microsoft.com/office/drawing/2014/main" id="{63D6B562-FC70-4046-9C59-5846B97D58D2}"/>
              </a:ext>
            </a:extLst>
          </p:cNvPr>
          <p:cNvSpPr>
            <a:spLocks noGrp="1"/>
          </p:cNvSpPr>
          <p:nvPr/>
        </p:nvSpPr>
        <p:spPr>
          <a:xfrm>
            <a:off x="533400" y="6457950"/>
            <a:ext cx="11125200" cy="0"/>
          </a:xfrm>
          <a:prstGeom prst="line">
            <a:avLst/>
          </a:prstGeom>
          <a:noFill/>
          <a:ln w="9525">
            <a:solidFill>
              <a:srgbClr val="D8D8D2"/>
            </a:solidFill>
            <a:prstDash val="solid"/>
          </a:ln>
        </p:spPr>
        <p:txBody>
          <a:bodyPr/>
          <a:lstStyle/>
          <a:p>
            <a:endParaRPr lang="zh-CN" altLang="en-US"/>
          </a:p>
        </p:txBody>
      </p:sp>
      <p:sp>
        <p:nvSpPr>
          <p:cNvPr id="84" name="nav-dot">
            <a:extLst>
              <a:ext uri="{FF2B5EF4-FFF2-40B4-BE49-F238E27FC236}">
                <a16:creationId xmlns:a16="http://schemas.microsoft.com/office/drawing/2014/main" id="{9F5ED019-709C-4CC7-AC45-0B658B0B1606}"/>
              </a:ext>
            </a:extLst>
          </p:cNvPr>
          <p:cNvSpPr>
            <a:spLocks noGrp="1"/>
          </p:cNvSpPr>
          <p:nvPr/>
        </p:nvSpPr>
        <p:spPr>
          <a:xfrm>
            <a:off x="533400" y="276225"/>
            <a:ext cx="114300" cy="114300"/>
          </a:xfrm>
          <a:prstGeom prst="ellipse">
            <a:avLst/>
          </a:prstGeom>
          <a:solidFill>
            <a:srgbClr val="E8FF2A"/>
          </a:solidFill>
          <a:ln w="0">
            <a:noFill/>
            <a:prstDash val="solid"/>
          </a:ln>
        </p:spPr>
        <p:txBody>
          <a:bodyPr/>
          <a:lstStyle/>
          <a:p>
            <a:endParaRPr lang="zh-CN" altLang="en-US"/>
          </a:p>
        </p:txBody>
      </p:sp>
      <p:sp>
        <p:nvSpPr>
          <p:cNvPr id="85" name="brand">
            <a:extLst>
              <a:ext uri="{FF2B5EF4-FFF2-40B4-BE49-F238E27FC236}">
                <a16:creationId xmlns:a16="http://schemas.microsoft.com/office/drawing/2014/main" id="{4CDE441E-461A-43AC-B471-D7F32D5212AB}"/>
              </a:ext>
            </a:extLst>
          </p:cNvPr>
          <p:cNvSpPr>
            <a:spLocks noGrp="1"/>
          </p:cNvSpPr>
          <p:nvPr/>
        </p:nvSpPr>
        <p:spPr>
          <a:xfrm>
            <a:off x="723900" y="247650"/>
            <a:ext cx="1238250" cy="209550"/>
          </a:xfrm>
          <a:prstGeom prst="rect">
            <a:avLst/>
          </a:prstGeom>
          <a:noFill/>
          <a:ln w="0">
            <a:noFill/>
            <a:prstDash val="solid"/>
          </a:ln>
        </p:spPr>
        <p:txBody>
          <a:bodyPr wrap="square" lIns="0" tIns="0" rIns="0" bIns="0" anchor="t">
            <a:normAutofit/>
          </a:bodyPr>
          <a:lstStyle/>
          <a:p>
            <a:pPr algn="l">
              <a:defRPr sz="975" b="1" i="0">
                <a:solidFill>
                  <a:srgbClr val="111111"/>
                </a:solidFill>
                <a:latin typeface="Arial"/>
                <a:ea typeface="Arial"/>
                <a:cs typeface="Arial"/>
              </a:defRPr>
            </a:pPr>
            <a:r>
              <a:rPr sz="975" b="1" i="0">
                <a:solidFill>
                  <a:srgbClr val="111111"/>
                </a:solidFill>
                <a:latin typeface="Arial"/>
                <a:ea typeface="Arial"/>
                <a:cs typeface="Arial"/>
              </a:rPr>
              <a:t>ZONG ZHI</a:t>
            </a:r>
          </a:p>
        </p:txBody>
      </p:sp>
      <p:sp>
        <p:nvSpPr>
          <p:cNvPr id="86" name="slide-kicker">
            <a:extLst>
              <a:ext uri="{FF2B5EF4-FFF2-40B4-BE49-F238E27FC236}">
                <a16:creationId xmlns:a16="http://schemas.microsoft.com/office/drawing/2014/main" id="{724BAD2D-995F-4B2E-BD7B-251E3484B00D}"/>
              </a:ext>
            </a:extLst>
          </p:cNvPr>
          <p:cNvSpPr>
            <a:spLocks noGrp="1"/>
          </p:cNvSpPr>
          <p:nvPr/>
        </p:nvSpPr>
        <p:spPr>
          <a:xfrm>
            <a:off x="2038350" y="247650"/>
            <a:ext cx="4476750" cy="2095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CONTACT / END</a:t>
            </a:r>
          </a:p>
        </p:txBody>
      </p:sp>
      <p:sp>
        <p:nvSpPr>
          <p:cNvPr id="87" name="page-num">
            <a:extLst>
              <a:ext uri="{FF2B5EF4-FFF2-40B4-BE49-F238E27FC236}">
                <a16:creationId xmlns:a16="http://schemas.microsoft.com/office/drawing/2014/main" id="{2C3F3A4F-DCFD-48E5-B923-E094D7C45200}"/>
              </a:ext>
            </a:extLst>
          </p:cNvPr>
          <p:cNvSpPr>
            <a:spLocks noGrp="1"/>
          </p:cNvSpPr>
          <p:nvPr/>
        </p:nvSpPr>
        <p:spPr>
          <a:xfrm>
            <a:off x="10725150" y="6543675"/>
            <a:ext cx="933450" cy="171450"/>
          </a:xfrm>
          <a:prstGeom prst="rect">
            <a:avLst/>
          </a:prstGeom>
          <a:noFill/>
          <a:ln w="0">
            <a:noFill/>
            <a:prstDash val="solid"/>
          </a:ln>
        </p:spPr>
        <p:txBody>
          <a:bodyPr wrap="square" lIns="0" tIns="0" rIns="0" bIns="0" anchor="t">
            <a:normAutofit/>
          </a:bodyPr>
          <a:lstStyle/>
          <a:p>
            <a:pPr algn="r">
              <a:defRPr sz="900" b="0" i="0">
                <a:solidFill>
                  <a:srgbClr val="666666"/>
                </a:solidFill>
                <a:latin typeface="Arial"/>
                <a:ea typeface="Arial"/>
                <a:cs typeface="Arial"/>
              </a:defRPr>
            </a:pPr>
            <a:r>
              <a:rPr sz="900" b="0" i="0">
                <a:solidFill>
                  <a:srgbClr val="666666"/>
                </a:solidFill>
                <a:latin typeface="Arial"/>
                <a:ea typeface="Arial"/>
                <a:cs typeface="Arial"/>
              </a:rPr>
              <a:t>20 / 20</a:t>
            </a:r>
          </a:p>
        </p:txBody>
      </p:sp>
      <p:sp>
        <p:nvSpPr>
          <p:cNvPr id="88" name="connect-title">
            <a:extLst>
              <a:ext uri="{FF2B5EF4-FFF2-40B4-BE49-F238E27FC236}">
                <a16:creationId xmlns:a16="http://schemas.microsoft.com/office/drawing/2014/main" id="{17CD294A-D621-49A9-AB16-6A7B213C923E}"/>
              </a:ext>
            </a:extLst>
          </p:cNvPr>
          <p:cNvSpPr>
            <a:spLocks noGrp="1"/>
          </p:cNvSpPr>
          <p:nvPr/>
        </p:nvSpPr>
        <p:spPr>
          <a:xfrm>
            <a:off x="609599" y="1295401"/>
            <a:ext cx="11982450" cy="2743200"/>
          </a:xfrm>
          <a:prstGeom prst="rect">
            <a:avLst/>
          </a:prstGeom>
          <a:noFill/>
          <a:ln w="0">
            <a:noFill/>
            <a:prstDash val="solid"/>
          </a:ln>
        </p:spPr>
        <p:txBody>
          <a:bodyPr wrap="square" lIns="0" tIns="0" rIns="0" bIns="0" anchor="t">
            <a:normAutofit fontScale="98333"/>
          </a:bodyPr>
          <a:lstStyle/>
          <a:p>
            <a:pPr>
              <a:defRPr sz="7500" b="1" i="0">
                <a:solidFill>
                  <a:srgbClr val="111111"/>
                </a:solidFill>
                <a:latin typeface="Arial"/>
                <a:ea typeface="Arial"/>
                <a:cs typeface="Arial"/>
              </a:defRPr>
            </a:pPr>
            <a:r>
              <a:rPr lang="en-US" sz="7500" b="1" cap="all" dirty="0">
                <a:solidFill>
                  <a:srgbClr val="111111"/>
                </a:solidFill>
                <a:latin typeface="Arial"/>
                <a:ea typeface="Arial"/>
                <a:cs typeface="Arial"/>
              </a:rPr>
              <a:t>Thank you for watching</a:t>
            </a:r>
            <a:endParaRPr sz="7500" b="1" i="0" cap="all" dirty="0">
              <a:solidFill>
                <a:srgbClr val="111111"/>
              </a:solidFill>
              <a:latin typeface="Arial"/>
              <a:ea typeface="Arial"/>
              <a:cs typeface="Arial"/>
            </a:endParaRPr>
          </a:p>
        </p:txBody>
      </p:sp>
      <p:sp>
        <p:nvSpPr>
          <p:cNvPr id="89" name="connect-cn">
            <a:extLst>
              <a:ext uri="{FF2B5EF4-FFF2-40B4-BE49-F238E27FC236}">
                <a16:creationId xmlns:a16="http://schemas.microsoft.com/office/drawing/2014/main" id="{B1D7834A-B683-4DB2-BDED-31DB8B5CCA17}"/>
              </a:ext>
            </a:extLst>
          </p:cNvPr>
          <p:cNvSpPr>
            <a:spLocks noGrp="1"/>
          </p:cNvSpPr>
          <p:nvPr/>
        </p:nvSpPr>
        <p:spPr>
          <a:xfrm>
            <a:off x="644526" y="3810000"/>
            <a:ext cx="4000500" cy="285750"/>
          </a:xfrm>
          <a:prstGeom prst="rect">
            <a:avLst/>
          </a:prstGeom>
          <a:noFill/>
          <a:ln w="0">
            <a:noFill/>
            <a:prstDash val="solid"/>
          </a:ln>
        </p:spPr>
        <p:txBody>
          <a:bodyPr wrap="square" lIns="0" tIns="0" rIns="0" bIns="0" anchor="t">
            <a:normAutofit/>
          </a:bodyPr>
          <a:lstStyle/>
          <a:p>
            <a:pPr algn="l">
              <a:defRPr sz="1575" b="0" i="0">
                <a:solidFill>
                  <a:srgbClr val="666666"/>
                </a:solidFill>
                <a:latin typeface="Microsoft YaHei"/>
                <a:ea typeface="Microsoft YaHei"/>
                <a:cs typeface="Microsoft YaHei"/>
              </a:defRPr>
            </a:pPr>
            <a:r>
              <a:rPr lang="zh-CN" altLang="en-US" sz="1575" dirty="0">
                <a:solidFill>
                  <a:srgbClr val="666666"/>
                </a:solidFill>
                <a:latin typeface="Microsoft YaHei"/>
                <a:ea typeface="Microsoft YaHei"/>
                <a:cs typeface="Microsoft YaHei"/>
              </a:rPr>
              <a:t>感谢你看到这里</a:t>
            </a:r>
            <a:endParaRPr sz="1575" b="0" i="0" dirty="0">
              <a:solidFill>
                <a:srgbClr val="666666"/>
              </a:solidFill>
              <a:latin typeface="Microsoft YaHei"/>
              <a:ea typeface="Microsoft YaHei"/>
              <a:cs typeface="Microsoft YaHei"/>
            </a:endParaRPr>
          </a:p>
        </p:txBody>
      </p:sp>
      <p:sp>
        <p:nvSpPr>
          <p:cNvPr id="116" name="accent-bar">
            <a:extLst>
              <a:ext uri="{FF2B5EF4-FFF2-40B4-BE49-F238E27FC236}">
                <a16:creationId xmlns:a16="http://schemas.microsoft.com/office/drawing/2014/main" id="{ACCF6B6B-52AF-4045-BF68-2A5964FEA5B4}"/>
              </a:ext>
            </a:extLst>
          </p:cNvPr>
          <p:cNvSpPr>
            <a:spLocks noGrp="1"/>
          </p:cNvSpPr>
          <p:nvPr/>
        </p:nvSpPr>
        <p:spPr>
          <a:xfrm>
            <a:off x="606425" y="4648200"/>
            <a:ext cx="1333500" cy="76200"/>
          </a:xfrm>
          <a:prstGeom prst="rect">
            <a:avLst/>
          </a:prstGeom>
          <a:solidFill>
            <a:srgbClr val="E8FF2A"/>
          </a:solidFill>
          <a:ln w="0">
            <a:noFill/>
            <a:prstDash val="solid"/>
          </a:ln>
        </p:spPr>
        <p:txBody>
          <a:bodyPr/>
          <a:lstStyle/>
          <a:p>
            <a:endParaRPr lang="zh-CN" altLang="en-US"/>
          </a:p>
        </p:txBody>
      </p:sp>
      <p:sp>
        <p:nvSpPr>
          <p:cNvPr id="117" name="accent-bar-tail">
            <a:extLst>
              <a:ext uri="{FF2B5EF4-FFF2-40B4-BE49-F238E27FC236}">
                <a16:creationId xmlns:a16="http://schemas.microsoft.com/office/drawing/2014/main" id="{B1EF0749-D93D-46F6-9C74-4541F9239753}"/>
              </a:ext>
            </a:extLst>
          </p:cNvPr>
          <p:cNvSpPr>
            <a:spLocks noGrp="1"/>
          </p:cNvSpPr>
          <p:nvPr/>
        </p:nvSpPr>
        <p:spPr>
          <a:xfrm>
            <a:off x="1997075" y="4648200"/>
            <a:ext cx="190500" cy="76200"/>
          </a:xfrm>
          <a:prstGeom prst="rect">
            <a:avLst/>
          </a:prstGeom>
          <a:solidFill>
            <a:srgbClr val="111111"/>
          </a:solidFill>
          <a:ln w="0">
            <a:noFill/>
            <a:prstDash val="solid"/>
          </a:ln>
        </p:spPr>
        <p:txBody>
          <a:bodyPr/>
          <a:lstStyle/>
          <a:p>
            <a:endParaRPr lang="zh-CN" altLang="en-US"/>
          </a:p>
        </p:txBody>
      </p:sp>
      <p:sp>
        <p:nvSpPr>
          <p:cNvPr id="118" name="accent-bar-dot">
            <a:extLst>
              <a:ext uri="{FF2B5EF4-FFF2-40B4-BE49-F238E27FC236}">
                <a16:creationId xmlns:a16="http://schemas.microsoft.com/office/drawing/2014/main" id="{3ACBF8CD-A620-4CD9-A7C1-55DED0DF83A4}"/>
              </a:ext>
            </a:extLst>
          </p:cNvPr>
          <p:cNvSpPr>
            <a:spLocks noGrp="1"/>
          </p:cNvSpPr>
          <p:nvPr/>
        </p:nvSpPr>
        <p:spPr>
          <a:xfrm>
            <a:off x="2244725" y="4648200"/>
            <a:ext cx="76200" cy="76200"/>
          </a:xfrm>
          <a:prstGeom prst="rect">
            <a:avLst/>
          </a:prstGeom>
          <a:solidFill>
            <a:srgbClr val="FF2A2A"/>
          </a:solidFill>
          <a:ln w="0">
            <a:noFill/>
            <a:prstDash val="solid"/>
          </a:ln>
        </p:spPr>
        <p:txBody>
          <a:bodyPr/>
          <a:lstStyle/>
          <a:p>
            <a:endParaRPr lang="zh-CN" altLang="en-US"/>
          </a:p>
        </p:txBody>
      </p:sp>
      <p:sp>
        <p:nvSpPr>
          <p:cNvPr id="127" name="meta-label">
            <a:extLst>
              <a:ext uri="{FF2B5EF4-FFF2-40B4-BE49-F238E27FC236}">
                <a16:creationId xmlns:a16="http://schemas.microsoft.com/office/drawing/2014/main" id="{38CDBE3A-4C65-483F-8FF8-642421C45CAC}"/>
              </a:ext>
            </a:extLst>
          </p:cNvPr>
          <p:cNvSpPr>
            <a:spLocks noGrp="1"/>
          </p:cNvSpPr>
          <p:nvPr/>
        </p:nvSpPr>
        <p:spPr>
          <a:xfrm>
            <a:off x="552449" y="6200775"/>
            <a:ext cx="1047750" cy="1714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EMAIL</a:t>
            </a:r>
          </a:p>
        </p:txBody>
      </p:sp>
      <p:sp>
        <p:nvSpPr>
          <p:cNvPr id="129" name="meta-value">
            <a:extLst>
              <a:ext uri="{FF2B5EF4-FFF2-40B4-BE49-F238E27FC236}">
                <a16:creationId xmlns:a16="http://schemas.microsoft.com/office/drawing/2014/main" id="{66BBAC54-24A2-E3E4-DA5A-F4ADE45B20A4}"/>
              </a:ext>
            </a:extLst>
          </p:cNvPr>
          <p:cNvSpPr>
            <a:spLocks noGrp="1"/>
          </p:cNvSpPr>
          <p:nvPr/>
        </p:nvSpPr>
        <p:spPr>
          <a:xfrm>
            <a:off x="1733549" y="6172200"/>
            <a:ext cx="2476500" cy="228600"/>
          </a:xfrm>
          <a:prstGeom prst="rect">
            <a:avLst/>
          </a:prstGeom>
          <a:noFill/>
          <a:ln w="0">
            <a:noFill/>
            <a:prstDash val="solid"/>
          </a:ln>
        </p:spPr>
        <p:txBody>
          <a:bodyPr wrap="square" lIns="0" tIns="0" rIns="0" bIns="0" anchor="t">
            <a:normAutofit/>
          </a:bodyPr>
          <a:lstStyle/>
          <a:p>
            <a:pPr algn="l">
              <a:defRPr sz="1275" b="1" i="0">
                <a:solidFill>
                  <a:srgbClr val="111111"/>
                </a:solidFill>
                <a:latin typeface="Arial"/>
                <a:ea typeface="Arial"/>
                <a:cs typeface="Arial"/>
              </a:defRPr>
            </a:pPr>
            <a:r>
              <a:rPr lang="en-US" altLang="zh-CN" sz="1275" b="1" i="0" dirty="0">
                <a:solidFill>
                  <a:srgbClr val="111111"/>
                </a:solidFill>
                <a:latin typeface="Arial"/>
                <a:ea typeface="Arial"/>
                <a:cs typeface="Arial"/>
              </a:rPr>
              <a:t>zongzhi114514</a:t>
            </a:r>
            <a:r>
              <a:rPr sz="1275" b="1" i="0" dirty="0">
                <a:solidFill>
                  <a:srgbClr val="111111"/>
                </a:solidFill>
                <a:latin typeface="Arial"/>
                <a:ea typeface="Arial"/>
                <a:cs typeface="Arial"/>
              </a:rPr>
              <a:t>@</a:t>
            </a:r>
            <a:r>
              <a:rPr lang="en-US" sz="1275" b="1" i="0" dirty="0">
                <a:solidFill>
                  <a:srgbClr val="111111"/>
                </a:solidFill>
                <a:latin typeface="Arial"/>
                <a:ea typeface="Arial"/>
                <a:cs typeface="Arial"/>
              </a:rPr>
              <a:t>gmail</a:t>
            </a:r>
            <a:r>
              <a:rPr sz="1275" b="1" i="0" dirty="0">
                <a:solidFill>
                  <a:srgbClr val="111111"/>
                </a:solidFill>
                <a:latin typeface="Arial"/>
                <a:ea typeface="Arial"/>
                <a:cs typeface="Arial"/>
              </a:rPr>
              <a:t>.com</a:t>
            </a:r>
          </a:p>
        </p:txBody>
      </p:sp>
      <p:sp>
        <p:nvSpPr>
          <p:cNvPr id="131" name="meta-label">
            <a:extLst>
              <a:ext uri="{FF2B5EF4-FFF2-40B4-BE49-F238E27FC236}">
                <a16:creationId xmlns:a16="http://schemas.microsoft.com/office/drawing/2014/main" id="{5A2061C6-B98B-488C-780E-5FB239E199F8}"/>
              </a:ext>
            </a:extLst>
          </p:cNvPr>
          <p:cNvSpPr>
            <a:spLocks noGrp="1"/>
          </p:cNvSpPr>
          <p:nvPr/>
        </p:nvSpPr>
        <p:spPr>
          <a:xfrm>
            <a:off x="4664076" y="6200775"/>
            <a:ext cx="1047750" cy="1714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sz="825" b="1" i="0">
                <a:solidFill>
                  <a:srgbClr val="666666"/>
                </a:solidFill>
                <a:latin typeface="Arial"/>
                <a:ea typeface="Arial"/>
                <a:cs typeface="Arial"/>
              </a:rPr>
              <a:t>PHONE</a:t>
            </a:r>
          </a:p>
        </p:txBody>
      </p:sp>
      <p:sp>
        <p:nvSpPr>
          <p:cNvPr id="133" name="meta-value">
            <a:extLst>
              <a:ext uri="{FF2B5EF4-FFF2-40B4-BE49-F238E27FC236}">
                <a16:creationId xmlns:a16="http://schemas.microsoft.com/office/drawing/2014/main" id="{1B833D52-302D-7D4D-C334-08B9FF5ED6BE}"/>
              </a:ext>
            </a:extLst>
          </p:cNvPr>
          <p:cNvSpPr>
            <a:spLocks noGrp="1"/>
          </p:cNvSpPr>
          <p:nvPr/>
        </p:nvSpPr>
        <p:spPr>
          <a:xfrm>
            <a:off x="5845176" y="6172200"/>
            <a:ext cx="2476500" cy="228600"/>
          </a:xfrm>
          <a:prstGeom prst="rect">
            <a:avLst/>
          </a:prstGeom>
          <a:noFill/>
          <a:ln w="0">
            <a:noFill/>
            <a:prstDash val="solid"/>
          </a:ln>
        </p:spPr>
        <p:txBody>
          <a:bodyPr wrap="square" lIns="0" tIns="0" rIns="0" bIns="0" anchor="t">
            <a:normAutofit/>
          </a:bodyPr>
          <a:lstStyle/>
          <a:p>
            <a:pPr algn="l">
              <a:defRPr sz="1275" b="1" i="0">
                <a:solidFill>
                  <a:srgbClr val="111111"/>
                </a:solidFill>
                <a:latin typeface="Arial"/>
                <a:ea typeface="Arial"/>
                <a:cs typeface="Arial"/>
              </a:defRPr>
            </a:pPr>
            <a:r>
              <a:rPr sz="1275" b="1" i="0" dirty="0">
                <a:solidFill>
                  <a:srgbClr val="111111"/>
                </a:solidFill>
                <a:latin typeface="Arial"/>
                <a:ea typeface="Arial"/>
                <a:cs typeface="Arial"/>
              </a:rPr>
              <a:t>+86 </a:t>
            </a:r>
            <a:r>
              <a:rPr lang="en-US" sz="1275" b="1" i="0" dirty="0">
                <a:solidFill>
                  <a:srgbClr val="111111"/>
                </a:solidFill>
                <a:latin typeface="Arial"/>
                <a:ea typeface="Arial"/>
                <a:cs typeface="Arial"/>
              </a:rPr>
              <a:t>195</a:t>
            </a:r>
            <a:r>
              <a:rPr sz="1275" b="1" i="0" dirty="0">
                <a:solidFill>
                  <a:srgbClr val="111111"/>
                </a:solidFill>
                <a:latin typeface="Arial"/>
                <a:ea typeface="Arial"/>
                <a:cs typeface="Arial"/>
              </a:rPr>
              <a:t> </a:t>
            </a:r>
            <a:r>
              <a:rPr lang="en-US" sz="1275" b="1" i="0" dirty="0">
                <a:solidFill>
                  <a:srgbClr val="111111"/>
                </a:solidFill>
                <a:latin typeface="Arial"/>
                <a:ea typeface="Arial"/>
                <a:cs typeface="Arial"/>
              </a:rPr>
              <a:t>8823</a:t>
            </a:r>
            <a:r>
              <a:rPr sz="1275" b="1" i="0" dirty="0">
                <a:solidFill>
                  <a:srgbClr val="111111"/>
                </a:solidFill>
                <a:latin typeface="Arial"/>
                <a:ea typeface="Arial"/>
                <a:cs typeface="Arial"/>
              </a:rPr>
              <a:t> </a:t>
            </a:r>
            <a:r>
              <a:rPr lang="en-US" sz="1275" b="1" i="0" dirty="0">
                <a:solidFill>
                  <a:srgbClr val="111111"/>
                </a:solidFill>
                <a:latin typeface="Arial"/>
                <a:ea typeface="Arial"/>
                <a:cs typeface="Arial"/>
              </a:rPr>
              <a:t>4582</a:t>
            </a:r>
            <a:endParaRPr sz="1275" b="1" i="0" dirty="0">
              <a:solidFill>
                <a:srgbClr val="111111"/>
              </a:solidFill>
              <a:latin typeface="Arial"/>
              <a:ea typeface="Arial"/>
              <a:cs typeface="Arial"/>
            </a:endParaRPr>
          </a:p>
        </p:txBody>
      </p:sp>
      <p:sp>
        <p:nvSpPr>
          <p:cNvPr id="135" name="meta-label">
            <a:extLst>
              <a:ext uri="{FF2B5EF4-FFF2-40B4-BE49-F238E27FC236}">
                <a16:creationId xmlns:a16="http://schemas.microsoft.com/office/drawing/2014/main" id="{3E8A4A45-CE12-90D9-F750-7636A1C6B689}"/>
              </a:ext>
            </a:extLst>
          </p:cNvPr>
          <p:cNvSpPr>
            <a:spLocks noGrp="1"/>
          </p:cNvSpPr>
          <p:nvPr/>
        </p:nvSpPr>
        <p:spPr>
          <a:xfrm>
            <a:off x="8191500" y="6200775"/>
            <a:ext cx="1047750" cy="171450"/>
          </a:xfrm>
          <a:prstGeom prst="rect">
            <a:avLst/>
          </a:prstGeom>
          <a:noFill/>
          <a:ln w="0">
            <a:noFill/>
            <a:prstDash val="solid"/>
          </a:ln>
        </p:spPr>
        <p:txBody>
          <a:bodyPr wrap="square" lIns="0" tIns="0" rIns="0" bIns="0" anchor="t">
            <a:normAutofit/>
          </a:bodyPr>
          <a:lstStyle/>
          <a:p>
            <a:pPr algn="l">
              <a:defRPr sz="825" b="1" i="0">
                <a:solidFill>
                  <a:srgbClr val="666666"/>
                </a:solidFill>
                <a:latin typeface="Arial"/>
                <a:ea typeface="Arial"/>
                <a:cs typeface="Arial"/>
              </a:defRPr>
            </a:pPr>
            <a:r>
              <a:rPr lang="zh-CN" altLang="en-US" sz="825" b="1" i="0" dirty="0">
                <a:solidFill>
                  <a:srgbClr val="666666"/>
                </a:solidFill>
                <a:latin typeface="Arial"/>
                <a:ea typeface="Arial"/>
                <a:cs typeface="Arial"/>
              </a:rPr>
              <a:t>微信</a:t>
            </a:r>
            <a:endParaRPr sz="825" b="1" i="0" dirty="0">
              <a:solidFill>
                <a:srgbClr val="666666"/>
              </a:solidFill>
              <a:latin typeface="Arial"/>
              <a:ea typeface="Arial"/>
              <a:cs typeface="Arial"/>
            </a:endParaRPr>
          </a:p>
        </p:txBody>
      </p:sp>
      <p:sp>
        <p:nvSpPr>
          <p:cNvPr id="137" name="meta-value">
            <a:extLst>
              <a:ext uri="{FF2B5EF4-FFF2-40B4-BE49-F238E27FC236}">
                <a16:creationId xmlns:a16="http://schemas.microsoft.com/office/drawing/2014/main" id="{1383F1C0-14B9-2FDB-7D56-9B3A4B3CF8B1}"/>
              </a:ext>
            </a:extLst>
          </p:cNvPr>
          <p:cNvSpPr>
            <a:spLocks noGrp="1"/>
          </p:cNvSpPr>
          <p:nvPr/>
        </p:nvSpPr>
        <p:spPr>
          <a:xfrm>
            <a:off x="9372600" y="6172200"/>
            <a:ext cx="2476500" cy="228600"/>
          </a:xfrm>
          <a:prstGeom prst="rect">
            <a:avLst/>
          </a:prstGeom>
          <a:noFill/>
          <a:ln w="0">
            <a:noFill/>
            <a:prstDash val="solid"/>
          </a:ln>
        </p:spPr>
        <p:txBody>
          <a:bodyPr wrap="square" lIns="0" tIns="0" rIns="0" bIns="0" anchor="t">
            <a:normAutofit/>
          </a:bodyPr>
          <a:lstStyle/>
          <a:p>
            <a:pPr>
              <a:defRPr sz="1275" b="1" i="0">
                <a:solidFill>
                  <a:srgbClr val="111111"/>
                </a:solidFill>
                <a:latin typeface="Arial"/>
                <a:ea typeface="Arial"/>
                <a:cs typeface="Arial"/>
              </a:defRPr>
            </a:pPr>
            <a:r>
              <a:rPr lang="zh-CN" altLang="zh-CN" sz="1275" b="1" dirty="0"/>
              <a:t>hjm2435687882</a:t>
            </a:r>
            <a:endParaRPr sz="1275" b="1" i="0" dirty="0">
              <a:solidFill>
                <a:srgbClr val="111111"/>
              </a:solidFill>
              <a:latin typeface="Arial"/>
              <a:ea typeface="Arial"/>
              <a:cs typeface="Arial"/>
            </a:endParaRPr>
          </a:p>
        </p:txBody>
      </p:sp>
      <p:sp>
        <p:nvSpPr>
          <p:cNvPr id="139" name="graphic-system-desc">
            <a:extLst>
              <a:ext uri="{FF2B5EF4-FFF2-40B4-BE49-F238E27FC236}">
                <a16:creationId xmlns:a16="http://schemas.microsoft.com/office/drawing/2014/main" id="{36350697-133A-A9CC-7E13-6E02327E9AE9}"/>
              </a:ext>
            </a:extLst>
          </p:cNvPr>
          <p:cNvSpPr>
            <a:spLocks noGrp="1"/>
          </p:cNvSpPr>
          <p:nvPr/>
        </p:nvSpPr>
        <p:spPr>
          <a:xfrm>
            <a:off x="152401" y="4267200"/>
            <a:ext cx="4527549" cy="209549"/>
          </a:xfrm>
          <a:prstGeom prst="rect">
            <a:avLst/>
          </a:prstGeom>
          <a:noFill/>
          <a:ln w="0">
            <a:noFill/>
            <a:prstDash val="solid"/>
          </a:ln>
        </p:spPr>
        <p:txBody>
          <a:bodyPr wrap="square" lIns="0" tIns="0" rIns="0" bIns="0" anchor="t">
            <a:normAutofit/>
          </a:bodyPr>
          <a:lstStyle/>
          <a:p>
            <a:pPr indent="457200">
              <a:defRPr sz="1275" b="0" i="0">
                <a:solidFill>
                  <a:srgbClr val="666666"/>
                </a:solidFill>
                <a:latin typeface="Microsoft YaHei"/>
                <a:ea typeface="Microsoft YaHei"/>
                <a:cs typeface="Microsoft YaHei"/>
              </a:defRPr>
            </a:pPr>
            <a:r>
              <a:rPr lang="zh-CN" altLang="en-US" sz="1275" b="0" i="0" dirty="0">
                <a:solidFill>
                  <a:srgbClr val="666666"/>
                </a:solidFill>
                <a:latin typeface="Microsoft YaHei"/>
                <a:ea typeface="Microsoft YaHei"/>
                <a:cs typeface="Microsoft YaHei"/>
              </a:rPr>
              <a:t>更多内容可以访问我的网站：</a:t>
            </a:r>
            <a:r>
              <a:rPr lang="en-US" altLang="zh-CN" sz="1275" b="0" i="0" dirty="0">
                <a:solidFill>
                  <a:srgbClr val="666666"/>
                </a:solidFill>
                <a:latin typeface="Microsoft YaHei"/>
                <a:ea typeface="Microsoft YaHei"/>
                <a:cs typeface="Microsoft YaHei"/>
                <a:hlinkClick r:id="rId4"/>
              </a:rPr>
              <a:t>www.stranwal.xyz</a:t>
            </a:r>
            <a:endParaRPr sz="1275" b="0" i="0" dirty="0">
              <a:solidFill>
                <a:srgbClr val="666666"/>
              </a:solidFill>
              <a:latin typeface="Microsoft YaHei"/>
              <a:ea typeface="Microsoft YaHei"/>
              <a:cs typeface="Microsoft YaHei"/>
            </a:endParaRPr>
          </a:p>
        </p:txBody>
      </p:sp>
    </p:spTree>
    <p:extLst>
      <p:ext uri="{BB962C8B-B14F-4D97-AF65-F5344CB8AC3E}">
        <p14:creationId xmlns:p14="http://schemas.microsoft.com/office/powerpoint/2010/main" val="1185307833"/>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1864</TotalTime>
  <Words>1935</Words>
  <Application>Microsoft Office PowerPoint</Application>
  <DocSecurity>0</DocSecurity>
  <PresentationFormat>宽屏</PresentationFormat>
  <Paragraphs>328</Paragraphs>
  <Slides>20</Slides>
  <Notes>20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20</vt:i4>
      </vt:variant>
    </vt:vector>
  </HeadingPairs>
  <TitlesOfParts>
    <vt:vector size="24" baseType="lpstr">
      <vt:lpstr>Microsoft YaHei</vt:lpstr>
      <vt:lpstr>Arial</vt:lpstr>
      <vt:lpstr>Calibri</vt:lpstr>
      <vt:lpstr>ChatGPT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之 纵</cp:lastModifiedBy>
  <cp:revision>44</cp:revision>
  <dcterms:created xsi:type="dcterms:W3CDTF">2026-07-01T03:10:52Z</dcterms:created>
  <dcterms:modified xsi:type="dcterms:W3CDTF">2026-07-12T09:23:53Z</dcterms:modified>
</cp:coreProperties>
</file>